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064" autoAdjust="0"/>
  </p:normalViewPr>
  <p:slideViewPr>
    <p:cSldViewPr snapToGrid="0">
      <p:cViewPr varScale="1">
        <p:scale>
          <a:sx n="49" d="100"/>
          <a:sy n="49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br>
              <a:rPr lang="nl-BE" dirty="0" smtClean="0"/>
            </a:br>
            <a:r>
              <a:rPr lang="nl-BE" dirty="0" smtClean="0"/>
              <a:t>De</a:t>
            </a:r>
            <a:r>
              <a:rPr lang="nl-BE" baseline="0" dirty="0" smtClean="0"/>
              <a:t> opdracht 		</a:t>
            </a:r>
          </a:p>
          <a:p>
            <a:r>
              <a:rPr lang="nl-BE" baseline="0" dirty="0" smtClean="0"/>
              <a:t>	Per lokaal geluidsmetingen doen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weergeven waar lawaaierig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err="1" smtClean="0"/>
              <a:t>Verwezelijking</a:t>
            </a:r>
            <a:r>
              <a:rPr lang="nl-BE" baseline="0" dirty="0" smtClean="0"/>
              <a:t>  in Werkelijkheid</a:t>
            </a:r>
          </a:p>
          <a:p>
            <a:r>
              <a:rPr lang="nl-BE" baseline="0" dirty="0" smtClean="0"/>
              <a:t>Per verdiep</a:t>
            </a:r>
          </a:p>
          <a:p>
            <a:r>
              <a:rPr lang="nl-BE" baseline="0" dirty="0" smtClean="0"/>
              <a:t>	Rasp. Pi </a:t>
            </a:r>
          </a:p>
          <a:p>
            <a:r>
              <a:rPr lang="nl-BE" baseline="0" dirty="0" smtClean="0"/>
              <a:t>	via RF24 communiceren naar verschillende </a:t>
            </a:r>
            <a:r>
              <a:rPr lang="nl-BE" baseline="0" dirty="0" err="1" smtClean="0"/>
              <a:t>arduino’s</a:t>
            </a:r>
            <a:endParaRPr lang="nl-BE" baseline="0" dirty="0" smtClean="0"/>
          </a:p>
          <a:p>
            <a:r>
              <a:rPr lang="nl-BE" baseline="0" dirty="0" smtClean="0"/>
              <a:t>	via het internet zou dit dan naar de rest </a:t>
            </a:r>
            <a:r>
              <a:rPr lang="nl-BE" baseline="0" dirty="0" err="1" smtClean="0"/>
              <a:t>Api</a:t>
            </a:r>
            <a:r>
              <a:rPr lang="nl-BE" baseline="0" dirty="0" smtClean="0"/>
              <a:t> gestuurd worden gestuurd</a:t>
            </a:r>
          </a:p>
          <a:p>
            <a:r>
              <a:rPr lang="nl-BE" baseline="0" dirty="0" smtClean="0"/>
              <a:t>	waar onze backend dan een 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zal genereren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Per lokaal 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arduino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mic</a:t>
            </a:r>
            <a:r>
              <a:rPr lang="nl-BE" baseline="0" dirty="0" smtClean="0"/>
              <a:t> en RF24module</a:t>
            </a:r>
          </a:p>
          <a:p>
            <a:r>
              <a:rPr lang="nl-BE" baseline="0" dirty="0" smtClean="0"/>
              <a:t> 	</a:t>
            </a:r>
          </a:p>
          <a:p>
            <a:r>
              <a:rPr lang="nl-BE" baseline="0" dirty="0" smtClean="0"/>
              <a:t>		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Labo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smtClean="0"/>
              <a:t>	2arduino’s met RF24 </a:t>
            </a:r>
            <a:r>
              <a:rPr lang="en-GB" dirty="0" err="1" smtClean="0"/>
              <a:t>en</a:t>
            </a:r>
            <a:r>
              <a:rPr lang="en-GB" dirty="0" smtClean="0"/>
              <a:t> mic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comuniceren</a:t>
            </a:r>
            <a:r>
              <a:rPr lang="en-GB" dirty="0" smtClean="0"/>
              <a:t> met</a:t>
            </a:r>
          </a:p>
          <a:p>
            <a:r>
              <a:rPr lang="en-GB" dirty="0" smtClean="0"/>
              <a:t>	Rasp</a:t>
            </a:r>
            <a:r>
              <a:rPr lang="en-GB" baseline="0" dirty="0" smtClean="0"/>
              <a:t> pi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runt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de backend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frontend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halen</a:t>
            </a:r>
            <a:r>
              <a:rPr lang="en-GB" baseline="0" dirty="0" smtClean="0"/>
              <a:t> via internet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	sensor</a:t>
            </a:r>
            <a:r>
              <a:rPr lang="nl-BE" baseline="0" dirty="0" smtClean="0"/>
              <a:t> node</a:t>
            </a:r>
          </a:p>
          <a:p>
            <a:r>
              <a:rPr lang="nl-BE" baseline="0" dirty="0" smtClean="0"/>
              <a:t>	niet meer dan een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 in node netwerk</a:t>
            </a:r>
          </a:p>
          <a:p>
            <a:r>
              <a:rPr lang="nl-BE" baseline="0" dirty="0" smtClean="0"/>
              <a:t>	om x aantal tijd data naar </a:t>
            </a:r>
            <a:r>
              <a:rPr lang="nl-BE" baseline="0" smtClean="0"/>
              <a:t>server sturen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Quiet</a:t>
            </a:r>
            <a:r>
              <a:rPr lang="nl-BE" dirty="0" smtClean="0"/>
              <a:t>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9769" b="21257"/>
          <a:stretch/>
        </p:blipFill>
        <p:spPr>
          <a:xfrm>
            <a:off x="3825521" y="2654301"/>
            <a:ext cx="4540956" cy="2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" y="2401911"/>
            <a:ext cx="11928953" cy="41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RF24 zever </a:t>
            </a:r>
            <a:r>
              <a:rPr lang="nl-BE" dirty="0" err="1" smtClean="0"/>
              <a:t>gezer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dirty="0" err="1" smtClean="0"/>
              <a:t>Raspberry</a:t>
            </a:r>
            <a:r>
              <a:rPr lang="nl-BE" dirty="0" smtClean="0"/>
              <a:t> 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</TotalTime>
  <Words>58</Words>
  <Application>Microsoft Office PowerPoint</Application>
  <PresentationFormat>Breedbeeld</PresentationFormat>
  <Paragraphs>61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Citeerbaar</vt:lpstr>
      <vt:lpstr>IoT</vt:lpstr>
      <vt:lpstr>Architectuur </vt:lpstr>
      <vt:lpstr>Architectuur </vt:lpstr>
      <vt:lpstr>Microfoon</vt:lpstr>
      <vt:lpstr>Meshnetwerk</vt:lpstr>
      <vt:lpstr>Arduino</vt:lpstr>
      <vt:lpstr> 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Stijn</cp:lastModifiedBy>
  <cp:revision>5</cp:revision>
  <dcterms:created xsi:type="dcterms:W3CDTF">2016-01-11T12:21:04Z</dcterms:created>
  <dcterms:modified xsi:type="dcterms:W3CDTF">2016-01-11T23:31:20Z</dcterms:modified>
</cp:coreProperties>
</file>