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E8A3-B39F-4DBF-9932-16F427CABC11}" type="datetimeFigureOut">
              <a:rPr lang="nl-BE" smtClean="0"/>
              <a:t>19/10/2015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A2B9-9561-4B63-897F-E2939AE7A858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62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E8A3-B39F-4DBF-9932-16F427CABC11}" type="datetimeFigureOut">
              <a:rPr lang="nl-BE" smtClean="0"/>
              <a:t>19/10/2015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A2B9-9561-4B63-897F-E2939AE7A85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058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E8A3-B39F-4DBF-9932-16F427CABC11}" type="datetimeFigureOut">
              <a:rPr lang="nl-BE" smtClean="0"/>
              <a:t>19/10/2015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A2B9-9561-4B63-897F-E2939AE7A85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12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E8A3-B39F-4DBF-9932-16F427CABC11}" type="datetimeFigureOut">
              <a:rPr lang="nl-BE" smtClean="0"/>
              <a:t>19/10/2015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A2B9-9561-4B63-897F-E2939AE7A85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175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E8A3-B39F-4DBF-9932-16F427CABC11}" type="datetimeFigureOut">
              <a:rPr lang="nl-BE" smtClean="0"/>
              <a:t>19/10/2015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A2B9-9561-4B63-897F-E2939AE7A858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87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E8A3-B39F-4DBF-9932-16F427CABC11}" type="datetimeFigureOut">
              <a:rPr lang="nl-BE" smtClean="0"/>
              <a:t>19/10/2015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A2B9-9561-4B63-897F-E2939AE7A85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84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E8A3-B39F-4DBF-9932-16F427CABC11}" type="datetimeFigureOut">
              <a:rPr lang="nl-BE" smtClean="0"/>
              <a:t>19/10/2015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A2B9-9561-4B63-897F-E2939AE7A85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31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E8A3-B39F-4DBF-9932-16F427CABC11}" type="datetimeFigureOut">
              <a:rPr lang="nl-BE" smtClean="0"/>
              <a:t>19/10/2015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A2B9-9561-4B63-897F-E2939AE7A85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170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E8A3-B39F-4DBF-9932-16F427CABC11}" type="datetimeFigureOut">
              <a:rPr lang="nl-BE" smtClean="0"/>
              <a:t>19/10/2015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A2B9-9561-4B63-897F-E2939AE7A85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171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7CE8A3-B39F-4DBF-9932-16F427CABC11}" type="datetimeFigureOut">
              <a:rPr lang="nl-BE" smtClean="0"/>
              <a:t>19/10/2015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61A2B9-9561-4B63-897F-E2939AE7A85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79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E8A3-B39F-4DBF-9932-16F427CABC11}" type="datetimeFigureOut">
              <a:rPr lang="nl-BE" smtClean="0"/>
              <a:t>19/10/2015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A2B9-9561-4B63-897F-E2939AE7A85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61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7CE8A3-B39F-4DBF-9932-16F427CABC11}" type="datetimeFigureOut">
              <a:rPr lang="nl-BE" smtClean="0"/>
              <a:t>19/10/2015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61A2B9-9561-4B63-897F-E2939AE7A858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2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Angular</a:t>
            </a:r>
            <a:r>
              <a:rPr lang="nl-BE" dirty="0" smtClean="0"/>
              <a:t> JS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Intro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6581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34025" cy="543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0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Klassieke web applicatie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706" y="1845734"/>
            <a:ext cx="74676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2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Single Page Applicatie (SPA), vb. </a:t>
            </a:r>
            <a:r>
              <a:rPr lang="nl-BE" dirty="0" err="1" smtClean="0"/>
              <a:t>AngularJS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622" y="1845734"/>
            <a:ext cx="70580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8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1845734"/>
            <a:ext cx="6699183" cy="4023360"/>
          </a:xfrm>
        </p:spPr>
        <p:txBody>
          <a:bodyPr/>
          <a:lstStyle/>
          <a:p>
            <a:r>
              <a:rPr lang="nl-BE" dirty="0" smtClean="0"/>
              <a:t>Vlottere user </a:t>
            </a:r>
            <a:r>
              <a:rPr lang="nl-BE" dirty="0" err="1" smtClean="0"/>
              <a:t>experience</a:t>
            </a:r>
            <a:endParaRPr lang="nl-BE" dirty="0" smtClean="0"/>
          </a:p>
          <a:p>
            <a:r>
              <a:rPr lang="nl-BE" dirty="0" smtClean="0"/>
              <a:t>Minder netwerkverkeer</a:t>
            </a:r>
          </a:p>
          <a:p>
            <a:r>
              <a:rPr lang="nl-BE" dirty="0" smtClean="0"/>
              <a:t>Minder load op de server</a:t>
            </a:r>
          </a:p>
          <a:p>
            <a:r>
              <a:rPr lang="nl-BE" dirty="0" err="1" smtClean="0"/>
              <a:t>Performantie</a:t>
            </a:r>
            <a:r>
              <a:rPr lang="nl-BE" dirty="0" smtClean="0"/>
              <a:t> stijgt</a:t>
            </a:r>
          </a:p>
          <a:p>
            <a:r>
              <a:rPr lang="nl-BE" dirty="0" smtClean="0"/>
              <a:t>Meer realiseren met dezelfde hardware</a:t>
            </a:r>
          </a:p>
          <a:p>
            <a:r>
              <a:rPr lang="nl-BE" dirty="0" smtClean="0"/>
              <a:t>Kosten dalen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943" y="1845734"/>
            <a:ext cx="3358739" cy="442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82452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Terugbli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</TotalTime>
  <Words>34</Words>
  <Application>Microsoft Office PowerPoint</Application>
  <PresentationFormat>Breedbeeld</PresentationFormat>
  <Paragraphs>10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Terugblik</vt:lpstr>
      <vt:lpstr>Angular JS</vt:lpstr>
      <vt:lpstr>PowerPoint-presentatie</vt:lpstr>
      <vt:lpstr>Klassieke web applicatie</vt:lpstr>
      <vt:lpstr>Single Page Applicatie (SPA), vb. AngularJS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Tom Peeters</dc:creator>
  <cp:lastModifiedBy>Tom Peeters</cp:lastModifiedBy>
  <cp:revision>1</cp:revision>
  <dcterms:created xsi:type="dcterms:W3CDTF">2015-10-19T11:24:33Z</dcterms:created>
  <dcterms:modified xsi:type="dcterms:W3CDTF">2015-10-19T11:34:19Z</dcterms:modified>
</cp:coreProperties>
</file>