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9" r:id="rId1"/>
  </p:sldMasterIdLst>
  <p:sldIdLst>
    <p:sldId id="256" r:id="rId2"/>
    <p:sldId id="257" r:id="rId3"/>
    <p:sldId id="261" r:id="rId4"/>
    <p:sldId id="262" r:id="rId5"/>
    <p:sldId id="263" r:id="rId6"/>
    <p:sldId id="259" r:id="rId7"/>
    <p:sldId id="258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422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220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51876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58284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811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9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9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30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45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24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92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20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0420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5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  <p:sldLayoutId id="2147483893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1822-1455-44D9-AFB5-076E229D29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Digilender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5B330B0-06DE-469E-B0D2-39124806A9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nl-BE" dirty="0" err="1"/>
              <a:t>Mirko</a:t>
            </a:r>
            <a:r>
              <a:rPr lang="nl-BE" dirty="0"/>
              <a:t> </a:t>
            </a:r>
            <a:r>
              <a:rPr lang="nl-BE" dirty="0" err="1"/>
              <a:t>messina</a:t>
            </a:r>
            <a:r>
              <a:rPr lang="nl-BE" dirty="0"/>
              <a:t>, </a:t>
            </a:r>
            <a:r>
              <a:rPr lang="nl-BE" dirty="0" err="1"/>
              <a:t>Jasmien</a:t>
            </a:r>
            <a:r>
              <a:rPr lang="nl-BE" dirty="0"/>
              <a:t> Declercq, Joeri temmerman, Mohammed la, Antoine </a:t>
            </a:r>
            <a:r>
              <a:rPr lang="nl-BE" dirty="0" err="1"/>
              <a:t>Mazure</a:t>
            </a:r>
            <a:r>
              <a:rPr lang="nl-BE" dirty="0"/>
              <a:t>, Elke Renard</a:t>
            </a:r>
          </a:p>
        </p:txBody>
      </p:sp>
    </p:spTree>
    <p:extLst>
      <p:ext uri="{BB962C8B-B14F-4D97-AF65-F5344CB8AC3E}">
        <p14:creationId xmlns:p14="http://schemas.microsoft.com/office/powerpoint/2010/main" val="251364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72350263-0AC0-41F2-A75C-721E349DE35B}"/>
              </a:ext>
            </a:extLst>
          </p:cNvPr>
          <p:cNvSpPr txBox="1"/>
          <p:nvPr/>
        </p:nvSpPr>
        <p:spPr>
          <a:xfrm>
            <a:off x="4572000" y="2054087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290086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78BE63-576F-480E-918F-581E6EA6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User interviews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A2854ED3-527A-4FEC-BCC3-AF0963E08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6916" y="620108"/>
            <a:ext cx="3790950" cy="971550"/>
          </a:xfrm>
          <a:prstGeom prst="rect">
            <a:avLst/>
          </a:prstGeom>
        </p:spPr>
      </p:pic>
      <p:pic>
        <p:nvPicPr>
          <p:cNvPr id="1026" name="Picture 2" descr="Diagram met antwoorden op het Formulier. Titel van de vraag: Het is moeilijk om een globaal overzicht te hebben van alle ingeplande activiteiten en afspraken van alle gezinsleden.. Aantal reacties: 10 reacties.">
            <a:extLst>
              <a:ext uri="{FF2B5EF4-FFF2-40B4-BE49-F238E27FC236}">
                <a16:creationId xmlns:a16="http://schemas.microsoft.com/office/drawing/2014/main" id="{1FF86E74-AFA9-492D-B77E-10F911CEB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42" y="4269438"/>
            <a:ext cx="4284947" cy="214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agram met antwoorden op het Formulier. Titel van de vraag: Bent u technologisch aangelegd? . Aantal reacties: 10 reacties.">
            <a:extLst>
              <a:ext uri="{FF2B5EF4-FFF2-40B4-BE49-F238E27FC236}">
                <a16:creationId xmlns:a16="http://schemas.microsoft.com/office/drawing/2014/main" id="{0970944C-2C8D-4DBD-B1D8-28FB71C82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169" y="2400436"/>
            <a:ext cx="3788886" cy="174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iagram met antwoorden op het Formulier. Titel van de vraag: Deelt u uw digitale kalender(s) met andere leden van het gezin? . Aantal reacties: 8 reacties.">
            <a:extLst>
              <a:ext uri="{FF2B5EF4-FFF2-40B4-BE49-F238E27FC236}">
                <a16:creationId xmlns:a16="http://schemas.microsoft.com/office/drawing/2014/main" id="{EC897133-74FF-4C9D-8684-D241B21D8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15" y="2324169"/>
            <a:ext cx="3547533" cy="163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iagram met antwoorden op het Formulier. Titel van de vraag: Zou u graag een gedeelde kalender hebben op groot scherm (Digilender) in een gezamenlijke ruimte zoals de living en keuken bijvoorbeeld?. Aantal reacties: 10 reacties.">
            <a:extLst>
              <a:ext uri="{FF2B5EF4-FFF2-40B4-BE49-F238E27FC236}">
                <a16:creationId xmlns:a16="http://schemas.microsoft.com/office/drawing/2014/main" id="{E183AEFD-6FEC-447A-966A-F6ECA50CC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370" y="4224129"/>
            <a:ext cx="4817168" cy="240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CC8A2377-52AB-4DAF-BEC0-9C200309B48B}"/>
              </a:ext>
            </a:extLst>
          </p:cNvPr>
          <p:cNvSpPr txBox="1"/>
          <p:nvPr/>
        </p:nvSpPr>
        <p:spPr>
          <a:xfrm>
            <a:off x="7103165" y="569843"/>
            <a:ext cx="33185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Wat mist er-wat wilt u?</a:t>
            </a:r>
          </a:p>
          <a:p>
            <a:r>
              <a:rPr lang="nl-BE" dirty="0"/>
              <a:t>Overzicht per gezinslid</a:t>
            </a:r>
          </a:p>
          <a:p>
            <a:r>
              <a:rPr lang="nl-BE" dirty="0"/>
              <a:t>Overzicht per dag, niet uur</a:t>
            </a:r>
            <a:br>
              <a:rPr lang="nl-BE" dirty="0"/>
            </a:br>
            <a:r>
              <a:rPr lang="nl-BE" dirty="0"/>
              <a:t>simpel</a:t>
            </a:r>
          </a:p>
          <a:p>
            <a:r>
              <a:rPr lang="nl-BE" dirty="0"/>
              <a:t>Integratie 3</a:t>
            </a:r>
            <a:r>
              <a:rPr lang="nl-BE" baseline="30000" dirty="0"/>
              <a:t>e</a:t>
            </a:r>
            <a:r>
              <a:rPr lang="nl-BE" dirty="0"/>
              <a:t> partij kalenders</a:t>
            </a:r>
          </a:p>
          <a:p>
            <a:r>
              <a:rPr lang="nl-BE" dirty="0"/>
              <a:t>overzichtelijkheid</a:t>
            </a:r>
          </a:p>
        </p:txBody>
      </p:sp>
    </p:spTree>
    <p:extLst>
      <p:ext uri="{BB962C8B-B14F-4D97-AF65-F5344CB8AC3E}">
        <p14:creationId xmlns:p14="http://schemas.microsoft.com/office/powerpoint/2010/main" val="1457585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F1770B-2380-4E40-9BC5-BF7636942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nl-BE"/>
              <a:t>Ontwerpen</a:t>
            </a:r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DF5907F-4559-44E6-A2FD-417218D10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9" y="4507124"/>
            <a:ext cx="3190205" cy="2242879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91897344-3EBF-4628-B1FF-527AC1251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698" y="2006522"/>
            <a:ext cx="3340376" cy="2354885"/>
          </a:xfrm>
          <a:prstGeom prst="rect">
            <a:avLst/>
          </a:prstGeom>
        </p:spPr>
      </p:pic>
      <p:pic>
        <p:nvPicPr>
          <p:cNvPr id="14" name="Tijdelijke aanduiding voor inhoud 4">
            <a:extLst>
              <a:ext uri="{FF2B5EF4-FFF2-40B4-BE49-F238E27FC236}">
                <a16:creationId xmlns:a16="http://schemas.microsoft.com/office/drawing/2014/main" id="{3B63810E-D2C9-4786-8C6F-0D273256A0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5291808" y="4587841"/>
            <a:ext cx="2839849" cy="2006600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89ED9C8A-D194-42B5-8DD0-7D033B9C4E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795" y="2214994"/>
            <a:ext cx="4474679" cy="316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01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p14="http://schemas.microsoft.com/office/powerpoint/2010/main" xmlns:a14="http://schemas.microsoft.com/office/drawing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-9832" y="4525094"/>
            <a:ext cx="12203151" cy="2344057"/>
            <a:chOff x="0" y="4525094"/>
            <a:chExt cx="12203151" cy="2344057"/>
          </a:xfrm>
        </p:grpSpPr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18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DD55FC89-5B49-456A-8B55-E674ACF02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Mock ups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4B60492-E0E5-4E6F-98AC-3C5B6FD54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8" y="1417291"/>
            <a:ext cx="3531576" cy="204831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243C85A1-F6F2-411D-AED9-CE8EA24C7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24155" y="1417291"/>
            <a:ext cx="3531576" cy="204831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4C038402-C88C-4DD6-AE1B-1BC65F726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0344" y="1417291"/>
            <a:ext cx="3531576" cy="204831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945476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3E3AE-C244-456A-8BCD-CBFC0F24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Sprint 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819515C-E742-45C2-B571-4F9AF23FD4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/>
              <a:t>opgenomen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A3B118B-414F-47B3-8ECB-8CDEEE0F38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afgewerkt</a:t>
            </a:r>
          </a:p>
        </p:txBody>
      </p:sp>
    </p:spTree>
    <p:extLst>
      <p:ext uri="{BB962C8B-B14F-4D97-AF65-F5344CB8AC3E}">
        <p14:creationId xmlns:p14="http://schemas.microsoft.com/office/powerpoint/2010/main" val="3145010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698E9-A615-40B6-8A5E-43DE35A1A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burndownchart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99A0539-C326-4DDB-8125-BA7DA20DB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564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112AB5-2373-4A39-A1EE-18C821A33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Team </a:t>
            </a:r>
            <a:r>
              <a:rPr lang="nl-BE" dirty="0" err="1"/>
              <a:t>velocity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CBD6FA-CB4B-4E26-8552-36E063BB5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9167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A2D70-8290-43DC-8362-35A764502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website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D34EA80-0BDF-41C2-B7BF-FE19AD847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68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eerbaar">
  <a:themeElements>
    <a:clrScheme name="Blauw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teerbaar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eerbaar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TM03457503[[fn=Citeerbaar]]</Template>
  <TotalTime>32</TotalTime>
  <Words>47</Words>
  <Application>Microsoft Office PowerPoint</Application>
  <PresentationFormat>Breedbeeld</PresentationFormat>
  <Paragraphs>17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2</vt:lpstr>
      <vt:lpstr>Citeerbaar</vt:lpstr>
      <vt:lpstr>Digilender</vt:lpstr>
      <vt:lpstr>PowerPoint-presentatie</vt:lpstr>
      <vt:lpstr>User interviews</vt:lpstr>
      <vt:lpstr>Ontwerpen</vt:lpstr>
      <vt:lpstr>Mock ups</vt:lpstr>
      <vt:lpstr>Sprint 1</vt:lpstr>
      <vt:lpstr>burndownchart</vt:lpstr>
      <vt:lpstr>Team velocity</vt:lpstr>
      <vt:lpstr>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Digilender</dc:title>
  <dc:creator>elke renard</dc:creator>
  <cp:lastModifiedBy>elke renard</cp:lastModifiedBy>
  <cp:revision>7</cp:revision>
  <dcterms:created xsi:type="dcterms:W3CDTF">2018-11-06T08:27:57Z</dcterms:created>
  <dcterms:modified xsi:type="dcterms:W3CDTF">2018-11-06T14:26:59Z</dcterms:modified>
</cp:coreProperties>
</file>