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261" r:id="rId4"/>
    <p:sldId id="262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D88B"/>
    <a:srgbClr val="FF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8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2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ra.ap.be/secure/RapidBoard.jspa?rapidView=265&amp;projectKey=AV009&amp;view=reporting&amp;chart=sprintRetrospective&amp;sprint=1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der.wixsite.com/website?fbclid=IwAR27v8JAkujDpmQlGt6f9Qe0pn7VsKLEeUXhhRpORl8BrgQw4W3JwcSM-f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1822-1455-44D9-AFB5-076E229D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Digilender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330B0-06DE-469E-B0D2-3912480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Mirko</a:t>
            </a:r>
            <a:r>
              <a:rPr lang="nl-BE" dirty="0">
                <a:solidFill>
                  <a:schemeClr val="bg1"/>
                </a:solidFill>
              </a:rPr>
              <a:t> Messina, </a:t>
            </a:r>
            <a:r>
              <a:rPr lang="nl-BE" dirty="0" err="1">
                <a:solidFill>
                  <a:schemeClr val="bg1"/>
                </a:solidFill>
              </a:rPr>
              <a:t>Jasmien</a:t>
            </a:r>
            <a:r>
              <a:rPr lang="nl-BE" dirty="0">
                <a:solidFill>
                  <a:schemeClr val="bg1"/>
                </a:solidFill>
              </a:rPr>
              <a:t> Declercq, Joeri Temmerman, Mohammed </a:t>
            </a:r>
            <a:r>
              <a:rPr lang="nl-BE" dirty="0" err="1">
                <a:solidFill>
                  <a:schemeClr val="bg1"/>
                </a:solidFill>
              </a:rPr>
              <a:t>Laghzaoui</a:t>
            </a:r>
            <a:r>
              <a:rPr lang="nl-BE" dirty="0">
                <a:solidFill>
                  <a:schemeClr val="bg1"/>
                </a:solidFill>
              </a:rPr>
              <a:t>, Antoine </a:t>
            </a:r>
            <a:r>
              <a:rPr lang="nl-BE" dirty="0" err="1">
                <a:solidFill>
                  <a:schemeClr val="bg1"/>
                </a:solidFill>
              </a:rPr>
              <a:t>Mazure</a:t>
            </a:r>
            <a:r>
              <a:rPr lang="nl-BE" dirty="0">
                <a:solidFill>
                  <a:schemeClr val="bg1"/>
                </a:solidFill>
              </a:rPr>
              <a:t>, Elke Renard</a:t>
            </a:r>
          </a:p>
        </p:txBody>
      </p:sp>
    </p:spTree>
    <p:extLst>
      <p:ext uri="{BB962C8B-B14F-4D97-AF65-F5344CB8AC3E}">
        <p14:creationId xmlns:p14="http://schemas.microsoft.com/office/powerpoint/2010/main" val="25136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00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iagram met antwoorden op het Formulier. Titel van de vraag: Deelt u uw digitale kalender(s) met andere leden van het gezin? . Aantal reacties: 8 reacties.">
            <a:extLst>
              <a:ext uri="{FF2B5EF4-FFF2-40B4-BE49-F238E27FC236}">
                <a16:creationId xmlns:a16="http://schemas.microsoft.com/office/drawing/2014/main" id="{EC897133-74FF-4C9D-8684-D241B21D8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8"/>
          <a:stretch/>
        </p:blipFill>
        <p:spPr bwMode="auto">
          <a:xfrm>
            <a:off x="829747" y="604852"/>
            <a:ext cx="3461223" cy="1819365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963936E-7A4F-4890-903F-4DC110383B46}"/>
              </a:ext>
            </a:extLst>
          </p:cNvPr>
          <p:cNvSpPr/>
          <p:nvPr/>
        </p:nvSpPr>
        <p:spPr>
          <a:xfrm>
            <a:off x="5486400" y="-292349"/>
            <a:ext cx="7267198" cy="2185988"/>
          </a:xfrm>
          <a:prstGeom prst="roundRect">
            <a:avLst/>
          </a:prstGeom>
          <a:pattFill prst="dkDnDiag">
            <a:fgClr>
              <a:schemeClr val="accent1"/>
            </a:fgClr>
            <a:bgClr>
              <a:schemeClr val="accent2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Diagram met antwoorden op het Formulier. Titel van de vraag: Het is moeilijk om een globaal overzicht te hebben van alle ingeplande activiteiten en afspraken van alle gezinsleden.. Aantal reacties: 10 reacties.">
            <a:extLst>
              <a:ext uri="{FF2B5EF4-FFF2-40B4-BE49-F238E27FC236}">
                <a16:creationId xmlns:a16="http://schemas.microsoft.com/office/drawing/2014/main" id="{1FF86E74-AFA9-492D-B77E-10F911CE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0" y="2661221"/>
            <a:ext cx="3461223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met antwoorden op het Formulier. Titel van de vraag: Bent u technologisch aangelegd? . Aantal reacties: 11 reacties.">
            <a:extLst>
              <a:ext uri="{FF2B5EF4-FFF2-40B4-BE49-F238E27FC236}">
                <a16:creationId xmlns:a16="http://schemas.microsoft.com/office/drawing/2014/main" id="{247242C0-561A-41CC-9A5C-C1B8DD798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/>
          <a:stretch/>
        </p:blipFill>
        <p:spPr bwMode="auto">
          <a:xfrm>
            <a:off x="818921" y="4663608"/>
            <a:ext cx="3485002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00DCE30-7BA3-4349-B9A3-4045C0BC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65" y="2185988"/>
            <a:ext cx="7052733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Wat mist </a:t>
            </a:r>
            <a:r>
              <a:rPr lang="en-US" sz="2800" b="1" dirty="0" err="1">
                <a:solidFill>
                  <a:schemeClr val="bg1"/>
                </a:solidFill>
              </a:rPr>
              <a:t>er</a:t>
            </a:r>
            <a:r>
              <a:rPr lang="en-US" sz="2800" b="1" dirty="0">
                <a:solidFill>
                  <a:schemeClr val="bg1"/>
                </a:solidFill>
              </a:rPr>
              <a:t>? Wat wilt u?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gezinslid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Simpel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Integratie</a:t>
            </a:r>
            <a:r>
              <a:rPr lang="en-US" dirty="0">
                <a:solidFill>
                  <a:schemeClr val="bg1"/>
                </a:solidFill>
              </a:rPr>
              <a:t> 3</a:t>
            </a:r>
            <a:r>
              <a:rPr lang="en-US" baseline="30000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kalenders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Overzichtelijkheid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8BE63-576F-480E-918F-581E6E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68" y="672275"/>
            <a:ext cx="4709228" cy="91737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User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4575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770B-2380-4E40-9BC5-BF76369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BE" sz="5400" dirty="0"/>
              <a:t>Ontwerpen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F5907F-4559-44E6-A2FD-417218D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55" y="4037428"/>
            <a:ext cx="3798258" cy="26703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97344-3EBF-4628-B1FF-527AC125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2" y="238105"/>
            <a:ext cx="4429801" cy="3122904"/>
          </a:xfrm>
          <a:prstGeom prst="rect">
            <a:avLst/>
          </a:prstGeom>
        </p:spPr>
      </p:pic>
      <p:pic>
        <p:nvPicPr>
          <p:cNvPr id="14" name="Tijdelijke aanduiding voor inhoud 4">
            <a:extLst>
              <a:ext uri="{FF2B5EF4-FFF2-40B4-BE49-F238E27FC236}">
                <a16:creationId xmlns:a16="http://schemas.microsoft.com/office/drawing/2014/main" id="{3B63810E-D2C9-4786-8C6F-0D273256A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5464" y="3570092"/>
            <a:ext cx="2803340" cy="198080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ED9C8A-D194-42B5-8DD0-7D033B9C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3" y="2243130"/>
            <a:ext cx="4953797" cy="35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72F78AC-A1E5-4869-8A19-5048C1E0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FB3A9F2A-6844-438D-8DA7-FF9BDA8A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55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A0B2B0-BBA9-4DCC-B6F1-E4BC21AD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44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Ondertitel 9">
            <a:extLst>
              <a:ext uri="{FF2B5EF4-FFF2-40B4-BE49-F238E27FC236}">
                <a16:creationId xmlns:a16="http://schemas.microsoft.com/office/drawing/2014/main" id="{16A65BA1-C553-46E8-B986-1A15E76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49" y="5280847"/>
            <a:ext cx="10572000" cy="434974"/>
          </a:xfrm>
        </p:spPr>
        <p:txBody>
          <a:bodyPr>
            <a:noAutofit/>
          </a:bodyPr>
          <a:lstStyle/>
          <a:p>
            <a:r>
              <a:rPr lang="nl-BE" sz="5400" b="1" dirty="0"/>
              <a:t>Ontwerpen</a:t>
            </a:r>
          </a:p>
        </p:txBody>
      </p:sp>
    </p:spTree>
    <p:extLst>
      <p:ext uri="{BB962C8B-B14F-4D97-AF65-F5344CB8AC3E}">
        <p14:creationId xmlns:p14="http://schemas.microsoft.com/office/powerpoint/2010/main" val="25223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E3AE-C244-456A-8BCD-CBFC0F2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</a:t>
            </a:r>
            <a:r>
              <a:rPr lang="nl-BE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JiRA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5985662-20A4-47AD-B5BE-7D6E8AC3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9" y="2476150"/>
            <a:ext cx="10307782" cy="35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Website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06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Citeerbaar</vt:lpstr>
      <vt:lpstr>Digilender</vt:lpstr>
      <vt:lpstr>PowerPoint-presentatie</vt:lpstr>
      <vt:lpstr>User interviews</vt:lpstr>
      <vt:lpstr>Ontwerpen</vt:lpstr>
      <vt:lpstr>PowerPoint-presentatie</vt:lpstr>
      <vt:lpstr>Sprint 1 - JiRA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Digilender</dc:title>
  <dc:creator>elke renard</dc:creator>
  <cp:lastModifiedBy>Mohammed Laghzaoui</cp:lastModifiedBy>
  <cp:revision>7</cp:revision>
  <dcterms:created xsi:type="dcterms:W3CDTF">2018-11-06T20:51:41Z</dcterms:created>
  <dcterms:modified xsi:type="dcterms:W3CDTF">2018-11-07T12:15:04Z</dcterms:modified>
</cp:coreProperties>
</file>