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9" r:id="rId1"/>
  </p:sldMasterIdLst>
  <p:sldIdLst>
    <p:sldId id="256" r:id="rId2"/>
    <p:sldId id="257" r:id="rId3"/>
    <p:sldId id="261" r:id="rId4"/>
    <p:sldId id="262" r:id="rId5"/>
    <p:sldId id="265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D88B"/>
    <a:srgbClr val="FFD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2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2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187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828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11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5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4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2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0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042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ira.ap.be/secure/RapidBoard.jspa?rapidView=265&amp;projectKey=AV009&amp;view=reporting&amp;chart=sprintRetrospective&amp;sprint=1019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lender.wixsite.com/website?fbclid=IwAR27v8JAkujDpmQlGt6f9Qe0pn7VsKLEeUXhhRpORl8BrgQw4W3JwcSM-f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1822-1455-44D9-AFB5-076E229D2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Digilender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5B330B0-06DE-469E-B0D2-39124806A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err="1">
                <a:solidFill>
                  <a:schemeClr val="bg1"/>
                </a:solidFill>
              </a:rPr>
              <a:t>Mirko</a:t>
            </a:r>
            <a:r>
              <a:rPr lang="nl-BE" dirty="0">
                <a:solidFill>
                  <a:schemeClr val="bg1"/>
                </a:solidFill>
              </a:rPr>
              <a:t> Messina, </a:t>
            </a:r>
            <a:r>
              <a:rPr lang="nl-BE" dirty="0" err="1">
                <a:solidFill>
                  <a:schemeClr val="bg1"/>
                </a:solidFill>
              </a:rPr>
              <a:t>Jasmien</a:t>
            </a:r>
            <a:r>
              <a:rPr lang="nl-BE" dirty="0">
                <a:solidFill>
                  <a:schemeClr val="bg1"/>
                </a:solidFill>
              </a:rPr>
              <a:t> De Clercq, Joeri Temmerman, Mohammed </a:t>
            </a:r>
            <a:r>
              <a:rPr lang="nl-BE" dirty="0" err="1">
                <a:solidFill>
                  <a:schemeClr val="bg1"/>
                </a:solidFill>
              </a:rPr>
              <a:t>Laghzaoui</a:t>
            </a:r>
            <a:r>
              <a:rPr lang="nl-BE" dirty="0">
                <a:solidFill>
                  <a:schemeClr val="bg1"/>
                </a:solidFill>
              </a:rPr>
              <a:t>, Antoine </a:t>
            </a:r>
            <a:r>
              <a:rPr lang="nl-BE" dirty="0" err="1">
                <a:solidFill>
                  <a:schemeClr val="bg1"/>
                </a:solidFill>
              </a:rPr>
              <a:t>Mazure</a:t>
            </a:r>
            <a:r>
              <a:rPr lang="nl-BE" dirty="0">
                <a:solidFill>
                  <a:schemeClr val="bg1"/>
                </a:solidFill>
              </a:rPr>
              <a:t>, Elke Renard</a:t>
            </a:r>
          </a:p>
        </p:txBody>
      </p:sp>
    </p:spTree>
    <p:extLst>
      <p:ext uri="{BB962C8B-B14F-4D97-AF65-F5344CB8AC3E}">
        <p14:creationId xmlns:p14="http://schemas.microsoft.com/office/powerpoint/2010/main" val="251364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A06405D-E35D-4844-A742-291B5595E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4589" b="316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72350263-0AC0-41F2-A75C-721E349DE35B}"/>
              </a:ext>
            </a:extLst>
          </p:cNvPr>
          <p:cNvSpPr txBox="1"/>
          <p:nvPr/>
        </p:nvSpPr>
        <p:spPr>
          <a:xfrm>
            <a:off x="810001" y="1449147"/>
            <a:ext cx="10572000" cy="3732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9008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2D1720A9-DCEB-48CC-A314-129E5A48E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Diagram met antwoorden op het Formulier. Titel van de vraag: Deelt u uw digitale kalender(s) met andere leden van het gezin? . Aantal reacties: 8 reacties.">
            <a:extLst>
              <a:ext uri="{FF2B5EF4-FFF2-40B4-BE49-F238E27FC236}">
                <a16:creationId xmlns:a16="http://schemas.microsoft.com/office/drawing/2014/main" id="{EC897133-74FF-4C9D-8684-D241B21D8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88"/>
          <a:stretch/>
        </p:blipFill>
        <p:spPr bwMode="auto">
          <a:xfrm>
            <a:off x="829747" y="604852"/>
            <a:ext cx="3461223" cy="1819365"/>
          </a:xfrm>
          <a:prstGeom prst="roundRect">
            <a:avLst>
              <a:gd name="adj" fmla="val 387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4963936E-7A4F-4890-903F-4DC110383B46}"/>
              </a:ext>
            </a:extLst>
          </p:cNvPr>
          <p:cNvSpPr/>
          <p:nvPr/>
        </p:nvSpPr>
        <p:spPr>
          <a:xfrm>
            <a:off x="5486400" y="-292349"/>
            <a:ext cx="7267198" cy="2185988"/>
          </a:xfrm>
          <a:prstGeom prst="roundRect">
            <a:avLst/>
          </a:prstGeom>
          <a:pattFill prst="dkDnDiag">
            <a:fgClr>
              <a:schemeClr val="accent1"/>
            </a:fgClr>
            <a:bgClr>
              <a:schemeClr val="accent2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Diagram met antwoorden op het Formulier. Titel van de vraag: Het is moeilijk om een globaal overzicht te hebben van alle ingeplande activiteiten en afspraken van alle gezinsleden.. Aantal reacties: 10 reacties.">
            <a:extLst>
              <a:ext uri="{FF2B5EF4-FFF2-40B4-BE49-F238E27FC236}">
                <a16:creationId xmlns:a16="http://schemas.microsoft.com/office/drawing/2014/main" id="{1FF86E74-AFA9-492D-B77E-10F911CE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0" y="2661221"/>
            <a:ext cx="3461223" cy="1730612"/>
          </a:xfrm>
          <a:prstGeom prst="roundRect">
            <a:avLst>
              <a:gd name="adj" fmla="val 387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gram met antwoorden op het Formulier. Titel van de vraag: Bent u technologisch aangelegd? . Aantal reacties: 11 reacties.">
            <a:extLst>
              <a:ext uri="{FF2B5EF4-FFF2-40B4-BE49-F238E27FC236}">
                <a16:creationId xmlns:a16="http://schemas.microsoft.com/office/drawing/2014/main" id="{247242C0-561A-41CC-9A5C-C1B8DD798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8"/>
          <a:stretch/>
        </p:blipFill>
        <p:spPr bwMode="auto">
          <a:xfrm>
            <a:off x="818921" y="4663608"/>
            <a:ext cx="3485002" cy="1730612"/>
          </a:xfrm>
          <a:prstGeom prst="roundRect">
            <a:avLst>
              <a:gd name="adj" fmla="val 387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300DCE30-7BA3-4349-B9A3-4045C0BC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865" y="2185988"/>
            <a:ext cx="7052733" cy="363220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Wat mist </a:t>
            </a:r>
            <a:r>
              <a:rPr lang="en-US" sz="2800" b="1" dirty="0" err="1">
                <a:solidFill>
                  <a:schemeClr val="bg1"/>
                </a:solidFill>
              </a:rPr>
              <a:t>er</a:t>
            </a:r>
            <a:r>
              <a:rPr lang="en-US" sz="2800" b="1" dirty="0">
                <a:solidFill>
                  <a:schemeClr val="bg1"/>
                </a:solidFill>
              </a:rPr>
              <a:t>? Wat wilt u?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Overzicht</a:t>
            </a:r>
            <a:r>
              <a:rPr lang="en-US" dirty="0">
                <a:solidFill>
                  <a:schemeClr val="bg1"/>
                </a:solidFill>
              </a:rPr>
              <a:t> per </a:t>
            </a:r>
            <a:r>
              <a:rPr lang="en-US" dirty="0" err="1">
                <a:solidFill>
                  <a:schemeClr val="bg1"/>
                </a:solidFill>
              </a:rPr>
              <a:t>gezinslid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Overzicht</a:t>
            </a:r>
            <a:r>
              <a:rPr lang="en-US" dirty="0">
                <a:solidFill>
                  <a:schemeClr val="bg1"/>
                </a:solidFill>
              </a:rPr>
              <a:t> per </a:t>
            </a:r>
            <a:r>
              <a:rPr lang="en-US" dirty="0" err="1">
                <a:solidFill>
                  <a:schemeClr val="bg1"/>
                </a:solidFill>
              </a:rPr>
              <a:t>dag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niet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uur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Simpel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Integratie</a:t>
            </a:r>
            <a:r>
              <a:rPr lang="en-US" dirty="0">
                <a:solidFill>
                  <a:schemeClr val="bg1"/>
                </a:solidFill>
              </a:rPr>
              <a:t> 3</a:t>
            </a:r>
            <a:r>
              <a:rPr lang="en-US" baseline="30000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partij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kalenders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Overzichtelijkheid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78BE63-576F-480E-918F-581E6EA6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068" y="672275"/>
            <a:ext cx="4709228" cy="917379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User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14575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1770B-2380-4E40-9BC5-BF763694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BE" sz="5400" dirty="0"/>
              <a:t>Ontwerpen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DF5907F-4559-44E6-A2FD-417218D1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55" y="4037428"/>
            <a:ext cx="3798258" cy="267037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1897344-3EBF-4628-B1FF-527AC1251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32" y="238105"/>
            <a:ext cx="4429801" cy="3122904"/>
          </a:xfrm>
          <a:prstGeom prst="rect">
            <a:avLst/>
          </a:prstGeom>
        </p:spPr>
      </p:pic>
      <p:pic>
        <p:nvPicPr>
          <p:cNvPr id="14" name="Tijdelijke aanduiding voor inhoud 4">
            <a:extLst>
              <a:ext uri="{FF2B5EF4-FFF2-40B4-BE49-F238E27FC236}">
                <a16:creationId xmlns:a16="http://schemas.microsoft.com/office/drawing/2014/main" id="{3B63810E-D2C9-4786-8C6F-0D273256A0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315464" y="3570092"/>
            <a:ext cx="2803340" cy="1980804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89ED9C8A-D194-42B5-8DD0-7D033B9C4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73" y="2243130"/>
            <a:ext cx="4953797" cy="35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372F78AC-A1E5-4869-8A19-5048C1E0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8" y="1417291"/>
            <a:ext cx="3531576" cy="20483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Tijdelijke aanduiding voor inhoud 4">
            <a:extLst>
              <a:ext uri="{FF2B5EF4-FFF2-40B4-BE49-F238E27FC236}">
                <a16:creationId xmlns:a16="http://schemas.microsoft.com/office/drawing/2014/main" id="{FB3A9F2A-6844-438D-8DA7-FF9BDA8A9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155" y="1417291"/>
            <a:ext cx="3531576" cy="20483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1A0B2B0-BBA9-4DCC-B6F1-E4BC21AD8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344" y="1417291"/>
            <a:ext cx="3531576" cy="20483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Ondertitel 9">
            <a:extLst>
              <a:ext uri="{FF2B5EF4-FFF2-40B4-BE49-F238E27FC236}">
                <a16:creationId xmlns:a16="http://schemas.microsoft.com/office/drawing/2014/main" id="{16A65BA1-C553-46E8-B986-1A15E76E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049" y="5280847"/>
            <a:ext cx="10572000" cy="434974"/>
          </a:xfrm>
        </p:spPr>
        <p:txBody>
          <a:bodyPr>
            <a:noAutofit/>
          </a:bodyPr>
          <a:lstStyle/>
          <a:p>
            <a:r>
              <a:rPr lang="nl-BE" sz="5400" b="1" dirty="0"/>
              <a:t>Ontwerpen</a:t>
            </a:r>
          </a:p>
        </p:txBody>
      </p:sp>
    </p:spTree>
    <p:extLst>
      <p:ext uri="{BB962C8B-B14F-4D97-AF65-F5344CB8AC3E}">
        <p14:creationId xmlns:p14="http://schemas.microsoft.com/office/powerpoint/2010/main" val="252231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E3AE-C244-456A-8BCD-CBFC0F24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1 - </a:t>
            </a:r>
            <a:r>
              <a:rPr lang="nl-BE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</a:t>
            </a:r>
            <a:endParaRPr lang="nl-BE" dirty="0">
              <a:solidFill>
                <a:schemeClr val="tx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5985662-20A4-47AD-B5BE-7D6E8AC30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09" y="2476150"/>
            <a:ext cx="10307782" cy="350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1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A06405D-E35D-4844-A742-291B5595E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4589" b="316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72350263-0AC0-41F2-A75C-721E349DE35B}"/>
              </a:ext>
            </a:extLst>
          </p:cNvPr>
          <p:cNvSpPr txBox="1"/>
          <p:nvPr/>
        </p:nvSpPr>
        <p:spPr>
          <a:xfrm>
            <a:off x="810001" y="1449147"/>
            <a:ext cx="10572000" cy="3732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en-US" sz="5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5061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Blauw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57</Words>
  <Application>Microsoft Office PowerPoint</Application>
  <PresentationFormat>Breedbeeld</PresentationFormat>
  <Paragraphs>14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Citeerbaar</vt:lpstr>
      <vt:lpstr>Digilender</vt:lpstr>
      <vt:lpstr>PowerPoint-presentatie</vt:lpstr>
      <vt:lpstr>User interviews</vt:lpstr>
      <vt:lpstr>Ontwerpen</vt:lpstr>
      <vt:lpstr>PowerPoint-presentatie</vt:lpstr>
      <vt:lpstr>Sprint 1 - JiRA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Digilender</dc:title>
  <dc:creator>elke renard</dc:creator>
  <cp:lastModifiedBy>elke renard</cp:lastModifiedBy>
  <cp:revision>8</cp:revision>
  <dcterms:created xsi:type="dcterms:W3CDTF">2018-11-06T20:51:41Z</dcterms:created>
  <dcterms:modified xsi:type="dcterms:W3CDTF">2018-11-07T12:37:52Z</dcterms:modified>
</cp:coreProperties>
</file>