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lmUHAMs0ZfB3gav6RVO56rlNY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cbc12b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0cbc12b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2662583" cy="3115149"/>
          </a:xfrm>
          <a:prstGeom prst="rect">
            <a:avLst/>
          </a:prstGeom>
          <a:gradFill>
            <a:gsLst>
              <a:gs pos="0">
                <a:srgbClr val="4472C3">
                  <a:alpha val="80784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662868" y="0"/>
            <a:ext cx="6481132" cy="5143500"/>
          </a:xfrm>
          <a:prstGeom prst="rect">
            <a:avLst/>
          </a:prstGeom>
          <a:gradFill>
            <a:gsLst>
              <a:gs pos="0">
                <a:srgbClr val="4472C3">
                  <a:alpha val="80784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type="ctrTitle"/>
          </p:nvPr>
        </p:nvSpPr>
        <p:spPr>
          <a:xfrm>
            <a:off x="603241" y="3797702"/>
            <a:ext cx="4717621" cy="742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rPr lang="en-US" sz="2700">
                <a:solidFill>
                  <a:srgbClr val="000000"/>
                </a:solidFill>
              </a:rPr>
              <a:t>Air Quality Control Sensor 2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603524" y="3200874"/>
            <a:ext cx="4459651" cy="5968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</a:rPr>
              <a:t>    Tussentijdse Presentatie 3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0" y="1"/>
            <a:ext cx="2353809" cy="2486663"/>
          </a:xfrm>
          <a:custGeom>
            <a:rect b="b" l="l" r="r" t="t"/>
            <a:pathLst>
              <a:path extrusionOk="0" h="3315551" w="3138412">
                <a:moveTo>
                  <a:pt x="0" y="0"/>
                </a:moveTo>
                <a:lnTo>
                  <a:pt x="2697473" y="0"/>
                </a:lnTo>
                <a:lnTo>
                  <a:pt x="2788573" y="121826"/>
                </a:lnTo>
                <a:cubicBezTo>
                  <a:pt x="3009443" y="448758"/>
                  <a:pt x="3138412" y="842879"/>
                  <a:pt x="3138412" y="1267122"/>
                </a:cubicBezTo>
                <a:cubicBezTo>
                  <a:pt x="3138412" y="2398438"/>
                  <a:pt x="2221299" y="3315551"/>
                  <a:pt x="1089983" y="3315551"/>
                </a:cubicBezTo>
                <a:cubicBezTo>
                  <a:pt x="736447" y="3315551"/>
                  <a:pt x="403829" y="3225989"/>
                  <a:pt x="113581" y="3068317"/>
                </a:cubicBezTo>
                <a:lnTo>
                  <a:pt x="0" y="29993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611" y="294462"/>
            <a:ext cx="1758618" cy="161353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2865330" y="422583"/>
            <a:ext cx="2342418" cy="2342418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804" y="930680"/>
            <a:ext cx="1591471" cy="13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5415549" y="0"/>
            <a:ext cx="2770119" cy="1579786"/>
          </a:xfrm>
          <a:custGeom>
            <a:rect b="b" l="l" r="r" t="t"/>
            <a:pathLst>
              <a:path extrusionOk="0" h="2106382" w="3693492">
                <a:moveTo>
                  <a:pt x="20343" y="0"/>
                </a:moveTo>
                <a:lnTo>
                  <a:pt x="3673149" y="0"/>
                </a:lnTo>
                <a:lnTo>
                  <a:pt x="3683957" y="70817"/>
                </a:lnTo>
                <a:cubicBezTo>
                  <a:pt x="3690262" y="132899"/>
                  <a:pt x="3693492" y="195891"/>
                  <a:pt x="3693492" y="259636"/>
                </a:cubicBezTo>
                <a:cubicBezTo>
                  <a:pt x="3693492" y="1279566"/>
                  <a:pt x="2866676" y="2106382"/>
                  <a:pt x="1846746" y="2106382"/>
                </a:cubicBezTo>
                <a:cubicBezTo>
                  <a:pt x="826816" y="2106382"/>
                  <a:pt x="0" y="1279566"/>
                  <a:pt x="0" y="259636"/>
                </a:cubicBezTo>
                <a:cubicBezTo>
                  <a:pt x="0" y="195891"/>
                  <a:pt x="3230" y="132899"/>
                  <a:pt x="9535" y="70817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8232" y="216785"/>
            <a:ext cx="1784753" cy="85221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6360708" y="1962282"/>
            <a:ext cx="2783292" cy="3188324"/>
          </a:xfrm>
          <a:custGeom>
            <a:rect b="b" l="l" r="r" t="t"/>
            <a:pathLst>
              <a:path extrusionOk="0" h="4251098" w="3711057">
                <a:moveTo>
                  <a:pt x="2538398" y="0"/>
                </a:moveTo>
                <a:cubicBezTo>
                  <a:pt x="2888878" y="0"/>
                  <a:pt x="3222768" y="71030"/>
                  <a:pt x="3526457" y="199480"/>
                </a:cubicBezTo>
                <a:lnTo>
                  <a:pt x="3711057" y="288406"/>
                </a:lnTo>
                <a:lnTo>
                  <a:pt x="3711057" y="4251098"/>
                </a:lnTo>
                <a:lnTo>
                  <a:pt x="668754" y="4251098"/>
                </a:lnTo>
                <a:lnTo>
                  <a:pt x="579647" y="4153055"/>
                </a:lnTo>
                <a:cubicBezTo>
                  <a:pt x="217529" y="3714270"/>
                  <a:pt x="0" y="3151738"/>
                  <a:pt x="0" y="2538398"/>
                </a:cubicBezTo>
                <a:cubicBezTo>
                  <a:pt x="0" y="1136479"/>
                  <a:pt x="1136479" y="0"/>
                  <a:pt x="2538398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8876" y="2776567"/>
            <a:ext cx="2112163" cy="216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266700" y="0"/>
            <a:ext cx="8610371" cy="2065452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type="title"/>
          </p:nvPr>
        </p:nvSpPr>
        <p:spPr>
          <a:xfrm>
            <a:off x="884419" y="620010"/>
            <a:ext cx="737516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2286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000">
                <a:solidFill>
                  <a:srgbClr val="FFFFFF"/>
                </a:solidFill>
              </a:rPr>
              <a:t>S</a:t>
            </a: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tand van zaken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884419" y="2319727"/>
            <a:ext cx="7375161" cy="2020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/>
              <a:t>Alle componenten werken individueel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Alle individuele code samenvoegen tot een geheel =&gt; sprint 5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PCB’s v2 solderen =&gt; sprint 5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PCB’s af? Dan frame maken =&gt; sprint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Blok-diagram</a:t>
            </a:r>
            <a:endParaRPr/>
          </a:p>
        </p:txBody>
      </p:sp>
      <p:pic>
        <p:nvPicPr>
          <p:cNvPr id="106" name="Google Shape;1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1214525"/>
            <a:ext cx="56292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0"/>
            <a:ext cx="2662583" cy="3115149"/>
          </a:xfrm>
          <a:prstGeom prst="rect">
            <a:avLst/>
          </a:prstGeom>
          <a:gradFill>
            <a:gsLst>
              <a:gs pos="0">
                <a:srgbClr val="4472C3">
                  <a:alpha val="80784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2662868" y="0"/>
            <a:ext cx="6481132" cy="5143500"/>
          </a:xfrm>
          <a:prstGeom prst="rect">
            <a:avLst/>
          </a:prstGeom>
          <a:gradFill>
            <a:gsLst>
              <a:gs pos="0">
                <a:srgbClr val="4472C3">
                  <a:alpha val="80784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>
            <p:ph type="ctrTitle"/>
          </p:nvPr>
        </p:nvSpPr>
        <p:spPr>
          <a:xfrm>
            <a:off x="603241" y="3797702"/>
            <a:ext cx="4717621" cy="742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rPr lang="en-US" sz="4050"/>
              <a:t>Hardware Versie 2</a:t>
            </a:r>
            <a:endParaRPr sz="4050"/>
          </a:p>
        </p:txBody>
      </p:sp>
      <p:sp>
        <p:nvSpPr>
          <p:cNvPr id="115" name="Google Shape;115;p4"/>
          <p:cNvSpPr/>
          <p:nvPr/>
        </p:nvSpPr>
        <p:spPr>
          <a:xfrm>
            <a:off x="0" y="1"/>
            <a:ext cx="2353809" cy="2486663"/>
          </a:xfrm>
          <a:custGeom>
            <a:rect b="b" l="l" r="r" t="t"/>
            <a:pathLst>
              <a:path extrusionOk="0" h="3315551" w="3138412">
                <a:moveTo>
                  <a:pt x="0" y="0"/>
                </a:moveTo>
                <a:lnTo>
                  <a:pt x="2697473" y="0"/>
                </a:lnTo>
                <a:lnTo>
                  <a:pt x="2788573" y="121826"/>
                </a:lnTo>
                <a:cubicBezTo>
                  <a:pt x="3009443" y="448758"/>
                  <a:pt x="3138412" y="842879"/>
                  <a:pt x="3138412" y="1267122"/>
                </a:cubicBezTo>
                <a:cubicBezTo>
                  <a:pt x="3138412" y="2398438"/>
                  <a:pt x="2221299" y="3315551"/>
                  <a:pt x="1089983" y="3315551"/>
                </a:cubicBezTo>
                <a:cubicBezTo>
                  <a:pt x="736447" y="3315551"/>
                  <a:pt x="403829" y="3225989"/>
                  <a:pt x="113581" y="3068317"/>
                </a:cubicBezTo>
                <a:lnTo>
                  <a:pt x="0" y="29993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865330" y="422583"/>
            <a:ext cx="2342418" cy="2342418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5415549" y="0"/>
            <a:ext cx="2770119" cy="1579786"/>
          </a:xfrm>
          <a:custGeom>
            <a:rect b="b" l="l" r="r" t="t"/>
            <a:pathLst>
              <a:path extrusionOk="0" h="2106382" w="3693492">
                <a:moveTo>
                  <a:pt x="20343" y="0"/>
                </a:moveTo>
                <a:lnTo>
                  <a:pt x="3673149" y="0"/>
                </a:lnTo>
                <a:lnTo>
                  <a:pt x="3683957" y="70817"/>
                </a:lnTo>
                <a:cubicBezTo>
                  <a:pt x="3690262" y="132899"/>
                  <a:pt x="3693492" y="195891"/>
                  <a:pt x="3693492" y="259636"/>
                </a:cubicBezTo>
                <a:cubicBezTo>
                  <a:pt x="3693492" y="1279566"/>
                  <a:pt x="2866676" y="2106382"/>
                  <a:pt x="1846746" y="2106382"/>
                </a:cubicBezTo>
                <a:cubicBezTo>
                  <a:pt x="826816" y="2106382"/>
                  <a:pt x="0" y="1279566"/>
                  <a:pt x="0" y="259636"/>
                </a:cubicBezTo>
                <a:cubicBezTo>
                  <a:pt x="0" y="195891"/>
                  <a:pt x="3230" y="132899"/>
                  <a:pt x="9535" y="70817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6360708" y="1962282"/>
            <a:ext cx="2783292" cy="3188324"/>
          </a:xfrm>
          <a:custGeom>
            <a:rect b="b" l="l" r="r" t="t"/>
            <a:pathLst>
              <a:path extrusionOk="0" h="4251098" w="3711057">
                <a:moveTo>
                  <a:pt x="2538398" y="0"/>
                </a:moveTo>
                <a:cubicBezTo>
                  <a:pt x="2888878" y="0"/>
                  <a:pt x="3222768" y="71030"/>
                  <a:pt x="3526457" y="199480"/>
                </a:cubicBezTo>
                <a:lnTo>
                  <a:pt x="3711057" y="288406"/>
                </a:lnTo>
                <a:lnTo>
                  <a:pt x="3711057" y="4251098"/>
                </a:lnTo>
                <a:lnTo>
                  <a:pt x="668754" y="4251098"/>
                </a:lnTo>
                <a:lnTo>
                  <a:pt x="579647" y="4153055"/>
                </a:lnTo>
                <a:cubicBezTo>
                  <a:pt x="217529" y="3714270"/>
                  <a:pt x="0" y="3151738"/>
                  <a:pt x="0" y="2538398"/>
                </a:cubicBezTo>
                <a:cubicBezTo>
                  <a:pt x="0" y="1136479"/>
                  <a:pt x="1136479" y="0"/>
                  <a:pt x="2538398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fbeelding met object, groen, monitor, zitten&#10;&#10;Automatisch gegenereerde beschrijving"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2932" y="2486664"/>
            <a:ext cx="2915868" cy="2302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66397">
            <a:off x="320076" y="644221"/>
            <a:ext cx="1565839" cy="1001935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fadeDir="5400000" kx="0" rotWithShape="0" algn="bl" stA="30000" stPos="0" sy="-100000" ky="0"/>
          </a:effectLst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0245" y="-304977"/>
            <a:ext cx="1852859" cy="1756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 met elektronica, circuit&#10;&#10;Automatisch gegenereerde beschrijving" id="122" name="Google Shape;12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47040" y="910454"/>
            <a:ext cx="2426151" cy="133866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651492" y="1876959"/>
            <a:ext cx="1803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324421" y="2258213"/>
            <a:ext cx="16774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ATSAMD21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339443" y="1299090"/>
            <a:ext cx="1203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HIH8xxx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6775808" y="4615802"/>
            <a:ext cx="14542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LoRaWAN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Hardware Schema AirSensor</a:t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172"/>
            <a:ext cx="8839198" cy="3225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Hardware PCB AirSensor</a:t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38" y="994172"/>
            <a:ext cx="4982136" cy="384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Hardware Schema LoRaWAN (RN2483A)</a:t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850" y="1074447"/>
            <a:ext cx="4514624" cy="384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Hardware PCB LoRaWAN (RN2483A)</a:t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688" y="994172"/>
            <a:ext cx="2732631" cy="384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cbc12b1a_0_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Hoe zit het met de software?</a:t>
            </a:r>
            <a:endParaRPr/>
          </a:p>
        </p:txBody>
      </p:sp>
      <p:sp>
        <p:nvSpPr>
          <p:cNvPr id="156" name="Google Shape;156;gb0cbc12b1a_0_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HIH sensor werkt individueel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SDS011 werkt individueel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LoRa werkt individueel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SDS011 en HIHxxx werken samen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Burndown chart</a:t>
            </a:r>
            <a:endParaRPr/>
          </a:p>
        </p:txBody>
      </p:sp>
      <p:pic>
        <p:nvPicPr>
          <p:cNvPr id="162" name="Google Shape;1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163" y="1220606"/>
            <a:ext cx="6941675" cy="33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2020-10-04T17:48:39Z</dcterms:created>
  <dc:creator>Vital Volckaerts</dc:creator>
</cp:coreProperties>
</file>