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A2685-A814-4700-A8EA-E16A211D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5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5CB5D-E3DB-4D2A-AE01-CC1536466B33}"/>
              </a:ext>
            </a:extLst>
          </p:cNvPr>
          <p:cNvSpPr/>
          <p:nvPr/>
        </p:nvSpPr>
        <p:spPr>
          <a:xfrm>
            <a:off x="134224" y="3363985"/>
            <a:ext cx="2499919" cy="330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20C88-5A4C-4A60-B3D7-B7FBDC459A4E}"/>
              </a:ext>
            </a:extLst>
          </p:cNvPr>
          <p:cNvSpPr/>
          <p:nvPr/>
        </p:nvSpPr>
        <p:spPr>
          <a:xfrm>
            <a:off x="324373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7FF09-E192-4F68-884B-D824E25942CD}"/>
              </a:ext>
            </a:extLst>
          </p:cNvPr>
          <p:cNvSpPr/>
          <p:nvPr/>
        </p:nvSpPr>
        <p:spPr>
          <a:xfrm>
            <a:off x="1187042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3FC07-3E19-46AE-A34B-9E261699548C}"/>
              </a:ext>
            </a:extLst>
          </p:cNvPr>
          <p:cNvSpPr/>
          <p:nvPr/>
        </p:nvSpPr>
        <p:spPr>
          <a:xfrm>
            <a:off x="2049711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E8640-3937-4122-8A15-5A6FDA251D4B}"/>
              </a:ext>
            </a:extLst>
          </p:cNvPr>
          <p:cNvSpPr/>
          <p:nvPr/>
        </p:nvSpPr>
        <p:spPr>
          <a:xfrm>
            <a:off x="1187042" y="5134063"/>
            <a:ext cx="394282" cy="1145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71BE8-DA50-43AC-8176-6A77D14AEA3B}"/>
              </a:ext>
            </a:extLst>
          </p:cNvPr>
          <p:cNvSpPr/>
          <p:nvPr/>
        </p:nvSpPr>
        <p:spPr>
          <a:xfrm>
            <a:off x="2049711" y="4874005"/>
            <a:ext cx="394282" cy="1405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4FCC4-F252-4264-9A3F-1C7D67732BAA}"/>
              </a:ext>
            </a:extLst>
          </p:cNvPr>
          <p:cNvSpPr/>
          <p:nvPr/>
        </p:nvSpPr>
        <p:spPr>
          <a:xfrm>
            <a:off x="324373" y="5637402"/>
            <a:ext cx="394282" cy="641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29F4C-96C1-4FD8-9501-756C39E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186" y="3421675"/>
            <a:ext cx="283332" cy="283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A4567-D29E-434B-98F1-3BB648B97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31" y="6339463"/>
            <a:ext cx="272642" cy="27264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B2672D7-1835-4A87-A5A4-3DC05A56F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00009"/>
              </p:ext>
            </p:extLst>
          </p:nvPr>
        </p:nvGraphicFramePr>
        <p:xfrm>
          <a:off x="9277350" y="2357438"/>
          <a:ext cx="10461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6" imgW="1045800" imgH="387000" progId="Package">
                  <p:embed/>
                </p:oleObj>
              </mc:Choice>
              <mc:Fallback>
                <p:oleObj name="Packager Shell Object" showAsIcon="1" r:id="rId6" imgW="104580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7350" y="2357438"/>
                        <a:ext cx="10461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DD5537E-48FA-4E2A-9F2E-9C71CB776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4" y="3470514"/>
            <a:ext cx="285226" cy="2852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53F45-1B37-476E-8B45-2C9E2221A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6342905"/>
            <a:ext cx="272642" cy="2726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412C-7070-4B28-BA3E-828E36287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" y="6220033"/>
            <a:ext cx="480904" cy="480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D4E6EB-0507-47D3-B4E6-80DC7F157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6" y="3332296"/>
            <a:ext cx="482400" cy="482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B21E72-0CE9-49F0-B023-2AF9B4DC7B29}"/>
              </a:ext>
            </a:extLst>
          </p:cNvPr>
          <p:cNvSpPr/>
          <p:nvPr/>
        </p:nvSpPr>
        <p:spPr>
          <a:xfrm>
            <a:off x="3130928" y="5536476"/>
            <a:ext cx="5930143" cy="10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6892A-ECB0-4219-9829-27A110F5B8C8}"/>
              </a:ext>
            </a:extLst>
          </p:cNvPr>
          <p:cNvSpPr/>
          <p:nvPr/>
        </p:nvSpPr>
        <p:spPr>
          <a:xfrm>
            <a:off x="5716730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15599-39E0-4052-9D73-596ABAE73A30}"/>
              </a:ext>
            </a:extLst>
          </p:cNvPr>
          <p:cNvSpPr/>
          <p:nvPr/>
        </p:nvSpPr>
        <p:spPr>
          <a:xfrm>
            <a:off x="8147438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D361B-0836-4BEF-8140-6BCAF4432837}"/>
              </a:ext>
            </a:extLst>
          </p:cNvPr>
          <p:cNvSpPr/>
          <p:nvPr/>
        </p:nvSpPr>
        <p:spPr>
          <a:xfrm>
            <a:off x="6972053" y="5647887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C6DD-0E16-4DDF-A8A8-355D0EF433CA}"/>
              </a:ext>
            </a:extLst>
          </p:cNvPr>
          <p:cNvSpPr/>
          <p:nvPr/>
        </p:nvSpPr>
        <p:spPr>
          <a:xfrm>
            <a:off x="3286022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12782-72D6-4086-9CB3-67DCBBCD4C70}"/>
              </a:ext>
            </a:extLst>
          </p:cNvPr>
          <p:cNvSpPr/>
          <p:nvPr/>
        </p:nvSpPr>
        <p:spPr>
          <a:xfrm>
            <a:off x="4532757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02C7FA-13D7-4E12-A54A-95904E1020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18" y="5656808"/>
            <a:ext cx="1150007" cy="69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7BBE8D-13CB-43A0-8CB5-E8C30EA97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4" y="5729955"/>
            <a:ext cx="648564" cy="648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4B239-643B-4B70-AD61-301844C51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17" y="5721033"/>
            <a:ext cx="648564" cy="6485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963AE-2734-4FF0-9742-CC0FB16DF75B}"/>
              </a:ext>
            </a:extLst>
          </p:cNvPr>
          <p:cNvSpPr/>
          <p:nvPr/>
        </p:nvSpPr>
        <p:spPr>
          <a:xfrm>
            <a:off x="3168713" y="637780"/>
            <a:ext cx="5892357" cy="4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257BA-6BCC-4205-9019-599D34945ECF}"/>
              </a:ext>
            </a:extLst>
          </p:cNvPr>
          <p:cNvSpPr txBox="1"/>
          <p:nvPr/>
        </p:nvSpPr>
        <p:spPr>
          <a:xfrm>
            <a:off x="4925611" y="759311"/>
            <a:ext cx="234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Dilemma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6E386-8CEA-4DE2-8212-621D91ED0331}"/>
              </a:ext>
            </a:extLst>
          </p:cNvPr>
          <p:cNvSpPr/>
          <p:nvPr/>
        </p:nvSpPr>
        <p:spPr>
          <a:xfrm>
            <a:off x="3582143" y="1305736"/>
            <a:ext cx="2189574" cy="3433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E1BF11-AF07-4D62-BE6B-7DE246CA5501}"/>
              </a:ext>
            </a:extLst>
          </p:cNvPr>
          <p:cNvSpPr/>
          <p:nvPr/>
        </p:nvSpPr>
        <p:spPr>
          <a:xfrm>
            <a:off x="6514390" y="1309188"/>
            <a:ext cx="2189574" cy="3433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B41D06-A569-4F26-8440-A2463FE5E919}"/>
              </a:ext>
            </a:extLst>
          </p:cNvPr>
          <p:cNvSpPr txBox="1"/>
          <p:nvPr/>
        </p:nvSpPr>
        <p:spPr>
          <a:xfrm>
            <a:off x="4088706" y="1450779"/>
            <a:ext cx="114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Choice #1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9D7E3-461D-4559-B60A-A35907BAF566}"/>
              </a:ext>
            </a:extLst>
          </p:cNvPr>
          <p:cNvSpPr txBox="1"/>
          <p:nvPr/>
        </p:nvSpPr>
        <p:spPr>
          <a:xfrm>
            <a:off x="7035376" y="1465035"/>
            <a:ext cx="114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Choice #2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A2685-A814-4700-A8EA-E16A211D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5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5CB5D-E3DB-4D2A-AE01-CC1536466B33}"/>
              </a:ext>
            </a:extLst>
          </p:cNvPr>
          <p:cNvSpPr/>
          <p:nvPr/>
        </p:nvSpPr>
        <p:spPr>
          <a:xfrm>
            <a:off x="134224" y="3363985"/>
            <a:ext cx="2499919" cy="330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20C88-5A4C-4A60-B3D7-B7FBDC459A4E}"/>
              </a:ext>
            </a:extLst>
          </p:cNvPr>
          <p:cNvSpPr/>
          <p:nvPr/>
        </p:nvSpPr>
        <p:spPr>
          <a:xfrm>
            <a:off x="324373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7FF09-E192-4F68-884B-D824E25942CD}"/>
              </a:ext>
            </a:extLst>
          </p:cNvPr>
          <p:cNvSpPr/>
          <p:nvPr/>
        </p:nvSpPr>
        <p:spPr>
          <a:xfrm>
            <a:off x="1187042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3FC07-3E19-46AE-A34B-9E261699548C}"/>
              </a:ext>
            </a:extLst>
          </p:cNvPr>
          <p:cNvSpPr/>
          <p:nvPr/>
        </p:nvSpPr>
        <p:spPr>
          <a:xfrm>
            <a:off x="2049711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E8640-3937-4122-8A15-5A6FDA251D4B}"/>
              </a:ext>
            </a:extLst>
          </p:cNvPr>
          <p:cNvSpPr/>
          <p:nvPr/>
        </p:nvSpPr>
        <p:spPr>
          <a:xfrm>
            <a:off x="1187042" y="5134063"/>
            <a:ext cx="394282" cy="1145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71BE8-DA50-43AC-8176-6A77D14AEA3B}"/>
              </a:ext>
            </a:extLst>
          </p:cNvPr>
          <p:cNvSpPr/>
          <p:nvPr/>
        </p:nvSpPr>
        <p:spPr>
          <a:xfrm>
            <a:off x="2049711" y="4874005"/>
            <a:ext cx="394282" cy="1405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4FCC4-F252-4264-9A3F-1C7D67732BAA}"/>
              </a:ext>
            </a:extLst>
          </p:cNvPr>
          <p:cNvSpPr/>
          <p:nvPr/>
        </p:nvSpPr>
        <p:spPr>
          <a:xfrm>
            <a:off x="324373" y="5637402"/>
            <a:ext cx="394282" cy="641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29F4C-96C1-4FD8-9501-756C39E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186" y="3421675"/>
            <a:ext cx="283332" cy="283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A4567-D29E-434B-98F1-3BB648B97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31" y="6339463"/>
            <a:ext cx="272642" cy="27264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B2672D7-1835-4A87-A5A4-3DC05A56F3F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77350" y="2357438"/>
          <a:ext cx="10461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6" imgW="1045800" imgH="387000" progId="Package">
                  <p:embed/>
                </p:oleObj>
              </mc:Choice>
              <mc:Fallback>
                <p:oleObj name="Packager Shell Object" showAsIcon="1" r:id="rId6" imgW="1045800" imgH="387000" progId="Packag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B2672D7-1835-4A87-A5A4-3DC05A56F3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7350" y="2357438"/>
                        <a:ext cx="10461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DD5537E-48FA-4E2A-9F2E-9C71CB776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4" y="3470514"/>
            <a:ext cx="285226" cy="2852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53F45-1B37-476E-8B45-2C9E2221A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6342905"/>
            <a:ext cx="272642" cy="2726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412C-7070-4B28-BA3E-828E36287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" y="6220033"/>
            <a:ext cx="480904" cy="480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D4E6EB-0507-47D3-B4E6-80DC7F157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6" y="3332296"/>
            <a:ext cx="482400" cy="482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B21E72-0CE9-49F0-B023-2AF9B4DC7B29}"/>
              </a:ext>
            </a:extLst>
          </p:cNvPr>
          <p:cNvSpPr/>
          <p:nvPr/>
        </p:nvSpPr>
        <p:spPr>
          <a:xfrm>
            <a:off x="3130928" y="5536476"/>
            <a:ext cx="5930143" cy="10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6892A-ECB0-4219-9829-27A110F5B8C8}"/>
              </a:ext>
            </a:extLst>
          </p:cNvPr>
          <p:cNvSpPr/>
          <p:nvPr/>
        </p:nvSpPr>
        <p:spPr>
          <a:xfrm>
            <a:off x="5716730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15599-39E0-4052-9D73-596ABAE73A30}"/>
              </a:ext>
            </a:extLst>
          </p:cNvPr>
          <p:cNvSpPr/>
          <p:nvPr/>
        </p:nvSpPr>
        <p:spPr>
          <a:xfrm>
            <a:off x="8147438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D361B-0836-4BEF-8140-6BCAF4432837}"/>
              </a:ext>
            </a:extLst>
          </p:cNvPr>
          <p:cNvSpPr/>
          <p:nvPr/>
        </p:nvSpPr>
        <p:spPr>
          <a:xfrm>
            <a:off x="6972053" y="5647887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C6DD-0E16-4DDF-A8A8-355D0EF433CA}"/>
              </a:ext>
            </a:extLst>
          </p:cNvPr>
          <p:cNvSpPr/>
          <p:nvPr/>
        </p:nvSpPr>
        <p:spPr>
          <a:xfrm>
            <a:off x="3286022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12782-72D6-4086-9CB3-67DCBBCD4C70}"/>
              </a:ext>
            </a:extLst>
          </p:cNvPr>
          <p:cNvSpPr/>
          <p:nvPr/>
        </p:nvSpPr>
        <p:spPr>
          <a:xfrm>
            <a:off x="4532757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02C7FA-13D7-4E12-A54A-95904E1020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18" y="5656808"/>
            <a:ext cx="1150007" cy="69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7BBE8D-13CB-43A0-8CB5-E8C30EA97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4" y="5729955"/>
            <a:ext cx="648564" cy="648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4B239-643B-4B70-AD61-301844C51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17" y="5721033"/>
            <a:ext cx="648564" cy="64856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229B8A-6F70-4F55-913D-BC1753CF4341}"/>
              </a:ext>
            </a:extLst>
          </p:cNvPr>
          <p:cNvSpPr/>
          <p:nvPr/>
        </p:nvSpPr>
        <p:spPr>
          <a:xfrm>
            <a:off x="2965509" y="1363972"/>
            <a:ext cx="6644780" cy="368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5F675-AE0A-4A1B-9958-1818D92BDEDB}"/>
              </a:ext>
            </a:extLst>
          </p:cNvPr>
          <p:cNvSpPr txBox="1"/>
          <p:nvPr/>
        </p:nvSpPr>
        <p:spPr>
          <a:xfrm>
            <a:off x="5448651" y="1531832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5126C-8B69-4DAE-A604-222993963C44}"/>
              </a:ext>
            </a:extLst>
          </p:cNvPr>
          <p:cNvSpPr txBox="1"/>
          <p:nvPr/>
        </p:nvSpPr>
        <p:spPr>
          <a:xfrm>
            <a:off x="6287898" y="2499102"/>
            <a:ext cx="305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Lorem ipsum dolor sit amet, consectetur adipisicing elit, sed do eiusmod tempor incididunt ut labore et dolore magna aliqua..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0678B6-345C-43EB-B38B-EE18DBF50E02}"/>
              </a:ext>
            </a:extLst>
          </p:cNvPr>
          <p:cNvSpPr/>
          <p:nvPr/>
        </p:nvSpPr>
        <p:spPr>
          <a:xfrm>
            <a:off x="3186769" y="2299544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E2C58-12CE-4D16-B4D5-B00BC1B037F2}"/>
              </a:ext>
            </a:extLst>
          </p:cNvPr>
          <p:cNvSpPr/>
          <p:nvPr/>
        </p:nvSpPr>
        <p:spPr>
          <a:xfrm>
            <a:off x="3174186" y="2998730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2D5400-3B4D-41F1-98F7-593A9BEB527A}"/>
              </a:ext>
            </a:extLst>
          </p:cNvPr>
          <p:cNvSpPr/>
          <p:nvPr/>
        </p:nvSpPr>
        <p:spPr>
          <a:xfrm>
            <a:off x="3174186" y="3697916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0E972-CAAB-4B3D-9465-376AC2209F6F}"/>
              </a:ext>
            </a:extLst>
          </p:cNvPr>
          <p:cNvSpPr txBox="1"/>
          <p:nvPr/>
        </p:nvSpPr>
        <p:spPr>
          <a:xfrm>
            <a:off x="3807554" y="2316537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Correct Answer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148148-4C83-4C26-8FAF-4E8472AAFB24}"/>
              </a:ext>
            </a:extLst>
          </p:cNvPr>
          <p:cNvSpPr txBox="1"/>
          <p:nvPr/>
        </p:nvSpPr>
        <p:spPr>
          <a:xfrm>
            <a:off x="3808776" y="2998730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D475B0-CEF7-483D-91A8-4BFADCEB74D6}"/>
              </a:ext>
            </a:extLst>
          </p:cNvPr>
          <p:cNvSpPr txBox="1"/>
          <p:nvPr/>
        </p:nvSpPr>
        <p:spPr>
          <a:xfrm>
            <a:off x="3804931" y="371958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</p:spTree>
    <p:extLst>
      <p:ext uri="{BB962C8B-B14F-4D97-AF65-F5344CB8AC3E}">
        <p14:creationId xmlns:p14="http://schemas.microsoft.com/office/powerpoint/2010/main" val="2805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18</cp:revision>
  <dcterms:created xsi:type="dcterms:W3CDTF">2019-02-04T10:41:27Z</dcterms:created>
  <dcterms:modified xsi:type="dcterms:W3CDTF">2019-03-06T11:42:50Z</dcterms:modified>
</cp:coreProperties>
</file>