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980" r:id="rId5"/>
  </p:sldMasterIdLst>
  <p:notesMasterIdLst>
    <p:notesMasterId r:id="rId19"/>
  </p:notesMasterIdLst>
  <p:handoutMasterIdLst>
    <p:handoutMasterId r:id="rId20"/>
  </p:handoutMasterIdLst>
  <p:sldIdLst>
    <p:sldId id="258" r:id="rId6"/>
    <p:sldId id="269" r:id="rId7"/>
    <p:sldId id="272" r:id="rId8"/>
    <p:sldId id="270" r:id="rId9"/>
    <p:sldId id="271" r:id="rId10"/>
    <p:sldId id="262" r:id="rId11"/>
    <p:sldId id="277" r:id="rId12"/>
    <p:sldId id="273" r:id="rId13"/>
    <p:sldId id="267" r:id="rId14"/>
    <p:sldId id="266" r:id="rId15"/>
    <p:sldId id="268"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69"/>
            <p14:sldId id="272"/>
            <p14:sldId id="270"/>
            <p14:sldId id="271"/>
            <p14:sldId id="262"/>
            <p14:sldId id="277"/>
            <p14:sldId id="273"/>
            <p14:sldId id="267"/>
            <p14:sldId id="266"/>
            <p14:sldId id="268"/>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F54"/>
    <a:srgbClr val="EEFC4A"/>
    <a:srgbClr val="EFFC46"/>
    <a:srgbClr val="EDFC2C"/>
    <a:srgbClr val="EAFB0D"/>
    <a:srgbClr val="F1FC4D"/>
    <a:srgbClr val="F1FC7D"/>
    <a:srgbClr val="136580"/>
    <a:srgbClr val="3E1252"/>
    <a:srgbClr val="F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6.247%" autoAdjust="0"/>
    <p:restoredTop sz="89.07%" autoAdjust="0"/>
  </p:normalViewPr>
  <p:slideViewPr>
    <p:cSldViewPr snapToGrid="0">
      <p:cViewPr varScale="1">
        <p:scale>
          <a:sx n="101" d="100"/>
          <a:sy n="101" d="100"/>
        </p:scale>
        <p:origin x="516" y="11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3.xml"/><Relationship Id="rId13" Type="http://purl.oclc.org/ooxml/officeDocument/relationships/slide" Target="slides/slide8.xml"/><Relationship Id="rId18" Type="http://purl.oclc.org/ooxml/officeDocument/relationships/slide" Target="slides/slide13.xml"/><Relationship Id="rId3" Type="http://purl.oclc.org/ooxml/officeDocument/relationships/customXml" Target="../customXml/item3.xml"/><Relationship Id="rId21" Type="http://purl.oclc.org/ooxml/officeDocument/relationships/presProps" Target="presProps.xml"/><Relationship Id="rId7" Type="http://purl.oclc.org/ooxml/officeDocument/relationships/slide" Target="slides/slide2.xml"/><Relationship Id="rId12" Type="http://purl.oclc.org/ooxml/officeDocument/relationships/slide" Target="slides/slide7.xml"/><Relationship Id="rId17" Type="http://purl.oclc.org/ooxml/officeDocument/relationships/slide" Target="slides/slide12.xml"/><Relationship Id="rId2" Type="http://purl.oclc.org/ooxml/officeDocument/relationships/customXml" Target="../customXml/item2.xml"/><Relationship Id="rId16" Type="http://purl.oclc.org/ooxml/officeDocument/relationships/slide" Target="slides/slide11.xml"/><Relationship Id="rId20" Type="http://purl.oclc.org/ooxml/officeDocument/relationships/handoutMaster" Target="handoutMasters/handoutMaster1.xml"/><Relationship Id="rId1" Type="http://purl.oclc.org/ooxml/officeDocument/relationships/customXml" Target="../customXml/item1.xml"/><Relationship Id="rId6" Type="http://purl.oclc.org/ooxml/officeDocument/relationships/slide" Target="slides/slide1.xml"/><Relationship Id="rId11" Type="http://purl.oclc.org/ooxml/officeDocument/relationships/slide" Target="slides/slide6.xml"/><Relationship Id="rId24" Type="http://purl.oclc.org/ooxml/officeDocument/relationships/tableStyles" Target="tableStyles.xml"/><Relationship Id="rId5" Type="http://purl.oclc.org/ooxml/officeDocument/relationships/slideMaster" Target="slideMasters/slideMaster1.xml"/><Relationship Id="rId15" Type="http://purl.oclc.org/ooxml/officeDocument/relationships/slide" Target="slides/slide10.xml"/><Relationship Id="rId23" Type="http://purl.oclc.org/ooxml/officeDocument/relationships/theme" Target="theme/theme1.xml"/><Relationship Id="rId10" Type="http://purl.oclc.org/ooxml/officeDocument/relationships/slide" Target="slides/slide5.xml"/><Relationship Id="rId19" Type="http://purl.oclc.org/ooxml/officeDocument/relationships/notesMaster" Target="notesMasters/notesMaster1.xml"/><Relationship Id="rId4" Type="http://purl.oclc.org/ooxml/officeDocument/relationships/customXml" Target="../customXml/item4.xml"/><Relationship Id="rId9" Type="http://purl.oclc.org/ooxml/officeDocument/relationships/slide" Target="slides/slide4.xml"/><Relationship Id="rId14" Type="http://purl.oclc.org/ooxml/officeDocument/relationships/slide" Target="slides/slide9.xml"/><Relationship Id="rId22" Type="http://purl.oclc.org/ooxml/officeDocument/relationships/viewProps" Target="viewProps.xml"/></Relationships>
</file>

<file path=ppt/diagrams/colors1.xml><?xml version="1.0" encoding="utf-8"?>
<dgm:colorsDef xmlns:dgm="http://purl.oclc.org/ooxml/drawingml/diagram" xmlns:a="http://purl.oclc.org/ooxml/drawingml/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
      </a:schemeClr>
    </dgm:fillClrLst>
    <dgm:linClrLst meth="repeat">
      <a:schemeClr val="accent1">
        <a:tint val="60%"/>
      </a:schemeClr>
    </dgm:linClrLst>
    <dgm:effectClrLst/>
    <dgm:txLinClrLst/>
    <dgm:txFillClrLst/>
    <dgm:txEffectClrLst/>
  </dgm:styleLbl>
  <dgm:styleLbl name="fgSibTrans2D1">
    <dgm:fillClrLst meth="repeat">
      <a:schemeClr val="accent1">
        <a:tint val="60%"/>
      </a:schemeClr>
    </dgm:fillClrLst>
    <dgm:linClrLst meth="repeat">
      <a:schemeClr val="accent1">
        <a:tint val="60%"/>
      </a:schemeClr>
    </dgm:linClrLst>
    <dgm:effectClrLst/>
    <dgm:txLinClrLst/>
    <dgm:txFillClrLst/>
    <dgm:txEffectClrLst/>
  </dgm:styleLbl>
  <dgm:styleLbl name="bgSibTrans2D1">
    <dgm:fillClrLst meth="repeat">
      <a:schemeClr val="accent1">
        <a:tint val="60%"/>
      </a:schemeClr>
    </dgm:fillClrLst>
    <dgm:linClrLst meth="repeat">
      <a:schemeClr val="accent1">
        <a:tint val="6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
      </a:schemeClr>
    </dgm:fillClrLst>
    <dgm:linClrLst meth="repeat">
      <a:schemeClr val="accent1">
        <a:tint val="6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align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b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fgAcc0">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
        <a:alpha val="4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1F22E65F-8DB2-4198-B86A-059051E2CAB4}" type="doc">
      <dgm:prSet loTypeId="urn:microsoft.com/office/officeart/2005/8/layout/chevronAccent+Icon" loCatId="process" qsTypeId="urn:microsoft.com/office/officeart/2005/8/quickstyle/simple2" qsCatId="simple" csTypeId="urn:microsoft.com/office/officeart/2005/8/colors/accent1_2" csCatId="accent1" phldr="1"/>
      <dgm:spPr/>
    </dgm:pt>
    <dgm:pt modelId="{534E3997-AC9D-4A90-A164-2ACCE0C34E10}">
      <dgm:prSet phldrT="[Text]"/>
      <dgm:spPr/>
      <dgm:t>
        <a:bodyPr/>
        <a:lstStyle/>
        <a:p>
          <a:r>
            <a:rPr lang="nl-BE" dirty="0"/>
            <a:t>Sprint 1: Producer level</a:t>
          </a:r>
        </a:p>
      </dgm:t>
    </dgm:pt>
    <dgm:pt modelId="{07455ED7-F8A2-4AE3-B48F-6A53FAE7A761}" type="parTrans" cxnId="{EB554A3D-B587-49FD-81F0-5CE486BDFD10}">
      <dgm:prSet/>
      <dgm:spPr/>
      <dgm:t>
        <a:bodyPr/>
        <a:lstStyle/>
        <a:p>
          <a:endParaRPr lang="nl-BE"/>
        </a:p>
      </dgm:t>
    </dgm:pt>
    <dgm:pt modelId="{4B2BAB0D-F8C1-4D33-8ACC-C3C97C0AF498}" type="sibTrans" cxnId="{EB554A3D-B587-49FD-81F0-5CE486BDFD10}">
      <dgm:prSet/>
      <dgm:spPr/>
      <dgm:t>
        <a:bodyPr/>
        <a:lstStyle/>
        <a:p>
          <a:endParaRPr lang="nl-BE"/>
        </a:p>
      </dgm:t>
    </dgm:pt>
    <dgm:pt modelId="{CEB91C48-5F5C-4F6F-8455-DF67D2692093}">
      <dgm:prSet phldrT="[Text]"/>
      <dgm:spPr/>
      <dgm:t>
        <a:bodyPr/>
        <a:lstStyle/>
        <a:p>
          <a:r>
            <a:rPr lang="nl-BE" dirty="0"/>
            <a:t>Sprint 2: DGO level</a:t>
          </a:r>
        </a:p>
      </dgm:t>
    </dgm:pt>
    <dgm:pt modelId="{34A5F8DD-B5DE-4F8E-9F32-0B4D7EA0CC65}" type="parTrans" cxnId="{D5CEA7E6-1086-4B9C-8BA0-4092909F0D45}">
      <dgm:prSet/>
      <dgm:spPr/>
      <dgm:t>
        <a:bodyPr/>
        <a:lstStyle/>
        <a:p>
          <a:endParaRPr lang="nl-BE"/>
        </a:p>
      </dgm:t>
    </dgm:pt>
    <dgm:pt modelId="{87CBB23B-AE6C-48A2-A6DF-1E2329B9D296}" type="sibTrans" cxnId="{D5CEA7E6-1086-4B9C-8BA0-4092909F0D45}">
      <dgm:prSet/>
      <dgm:spPr/>
      <dgm:t>
        <a:bodyPr/>
        <a:lstStyle/>
        <a:p>
          <a:endParaRPr lang="nl-BE"/>
        </a:p>
      </dgm:t>
    </dgm:pt>
    <dgm:pt modelId="{C1770215-0110-4623-B9D6-6213E52B2A5F}">
      <dgm:prSet phldrT="[Text]"/>
      <dgm:spPr/>
      <dgm:t>
        <a:bodyPr/>
        <a:lstStyle/>
        <a:p>
          <a:r>
            <a:rPr lang="nl-BE" dirty="0"/>
            <a:t>Sprint 3: Consumer level</a:t>
          </a:r>
        </a:p>
      </dgm:t>
    </dgm:pt>
    <dgm:pt modelId="{E9B03B17-6051-471B-ABCC-99DA64726D84}" type="parTrans" cxnId="{78C4EC13-89A4-4832-AE7A-118338B1FAEA}">
      <dgm:prSet/>
      <dgm:spPr/>
      <dgm:t>
        <a:bodyPr/>
        <a:lstStyle/>
        <a:p>
          <a:endParaRPr lang="nl-BE"/>
        </a:p>
      </dgm:t>
    </dgm:pt>
    <dgm:pt modelId="{ED9E2912-DD6E-4670-B31B-0B7B9F6B4E2F}" type="sibTrans" cxnId="{78C4EC13-89A4-4832-AE7A-118338B1FAEA}">
      <dgm:prSet/>
      <dgm:spPr/>
      <dgm:t>
        <a:bodyPr/>
        <a:lstStyle/>
        <a:p>
          <a:endParaRPr lang="nl-BE"/>
        </a:p>
      </dgm:t>
    </dgm:pt>
    <dgm:pt modelId="{C8C7212F-6A56-440B-B95B-9AC328346117}">
      <dgm:prSet phldrT="[Text]"/>
      <dgm:spPr/>
      <dgm:t>
        <a:bodyPr/>
        <a:lstStyle/>
        <a:p>
          <a:r>
            <a:rPr lang="nl-BE" dirty="0"/>
            <a:t>Sprint 4: TGO level</a:t>
          </a:r>
        </a:p>
      </dgm:t>
    </dgm:pt>
    <dgm:pt modelId="{52B4B8DB-DADC-49EB-BA2D-1E42CC53D93E}" type="parTrans" cxnId="{19109C3B-B34D-4799-97A5-7AD1D9EC8BC5}">
      <dgm:prSet/>
      <dgm:spPr/>
      <dgm:t>
        <a:bodyPr/>
        <a:lstStyle/>
        <a:p>
          <a:endParaRPr lang="nl-BE"/>
        </a:p>
      </dgm:t>
    </dgm:pt>
    <dgm:pt modelId="{442C8640-E5C2-4055-A74E-DB469349C96C}" type="sibTrans" cxnId="{19109C3B-B34D-4799-97A5-7AD1D9EC8BC5}">
      <dgm:prSet/>
      <dgm:spPr/>
      <dgm:t>
        <a:bodyPr/>
        <a:lstStyle/>
        <a:p>
          <a:endParaRPr lang="nl-BE"/>
        </a:p>
      </dgm:t>
    </dgm:pt>
    <dgm:pt modelId="{8024F0EE-E630-447C-B01C-24A7378BE855}">
      <dgm:prSet phldrT="[Text]"/>
      <dgm:spPr/>
      <dgm:t>
        <a:bodyPr/>
        <a:lstStyle/>
        <a:p>
          <a:r>
            <a:rPr lang="nl-BE" dirty="0"/>
            <a:t>Sprint 5: Mecoms level</a:t>
          </a:r>
        </a:p>
      </dgm:t>
    </dgm:pt>
    <dgm:pt modelId="{7ED8897C-2680-4FC2-890F-A98DD5893F7A}" type="parTrans" cxnId="{66ED495B-7FD0-461A-874B-8E5B9953CCA9}">
      <dgm:prSet/>
      <dgm:spPr/>
      <dgm:t>
        <a:bodyPr/>
        <a:lstStyle/>
        <a:p>
          <a:endParaRPr lang="nl-BE"/>
        </a:p>
      </dgm:t>
    </dgm:pt>
    <dgm:pt modelId="{5EB26C33-E092-4D53-9405-DDF3D7590AE9}" type="sibTrans" cxnId="{66ED495B-7FD0-461A-874B-8E5B9953CCA9}">
      <dgm:prSet/>
      <dgm:spPr/>
      <dgm:t>
        <a:bodyPr/>
        <a:lstStyle/>
        <a:p>
          <a:endParaRPr lang="nl-BE"/>
        </a:p>
      </dgm:t>
    </dgm:pt>
    <dgm:pt modelId="{6C825E0A-1DB7-4107-9640-7A8BB061F8C3}">
      <dgm:prSet phldrT="[Text]"/>
      <dgm:spPr/>
      <dgm:t>
        <a:bodyPr/>
        <a:lstStyle/>
        <a:p>
          <a:r>
            <a:rPr lang="nl-BE" dirty="0"/>
            <a:t>Sprint 6: Uitbreiding</a:t>
          </a:r>
        </a:p>
      </dgm:t>
    </dgm:pt>
    <dgm:pt modelId="{72619F3C-3DBD-4D7F-B1A5-827B5027BD63}" type="parTrans" cxnId="{FBDD5582-8A94-4C62-9327-103E94918ABA}">
      <dgm:prSet/>
      <dgm:spPr/>
      <dgm:t>
        <a:bodyPr/>
        <a:lstStyle/>
        <a:p>
          <a:endParaRPr lang="nl-BE"/>
        </a:p>
      </dgm:t>
    </dgm:pt>
    <dgm:pt modelId="{5586FD36-1D86-452F-A757-34F849FE00C8}" type="sibTrans" cxnId="{FBDD5582-8A94-4C62-9327-103E94918ABA}">
      <dgm:prSet/>
      <dgm:spPr/>
      <dgm:t>
        <a:bodyPr/>
        <a:lstStyle/>
        <a:p>
          <a:endParaRPr lang="nl-BE"/>
        </a:p>
      </dgm:t>
    </dgm:pt>
    <dgm:pt modelId="{A2B67C29-373D-4E71-868A-CD27347F047A}" type="pres">
      <dgm:prSet presAssocID="{1F22E65F-8DB2-4198-B86A-059051E2CAB4}" presName="Name0" presStyleCnt="0">
        <dgm:presLayoutVars>
          <dgm:dir/>
          <dgm:resizeHandles val="exact"/>
        </dgm:presLayoutVars>
      </dgm:prSet>
      <dgm:spPr/>
    </dgm:pt>
    <dgm:pt modelId="{F7780489-B28C-4773-8573-D4E9E858C3F4}" type="pres">
      <dgm:prSet presAssocID="{534E3997-AC9D-4A90-A164-2ACCE0C34E10}" presName="composite" presStyleCnt="0"/>
      <dgm:spPr/>
    </dgm:pt>
    <dgm:pt modelId="{3ECB4A7B-9050-4E9F-97FE-F281A20A7BB2}" type="pres">
      <dgm:prSet presAssocID="{534E3997-AC9D-4A90-A164-2ACCE0C34E10}" presName="bgChev" presStyleLbl="node1" presStyleIdx="0" presStyleCnt="6" custScaleX="110%" custScaleY="110%"/>
      <dgm:spPr/>
    </dgm:pt>
    <dgm:pt modelId="{7EAB5F7E-7560-4DB0-BB69-FB0243D5714C}" type="pres">
      <dgm:prSet presAssocID="{534E3997-AC9D-4A90-A164-2ACCE0C34E10}" presName="txNode" presStyleLbl="fgAcc1" presStyleIdx="0" presStyleCnt="6" custScaleX="110%" custScaleY="110%">
        <dgm:presLayoutVars>
          <dgm:bulletEnabled val="1"/>
        </dgm:presLayoutVars>
      </dgm:prSet>
      <dgm:spPr/>
    </dgm:pt>
    <dgm:pt modelId="{B781515F-8D3A-4C89-B94A-3982D578D1AE}" type="pres">
      <dgm:prSet presAssocID="{4B2BAB0D-F8C1-4D33-8ACC-C3C97C0AF498}" presName="compositeSpace" presStyleCnt="0"/>
      <dgm:spPr/>
    </dgm:pt>
    <dgm:pt modelId="{BAACA373-B993-4EFE-AA16-0A6C59151548}" type="pres">
      <dgm:prSet presAssocID="{CEB91C48-5F5C-4F6F-8455-DF67D2692093}" presName="composite" presStyleCnt="0"/>
      <dgm:spPr/>
    </dgm:pt>
    <dgm:pt modelId="{249AB14B-FB8A-4ECF-A6CA-14CE85A0DAC1}" type="pres">
      <dgm:prSet presAssocID="{CEB91C48-5F5C-4F6F-8455-DF67D2692093}" presName="bgChev" presStyleLbl="node1" presStyleIdx="1" presStyleCnt="6" custScaleX="110%" custScaleY="110%"/>
      <dgm:spPr/>
    </dgm:pt>
    <dgm:pt modelId="{4EC9454B-1134-48F7-8E67-49DF7E097A19}" type="pres">
      <dgm:prSet presAssocID="{CEB91C48-5F5C-4F6F-8455-DF67D2692093}" presName="txNode" presStyleLbl="fgAcc1" presStyleIdx="1" presStyleCnt="6" custScaleX="110%" custScaleY="110%">
        <dgm:presLayoutVars>
          <dgm:bulletEnabled val="1"/>
        </dgm:presLayoutVars>
      </dgm:prSet>
      <dgm:spPr/>
    </dgm:pt>
    <dgm:pt modelId="{C3AEECA5-F424-4852-82BD-60E990425B0C}" type="pres">
      <dgm:prSet presAssocID="{87CBB23B-AE6C-48A2-A6DF-1E2329B9D296}" presName="compositeSpace" presStyleCnt="0"/>
      <dgm:spPr/>
    </dgm:pt>
    <dgm:pt modelId="{93FB7445-7CA1-4A4B-9AF6-D3567F3DB62A}" type="pres">
      <dgm:prSet presAssocID="{C1770215-0110-4623-B9D6-6213E52B2A5F}" presName="composite" presStyleCnt="0"/>
      <dgm:spPr/>
    </dgm:pt>
    <dgm:pt modelId="{07544426-195C-4090-B823-AA39B4D90DC8}" type="pres">
      <dgm:prSet presAssocID="{C1770215-0110-4623-B9D6-6213E52B2A5F}" presName="bgChev" presStyleLbl="node1" presStyleIdx="2" presStyleCnt="6" custScaleX="110%" custScaleY="110%"/>
      <dgm:spPr/>
    </dgm:pt>
    <dgm:pt modelId="{D2ABD609-B32A-4C10-A7C9-577F82130222}" type="pres">
      <dgm:prSet presAssocID="{C1770215-0110-4623-B9D6-6213E52B2A5F}" presName="txNode" presStyleLbl="fgAcc1" presStyleIdx="2" presStyleCnt="6" custScaleX="110%" custScaleY="110%">
        <dgm:presLayoutVars>
          <dgm:bulletEnabled val="1"/>
        </dgm:presLayoutVars>
      </dgm:prSet>
      <dgm:spPr/>
    </dgm:pt>
    <dgm:pt modelId="{018A272E-0C69-4E94-A10B-DAF95D43651A}" type="pres">
      <dgm:prSet presAssocID="{ED9E2912-DD6E-4670-B31B-0B7B9F6B4E2F}" presName="compositeSpace" presStyleCnt="0"/>
      <dgm:spPr/>
    </dgm:pt>
    <dgm:pt modelId="{5E016845-0451-4526-ADC8-F87C5FD6143A}" type="pres">
      <dgm:prSet presAssocID="{C8C7212F-6A56-440B-B95B-9AC328346117}" presName="composite" presStyleCnt="0"/>
      <dgm:spPr/>
    </dgm:pt>
    <dgm:pt modelId="{AFE04A51-5493-4328-BFF2-2EFC473AB33E}" type="pres">
      <dgm:prSet presAssocID="{C8C7212F-6A56-440B-B95B-9AC328346117}" presName="bgChev" presStyleLbl="node1" presStyleIdx="3" presStyleCnt="6" custScaleX="110%" custScaleY="110%"/>
      <dgm:spPr/>
    </dgm:pt>
    <dgm:pt modelId="{6BA6CE33-C29A-4737-9F7D-D58055186C8F}" type="pres">
      <dgm:prSet presAssocID="{C8C7212F-6A56-440B-B95B-9AC328346117}" presName="txNode" presStyleLbl="fgAcc1" presStyleIdx="3" presStyleCnt="6" custScaleX="110%" custScaleY="110%">
        <dgm:presLayoutVars>
          <dgm:bulletEnabled val="1"/>
        </dgm:presLayoutVars>
      </dgm:prSet>
      <dgm:spPr/>
    </dgm:pt>
    <dgm:pt modelId="{D206309C-150B-47CD-BCC4-DB4D4AD3BF0F}" type="pres">
      <dgm:prSet presAssocID="{442C8640-E5C2-4055-A74E-DB469349C96C}" presName="compositeSpace" presStyleCnt="0"/>
      <dgm:spPr/>
    </dgm:pt>
    <dgm:pt modelId="{469AD423-4CD4-4D52-A698-E1DC33412905}" type="pres">
      <dgm:prSet presAssocID="{8024F0EE-E630-447C-B01C-24A7378BE855}" presName="composite" presStyleCnt="0"/>
      <dgm:spPr/>
    </dgm:pt>
    <dgm:pt modelId="{B0878ABB-A1EA-416C-B9DC-45B8A6452ACF}" type="pres">
      <dgm:prSet presAssocID="{8024F0EE-E630-447C-B01C-24A7378BE855}" presName="bgChev" presStyleLbl="node1" presStyleIdx="4" presStyleCnt="6" custScaleX="110%" custScaleY="110%"/>
      <dgm:spPr/>
    </dgm:pt>
    <dgm:pt modelId="{78652C8A-6209-410C-8468-2D81A7A1305C}" type="pres">
      <dgm:prSet presAssocID="{8024F0EE-E630-447C-B01C-24A7378BE855}" presName="txNode" presStyleLbl="fgAcc1" presStyleIdx="4" presStyleCnt="6" custScaleX="110%" custScaleY="110%">
        <dgm:presLayoutVars>
          <dgm:bulletEnabled val="1"/>
        </dgm:presLayoutVars>
      </dgm:prSet>
      <dgm:spPr/>
    </dgm:pt>
    <dgm:pt modelId="{82C32178-12A7-4240-83B2-33A4252631D1}" type="pres">
      <dgm:prSet presAssocID="{5EB26C33-E092-4D53-9405-DDF3D7590AE9}" presName="compositeSpace" presStyleCnt="0"/>
      <dgm:spPr/>
    </dgm:pt>
    <dgm:pt modelId="{A29A2D6E-ED68-4F44-BDCB-2E64D610B673}" type="pres">
      <dgm:prSet presAssocID="{6C825E0A-1DB7-4107-9640-7A8BB061F8C3}" presName="composite" presStyleCnt="0"/>
      <dgm:spPr/>
    </dgm:pt>
    <dgm:pt modelId="{7D3C8C65-F31A-4E4F-8846-2F4EEF33109F}" type="pres">
      <dgm:prSet presAssocID="{6C825E0A-1DB7-4107-9640-7A8BB061F8C3}" presName="bgChev" presStyleLbl="node1" presStyleIdx="5" presStyleCnt="6" custScaleX="110%" custScaleY="110%"/>
      <dgm:spPr/>
    </dgm:pt>
    <dgm:pt modelId="{BC75F737-389B-485A-800F-AE54074CF350}" type="pres">
      <dgm:prSet presAssocID="{6C825E0A-1DB7-4107-9640-7A8BB061F8C3}" presName="txNode" presStyleLbl="fgAcc1" presStyleIdx="5" presStyleCnt="6" custScaleX="110%" custScaleY="110%">
        <dgm:presLayoutVars>
          <dgm:bulletEnabled val="1"/>
        </dgm:presLayoutVars>
      </dgm:prSet>
      <dgm:spPr/>
    </dgm:pt>
  </dgm:ptLst>
  <dgm:cxnLst>
    <dgm:cxn modelId="{2D0C4200-D349-4D27-A017-722D1BD6D449}" type="presOf" srcId="{8024F0EE-E630-447C-B01C-24A7378BE855}" destId="{78652C8A-6209-410C-8468-2D81A7A1305C}" srcOrd="0" destOrd="0" presId="urn:microsoft.com/office/officeart/2005/8/layout/chevronAccent+Icon"/>
    <dgm:cxn modelId="{0FE78A10-5601-47CF-A4B6-827117A3E94E}" type="presOf" srcId="{534E3997-AC9D-4A90-A164-2ACCE0C34E10}" destId="{7EAB5F7E-7560-4DB0-BB69-FB0243D5714C}" srcOrd="0" destOrd="0" presId="urn:microsoft.com/office/officeart/2005/8/layout/chevronAccent+Icon"/>
    <dgm:cxn modelId="{78C4EC13-89A4-4832-AE7A-118338B1FAEA}" srcId="{1F22E65F-8DB2-4198-B86A-059051E2CAB4}" destId="{C1770215-0110-4623-B9D6-6213E52B2A5F}" srcOrd="2" destOrd="0" parTransId="{E9B03B17-6051-471B-ABCC-99DA64726D84}" sibTransId="{ED9E2912-DD6E-4670-B31B-0B7B9F6B4E2F}"/>
    <dgm:cxn modelId="{7056FD2A-55CE-4ADB-A8CE-F9B2582830D3}" type="presOf" srcId="{1F22E65F-8DB2-4198-B86A-059051E2CAB4}" destId="{A2B67C29-373D-4E71-868A-CD27347F047A}" srcOrd="0" destOrd="0" presId="urn:microsoft.com/office/officeart/2005/8/layout/chevronAccent+Icon"/>
    <dgm:cxn modelId="{19109C3B-B34D-4799-97A5-7AD1D9EC8BC5}" srcId="{1F22E65F-8DB2-4198-B86A-059051E2CAB4}" destId="{C8C7212F-6A56-440B-B95B-9AC328346117}" srcOrd="3" destOrd="0" parTransId="{52B4B8DB-DADC-49EB-BA2D-1E42CC53D93E}" sibTransId="{442C8640-E5C2-4055-A74E-DB469349C96C}"/>
    <dgm:cxn modelId="{EB554A3D-B587-49FD-81F0-5CE486BDFD10}" srcId="{1F22E65F-8DB2-4198-B86A-059051E2CAB4}" destId="{534E3997-AC9D-4A90-A164-2ACCE0C34E10}" srcOrd="0" destOrd="0" parTransId="{07455ED7-F8A2-4AE3-B48F-6A53FAE7A761}" sibTransId="{4B2BAB0D-F8C1-4D33-8ACC-C3C97C0AF498}"/>
    <dgm:cxn modelId="{66ED495B-7FD0-461A-874B-8E5B9953CCA9}" srcId="{1F22E65F-8DB2-4198-B86A-059051E2CAB4}" destId="{8024F0EE-E630-447C-B01C-24A7378BE855}" srcOrd="4" destOrd="0" parTransId="{7ED8897C-2680-4FC2-890F-A98DD5893F7A}" sibTransId="{5EB26C33-E092-4D53-9405-DDF3D7590AE9}"/>
    <dgm:cxn modelId="{E151706C-A6B4-4F31-963B-68B15F0FD1D2}" type="presOf" srcId="{6C825E0A-1DB7-4107-9640-7A8BB061F8C3}" destId="{BC75F737-389B-485A-800F-AE54074CF350}" srcOrd="0" destOrd="0" presId="urn:microsoft.com/office/officeart/2005/8/layout/chevronAccent+Icon"/>
    <dgm:cxn modelId="{FBDD5582-8A94-4C62-9327-103E94918ABA}" srcId="{1F22E65F-8DB2-4198-B86A-059051E2CAB4}" destId="{6C825E0A-1DB7-4107-9640-7A8BB061F8C3}" srcOrd="5" destOrd="0" parTransId="{72619F3C-3DBD-4D7F-B1A5-827B5027BD63}" sibTransId="{5586FD36-1D86-452F-A757-34F849FE00C8}"/>
    <dgm:cxn modelId="{2CF68589-1425-40E6-812B-91DFF6E014FB}" type="presOf" srcId="{C8C7212F-6A56-440B-B95B-9AC328346117}" destId="{6BA6CE33-C29A-4737-9F7D-D58055186C8F}" srcOrd="0" destOrd="0" presId="urn:microsoft.com/office/officeart/2005/8/layout/chevronAccent+Icon"/>
    <dgm:cxn modelId="{4979C2C0-9908-40E7-863E-B1D3C62A3377}" type="presOf" srcId="{C1770215-0110-4623-B9D6-6213E52B2A5F}" destId="{D2ABD609-B32A-4C10-A7C9-577F82130222}" srcOrd="0" destOrd="0" presId="urn:microsoft.com/office/officeart/2005/8/layout/chevronAccent+Icon"/>
    <dgm:cxn modelId="{0CAD34C7-923C-45BE-A697-4C848C3F8A26}" type="presOf" srcId="{CEB91C48-5F5C-4F6F-8455-DF67D2692093}" destId="{4EC9454B-1134-48F7-8E67-49DF7E097A19}" srcOrd="0" destOrd="0" presId="urn:microsoft.com/office/officeart/2005/8/layout/chevronAccent+Icon"/>
    <dgm:cxn modelId="{D5CEA7E6-1086-4B9C-8BA0-4092909F0D45}" srcId="{1F22E65F-8DB2-4198-B86A-059051E2CAB4}" destId="{CEB91C48-5F5C-4F6F-8455-DF67D2692093}" srcOrd="1" destOrd="0" parTransId="{34A5F8DD-B5DE-4F8E-9F32-0B4D7EA0CC65}" sibTransId="{87CBB23B-AE6C-48A2-A6DF-1E2329B9D296}"/>
    <dgm:cxn modelId="{07AEA316-668D-406C-AE39-8CD2F8DAA0F1}" type="presParOf" srcId="{A2B67C29-373D-4E71-868A-CD27347F047A}" destId="{F7780489-B28C-4773-8573-D4E9E858C3F4}" srcOrd="0" destOrd="0" presId="urn:microsoft.com/office/officeart/2005/8/layout/chevronAccent+Icon"/>
    <dgm:cxn modelId="{98964077-A54D-4575-90D2-B4B8666C9B48}" type="presParOf" srcId="{F7780489-B28C-4773-8573-D4E9E858C3F4}" destId="{3ECB4A7B-9050-4E9F-97FE-F281A20A7BB2}" srcOrd="0" destOrd="0" presId="urn:microsoft.com/office/officeart/2005/8/layout/chevronAccent+Icon"/>
    <dgm:cxn modelId="{D479AE34-FBB6-4339-B01D-0CD3CF333D67}" type="presParOf" srcId="{F7780489-B28C-4773-8573-D4E9E858C3F4}" destId="{7EAB5F7E-7560-4DB0-BB69-FB0243D5714C}" srcOrd="1" destOrd="0" presId="urn:microsoft.com/office/officeart/2005/8/layout/chevronAccent+Icon"/>
    <dgm:cxn modelId="{24733932-BC66-44C7-9996-9E8EC96367DF}" type="presParOf" srcId="{A2B67C29-373D-4E71-868A-CD27347F047A}" destId="{B781515F-8D3A-4C89-B94A-3982D578D1AE}" srcOrd="1" destOrd="0" presId="urn:microsoft.com/office/officeart/2005/8/layout/chevronAccent+Icon"/>
    <dgm:cxn modelId="{23AFC9D1-5644-4DA3-8282-EF756DF8D31F}" type="presParOf" srcId="{A2B67C29-373D-4E71-868A-CD27347F047A}" destId="{BAACA373-B993-4EFE-AA16-0A6C59151548}" srcOrd="2" destOrd="0" presId="urn:microsoft.com/office/officeart/2005/8/layout/chevronAccent+Icon"/>
    <dgm:cxn modelId="{8E99FFA2-42CF-4208-BCBE-68CDEF553BA0}" type="presParOf" srcId="{BAACA373-B993-4EFE-AA16-0A6C59151548}" destId="{249AB14B-FB8A-4ECF-A6CA-14CE85A0DAC1}" srcOrd="0" destOrd="0" presId="urn:microsoft.com/office/officeart/2005/8/layout/chevronAccent+Icon"/>
    <dgm:cxn modelId="{9733DBF6-14BC-422E-A549-93FB866CDDD3}" type="presParOf" srcId="{BAACA373-B993-4EFE-AA16-0A6C59151548}" destId="{4EC9454B-1134-48F7-8E67-49DF7E097A19}" srcOrd="1" destOrd="0" presId="urn:microsoft.com/office/officeart/2005/8/layout/chevronAccent+Icon"/>
    <dgm:cxn modelId="{C68631A6-677D-471E-94D2-5816973A163E}" type="presParOf" srcId="{A2B67C29-373D-4E71-868A-CD27347F047A}" destId="{C3AEECA5-F424-4852-82BD-60E990425B0C}" srcOrd="3" destOrd="0" presId="urn:microsoft.com/office/officeart/2005/8/layout/chevronAccent+Icon"/>
    <dgm:cxn modelId="{8A0DA98F-AFC2-4C52-85C1-89E1A1B54A7B}" type="presParOf" srcId="{A2B67C29-373D-4E71-868A-CD27347F047A}" destId="{93FB7445-7CA1-4A4B-9AF6-D3567F3DB62A}" srcOrd="4" destOrd="0" presId="urn:microsoft.com/office/officeart/2005/8/layout/chevronAccent+Icon"/>
    <dgm:cxn modelId="{9841EFDD-301A-4C0B-972E-5E12DD7ADBFD}" type="presParOf" srcId="{93FB7445-7CA1-4A4B-9AF6-D3567F3DB62A}" destId="{07544426-195C-4090-B823-AA39B4D90DC8}" srcOrd="0" destOrd="0" presId="urn:microsoft.com/office/officeart/2005/8/layout/chevronAccent+Icon"/>
    <dgm:cxn modelId="{6D69207E-EC5C-4B9D-84F6-0194DE5B3F62}" type="presParOf" srcId="{93FB7445-7CA1-4A4B-9AF6-D3567F3DB62A}" destId="{D2ABD609-B32A-4C10-A7C9-577F82130222}" srcOrd="1" destOrd="0" presId="urn:microsoft.com/office/officeart/2005/8/layout/chevronAccent+Icon"/>
    <dgm:cxn modelId="{1A0B54C1-E479-44AF-97A3-2E59EE147317}" type="presParOf" srcId="{A2B67C29-373D-4E71-868A-CD27347F047A}" destId="{018A272E-0C69-4E94-A10B-DAF95D43651A}" srcOrd="5" destOrd="0" presId="urn:microsoft.com/office/officeart/2005/8/layout/chevronAccent+Icon"/>
    <dgm:cxn modelId="{670BBD3C-F31B-444C-88DF-26AC18684004}" type="presParOf" srcId="{A2B67C29-373D-4E71-868A-CD27347F047A}" destId="{5E016845-0451-4526-ADC8-F87C5FD6143A}" srcOrd="6" destOrd="0" presId="urn:microsoft.com/office/officeart/2005/8/layout/chevronAccent+Icon"/>
    <dgm:cxn modelId="{4F7A87FA-C65E-457C-8CA5-AFAEB2724DE9}" type="presParOf" srcId="{5E016845-0451-4526-ADC8-F87C5FD6143A}" destId="{AFE04A51-5493-4328-BFF2-2EFC473AB33E}" srcOrd="0" destOrd="0" presId="urn:microsoft.com/office/officeart/2005/8/layout/chevronAccent+Icon"/>
    <dgm:cxn modelId="{B8F50405-4003-413E-A634-16DBA60C055C}" type="presParOf" srcId="{5E016845-0451-4526-ADC8-F87C5FD6143A}" destId="{6BA6CE33-C29A-4737-9F7D-D58055186C8F}" srcOrd="1" destOrd="0" presId="urn:microsoft.com/office/officeart/2005/8/layout/chevronAccent+Icon"/>
    <dgm:cxn modelId="{F52DF59A-1E75-4961-9892-F7A202506AFB}" type="presParOf" srcId="{A2B67C29-373D-4E71-868A-CD27347F047A}" destId="{D206309C-150B-47CD-BCC4-DB4D4AD3BF0F}" srcOrd="7" destOrd="0" presId="urn:microsoft.com/office/officeart/2005/8/layout/chevronAccent+Icon"/>
    <dgm:cxn modelId="{418BD94D-BD66-44AD-B3F8-17D12D1D2D80}" type="presParOf" srcId="{A2B67C29-373D-4E71-868A-CD27347F047A}" destId="{469AD423-4CD4-4D52-A698-E1DC33412905}" srcOrd="8" destOrd="0" presId="urn:microsoft.com/office/officeart/2005/8/layout/chevronAccent+Icon"/>
    <dgm:cxn modelId="{D7CA8183-2A5B-4821-A6A2-05591BA685A7}" type="presParOf" srcId="{469AD423-4CD4-4D52-A698-E1DC33412905}" destId="{B0878ABB-A1EA-416C-B9DC-45B8A6452ACF}" srcOrd="0" destOrd="0" presId="urn:microsoft.com/office/officeart/2005/8/layout/chevronAccent+Icon"/>
    <dgm:cxn modelId="{396D61FC-463B-43F7-9265-282DB556AB36}" type="presParOf" srcId="{469AD423-4CD4-4D52-A698-E1DC33412905}" destId="{78652C8A-6209-410C-8468-2D81A7A1305C}" srcOrd="1" destOrd="0" presId="urn:microsoft.com/office/officeart/2005/8/layout/chevronAccent+Icon"/>
    <dgm:cxn modelId="{713DF1C4-7928-457A-8AAE-F1AE2BBCC602}" type="presParOf" srcId="{A2B67C29-373D-4E71-868A-CD27347F047A}" destId="{82C32178-12A7-4240-83B2-33A4252631D1}" srcOrd="9" destOrd="0" presId="urn:microsoft.com/office/officeart/2005/8/layout/chevronAccent+Icon"/>
    <dgm:cxn modelId="{2A466C81-2BB5-495F-AD66-0932F5E54B08}" type="presParOf" srcId="{A2B67C29-373D-4E71-868A-CD27347F047A}" destId="{A29A2D6E-ED68-4F44-BDCB-2E64D610B673}" srcOrd="10" destOrd="0" presId="urn:microsoft.com/office/officeart/2005/8/layout/chevronAccent+Icon"/>
    <dgm:cxn modelId="{FC79DF83-518A-443F-94C4-3AABC69DA335}" type="presParOf" srcId="{A29A2D6E-ED68-4F44-BDCB-2E64D610B673}" destId="{7D3C8C65-F31A-4E4F-8846-2F4EEF33109F}" srcOrd="0" destOrd="0" presId="urn:microsoft.com/office/officeart/2005/8/layout/chevronAccent+Icon"/>
    <dgm:cxn modelId="{80DA2E34-8AAE-46D1-AFFE-EF789FAFA7BB}" type="presParOf" srcId="{A29A2D6E-ED68-4F44-BDCB-2E64D610B673}" destId="{BC75F737-389B-485A-800F-AE54074CF35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3ECB4A7B-9050-4E9F-97FE-F281A20A7BB2}">
      <dsp:nvSpPr>
        <dsp:cNvPr id="0" name=""/>
        <dsp:cNvSpPr/>
      </dsp:nvSpPr>
      <dsp:spPr>
        <a:xfrm>
          <a:off x="486"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7EAB5F7E-7560-4DB0-BB69-FB0243D5714C}">
      <dsp:nvSpPr>
        <dsp:cNvPr id="0" name=""/>
        <dsp:cNvSpPr/>
      </dsp:nvSpPr>
      <dsp:spPr>
        <a:xfrm>
          <a:off x="419271"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1: Producer level</a:t>
          </a:r>
        </a:p>
      </dsp:txBody>
      <dsp:txXfrm>
        <a:off x="438248" y="1562965"/>
        <a:ext cx="1379471" cy="609958"/>
      </dsp:txXfrm>
    </dsp:sp>
    <dsp:sp modelId="{249AB14B-FB8A-4ECF-A6CA-14CE85A0DAC1}">
      <dsp:nvSpPr>
        <dsp:cNvPr id="0" name=""/>
        <dsp:cNvSpPr/>
      </dsp:nvSpPr>
      <dsp:spPr>
        <a:xfrm>
          <a:off x="1884170"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4EC9454B-1134-48F7-8E67-49DF7E097A19}">
      <dsp:nvSpPr>
        <dsp:cNvPr id="0" name=""/>
        <dsp:cNvSpPr/>
      </dsp:nvSpPr>
      <dsp:spPr>
        <a:xfrm>
          <a:off x="2302955"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2: DGO level</a:t>
          </a:r>
        </a:p>
      </dsp:txBody>
      <dsp:txXfrm>
        <a:off x="2321932" y="1562965"/>
        <a:ext cx="1379471" cy="609958"/>
      </dsp:txXfrm>
    </dsp:sp>
    <dsp:sp modelId="{07544426-195C-4090-B823-AA39B4D90DC8}">
      <dsp:nvSpPr>
        <dsp:cNvPr id="0" name=""/>
        <dsp:cNvSpPr/>
      </dsp:nvSpPr>
      <dsp:spPr>
        <a:xfrm>
          <a:off x="3767854"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D2ABD609-B32A-4C10-A7C9-577F82130222}">
      <dsp:nvSpPr>
        <dsp:cNvPr id="0" name=""/>
        <dsp:cNvSpPr/>
      </dsp:nvSpPr>
      <dsp:spPr>
        <a:xfrm>
          <a:off x="4186639"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3: Consumer level</a:t>
          </a:r>
        </a:p>
      </dsp:txBody>
      <dsp:txXfrm>
        <a:off x="4205616" y="1562965"/>
        <a:ext cx="1379471" cy="609958"/>
      </dsp:txXfrm>
    </dsp:sp>
    <dsp:sp modelId="{AFE04A51-5493-4328-BFF2-2EFC473AB33E}">
      <dsp:nvSpPr>
        <dsp:cNvPr id="0" name=""/>
        <dsp:cNvSpPr/>
      </dsp:nvSpPr>
      <dsp:spPr>
        <a:xfrm>
          <a:off x="5651538"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6BA6CE33-C29A-4737-9F7D-D58055186C8F}">
      <dsp:nvSpPr>
        <dsp:cNvPr id="0" name=""/>
        <dsp:cNvSpPr/>
      </dsp:nvSpPr>
      <dsp:spPr>
        <a:xfrm>
          <a:off x="6070323"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4: TGO level</a:t>
          </a:r>
        </a:p>
      </dsp:txBody>
      <dsp:txXfrm>
        <a:off x="6089300" y="1562965"/>
        <a:ext cx="1379471" cy="609958"/>
      </dsp:txXfrm>
    </dsp:sp>
    <dsp:sp modelId="{B0878ABB-A1EA-416C-B9DC-45B8A6452ACF}">
      <dsp:nvSpPr>
        <dsp:cNvPr id="0" name=""/>
        <dsp:cNvSpPr/>
      </dsp:nvSpPr>
      <dsp:spPr>
        <a:xfrm>
          <a:off x="7535222"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78652C8A-6209-410C-8468-2D81A7A1305C}">
      <dsp:nvSpPr>
        <dsp:cNvPr id="0" name=""/>
        <dsp:cNvSpPr/>
      </dsp:nvSpPr>
      <dsp:spPr>
        <a:xfrm>
          <a:off x="7954007"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5: Mecoms level</a:t>
          </a:r>
        </a:p>
      </dsp:txBody>
      <dsp:txXfrm>
        <a:off x="7972984" y="1562965"/>
        <a:ext cx="1379471" cy="609958"/>
      </dsp:txXfrm>
    </dsp:sp>
    <dsp:sp modelId="{7D3C8C65-F31A-4E4F-8846-2F4EEF33109F}">
      <dsp:nvSpPr>
        <dsp:cNvPr id="0" name=""/>
        <dsp:cNvSpPr/>
      </dsp:nvSpPr>
      <dsp:spPr>
        <a:xfrm>
          <a:off x="9418907"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BC75F737-389B-485A-800F-AE54074CF350}">
      <dsp:nvSpPr>
        <dsp:cNvPr id="0" name=""/>
        <dsp:cNvSpPr/>
      </dsp:nvSpPr>
      <dsp:spPr>
        <a:xfrm>
          <a:off x="9837691"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6: Uitbreiding</a:t>
          </a:r>
        </a:p>
      </dsp:txBody>
      <dsp:txXfrm>
        <a:off x="9856668" y="1562965"/>
        <a:ext cx="1379471" cy="609958"/>
      </dsp:txXfrm>
    </dsp:sp>
  </dsp:spTree>
</dsp:drawing>
</file>

<file path=ppt/diagrams/layout1.xml><?xml version="1.0" encoding="utf-8"?>
<dgm:layoutDef xmlns:dgm="http://purl.oclc.org/ooxml/drawingml/diagram" xmlns:a="http://purl.oclc.org/ooxml/drawingml/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purl.oclc.org/ooxml/officeDocument/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purl.oclc.org/ooxml/officeDocument/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purl.oclc.org/ooxml/officeDocument/relationships" type="chevron" r:blip="">
                <dgm:adjLst>
                  <dgm:adj idx="1" val="0.4"/>
                </dgm:adjLst>
              </dgm:shape>
            </dgm:if>
            <dgm:else name="Name10">
              <dgm:shape xmlns:r="http://purl.oclc.org/ooxml/officeDocument/relationships" rot="180" type="chevron" r:blip="">
                <dgm:adjLst>
                  <dgm:adj idx="1" val="0.4"/>
                </dgm:adjLst>
              </dgm:shape>
            </dgm:else>
          </dgm:choose>
          <dgm:presOf/>
          <dgm:constrLst/>
        </dgm:layoutNode>
        <dgm:layoutNode name="txNode" styleLbl="fgAcc1">
          <dgm:varLst>
            <dgm:bulletEnabled val="1"/>
          </dgm:varLst>
          <dgm:alg type="tx"/>
          <dgm:shape xmlns:r="http://purl.oclc.org/ooxml/officeDocument/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purl.oclc.org/ooxml/officeDocument/relationships" r:blip="">
            <dgm:adjLst/>
          </dgm:shape>
          <dgm:presOf axis="self"/>
          <dgm:constrLst/>
          <dgm:ruleLst/>
        </dgm:layoutNode>
      </dgm:forEach>
    </dgm:forEach>
  </dgm:layoutNode>
</dgm:layoutDef>
</file>

<file path=ppt/diagrams/quickStyle1.xml><?xml version="1.0" encoding="utf-8"?>
<dgm:styleDef xmlns:dgm="http://purl.oclc.org/ooxml/drawingml/diagram" xmlns:a="http://purl.oclc.org/ooxml/drawingml/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E3A5DF-311E-405A-A5D3-F9F8C4753B14}" type="datetime1">
              <a:rPr lang="en-GB" smtClean="0"/>
              <a:t>22/08/2019</a:t>
            </a:fld>
            <a:endParaRPr lang="en-GB"/>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65FE6-EFEA-4953-9E2B-F8EBAAE2E77A}" type="datetime1">
              <a:rPr lang="en-GB" smtClean="0"/>
              <a:t>22/08/2019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DGO</a:t>
            </a:r>
          </a:p>
          <a:p>
            <a:r>
              <a:rPr lang="nl-BE" dirty="0"/>
              <a:t>XMLManager: Highscores</a:t>
            </a:r>
          </a:p>
          <a:p>
            <a:r>
              <a:rPr lang="nl-BE" dirty="0"/>
              <a:t>EmailController</a:t>
            </a:r>
          </a:p>
          <a:p>
            <a:endParaRPr lang="nl-BE" dirty="0"/>
          </a:p>
        </p:txBody>
      </p:sp>
      <p:sp>
        <p:nvSpPr>
          <p:cNvPr id="4" name="Date Placeholder 3"/>
          <p:cNvSpPr>
            <a:spLocks noGrp="1"/>
          </p:cNvSpPr>
          <p:nvPr>
            <p:ph type="dt" idx="1"/>
          </p:nvPr>
        </p:nvSpPr>
        <p:spPr/>
        <p:txBody>
          <a:bodyPr/>
          <a:lstStyle/>
          <a:p>
            <a:fld id="{61265FE6-EFEA-4953-9E2B-F8EBAAE2E77A}" type="datetime1">
              <a:rPr lang="en-GB" smtClean="0"/>
              <a:t>22/08/2019</a:t>
            </a:fld>
            <a:endParaRPr lang="en-GB"/>
          </a:p>
        </p:txBody>
      </p:sp>
      <p:sp>
        <p:nvSpPr>
          <p:cNvPr id="5" name="Footer Placeholder 4"/>
          <p:cNvSpPr>
            <a:spLocks noGrp="1"/>
          </p:cNvSpPr>
          <p:nvPr>
            <p:ph type="ftr" sz="quarter" idx="4"/>
          </p:nvPr>
        </p:nvSpPr>
        <p:spPr/>
        <p:txBody>
          <a:bodyPr/>
          <a:lstStyle/>
          <a:p>
            <a:r>
              <a:rPr lang="en-GB"/>
              <a:t>Company Confidential</a:t>
            </a:r>
          </a:p>
        </p:txBody>
      </p:sp>
      <p:sp>
        <p:nvSpPr>
          <p:cNvPr id="6" name="Slide Number Placeholder 5"/>
          <p:cNvSpPr>
            <a:spLocks noGrp="1"/>
          </p:cNvSpPr>
          <p:nvPr>
            <p:ph type="sldNum" sz="quarter" idx="5"/>
          </p:nvPr>
        </p:nvSpPr>
        <p:spPr/>
        <p:txBody>
          <a:bodyPr/>
          <a:lstStyle/>
          <a:p>
            <a:fld id="{0F693F62-F55D-4114-B97A-2F687BC6F8F0}" type="slidenum">
              <a:rPr lang="en-GB" smtClean="0"/>
              <a:t>7</a:t>
            </a:fld>
            <a:endParaRPr lang="en-GB"/>
          </a:p>
        </p:txBody>
      </p:sp>
    </p:spTree>
    <p:extLst>
      <p:ext uri="{BB962C8B-B14F-4D97-AF65-F5344CB8AC3E}">
        <p14:creationId xmlns:p14="http://schemas.microsoft.com/office/powerpoint/2010/main" val="570243012"/>
      </p:ext>
    </p:extLst>
  </p:cSld>
  <p:clrMapOvr>
    <a:masterClrMapping/>
  </p:clrMapOvr>
</p:notes>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1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2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4.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Master" Target="../slideMasters/slideMaster1.xml"/></Relationships>
</file>

<file path=ppt/slideLayouts/_rels/slideLayout25.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2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3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5.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Master" Target="../slideMasters/slideMaster1.xml"/></Relationships>
</file>

<file path=ppt/slideLayouts/_rels/slideLayout36.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Master" Target="../slideMasters/slideMaster1.xml"/><Relationship Id="rId4" Type="http://purl.oclc.org/ooxml/officeDocument/relationships/image" Target="../media/image11.svg"/></Relationships>
</file>

<file path=ppt/slideLayouts/_rels/slideLayout37.xml.rels><?xml version="1.0" encoding="UTF-8" standalone="yes"?>
<Relationships xmlns="http://schemas.openxmlformats.org/package/2006/relationships"><Relationship Id="rId3" Type="http://purl.oclc.org/ooxml/officeDocument/relationships/image" Target="../media/image11.svg"/><Relationship Id="rId2" Type="http://purl.oclc.org/ooxml/officeDocument/relationships/image" Target="../media/image10.png"/><Relationship Id="rId1" Type="http://purl.oclc.org/ooxml/officeDocument/relationships/slideMaster" Target="../slideMasters/slideMaster1.xml"/><Relationship Id="rId4" Type="http://purl.oclc.org/ooxml/officeDocument/relationships/image" Target="../media/image12.png"/></Relationships>
</file>

<file path=ppt/slideLayouts/_rels/slideLayout3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4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5.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46.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4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5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2.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5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Company Confidential</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hf hdr="0"/>
</p:sldLayout>
</file>

<file path=ppt/slideLayouts/slideLayout10.xml><?xml version="1.0" encoding="utf-8"?>
<p:sldLayout xmlns:a="http://purl.oclc.org/ooxml/drawingml/main" xmlns:r="http://purl.oclc.org/ooxml/officeDocument/relationships" xmlns:p="http://purl.oclc.org/ooxml/presentationml/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137688854"/>
      </p:ext>
    </p:extLst>
  </p:cSld>
  <p:clrMapOvr>
    <a:masterClrMapping/>
  </p:clrMapOvr>
  <p:hf hdr="0"/>
</p:sldLayout>
</file>

<file path=ppt/slideLayouts/slideLayout11.xml><?xml version="1.0" encoding="utf-8"?>
<p:sldLayout xmlns:a="http://purl.oclc.org/ooxml/drawingml/main" xmlns:r="http://purl.oclc.org/ooxml/officeDocument/relationships" xmlns:p="http://purl.oclc.org/ooxml/presentationml/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purl.oclc.org/ooxml/drawingml/main" xmlns:r="http://purl.oclc.org/ooxml/officeDocument/relationships" xmlns:p="http://purl.oclc.org/ooxml/presentationml/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614235278"/>
      </p:ext>
    </p:extLst>
  </p:cSld>
  <p:clrMapOvr>
    <a:masterClrMapping/>
  </p:clrMapOvr>
  <p:hf hdr="0"/>
</p:sldLayout>
</file>

<file path=ppt/slideLayouts/slideLayout13.xml><?xml version="1.0" encoding="utf-8"?>
<p:sldLayout xmlns:a="http://purl.oclc.org/ooxml/drawingml/main" xmlns:r="http://purl.oclc.org/ooxml/officeDocument/relationships" xmlns:p="http://purl.oclc.org/ooxml/presentationml/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a:t>Company Confidential</a:t>
            </a:r>
            <a:endParaRPr lang="en-US" dirty="0"/>
          </a:p>
        </p:txBody>
      </p:sp>
    </p:spTree>
    <p:extLst>
      <p:ext uri="{BB962C8B-B14F-4D97-AF65-F5344CB8AC3E}">
        <p14:creationId xmlns:p14="http://schemas.microsoft.com/office/powerpoint/2010/main" val="3286065218"/>
      </p:ext>
    </p:extLst>
  </p:cSld>
  <p:clrMapOvr>
    <a:masterClrMapping/>
  </p:clrMapOvr>
  <p:hf hdr="0"/>
</p:sldLayout>
</file>

<file path=ppt/slideLayouts/slideLayout14.xml><?xml version="1.0" encoding="utf-8"?>
<p:sldLayout xmlns:a="http://purl.oclc.org/ooxml/drawingml/main" xmlns:r="http://purl.oclc.org/ooxml/officeDocument/relationships" xmlns:p="http://purl.oclc.org/ooxml/presentationml/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hf hdr="0"/>
</p:sldLayout>
</file>

<file path=ppt/slideLayouts/slideLayout15.xml><?xml version="1.0" encoding="utf-8"?>
<p:sldLayout xmlns:a="http://purl.oclc.org/ooxml/drawingml/main" xmlns:r="http://purl.oclc.org/ooxml/officeDocument/relationships" xmlns:p="http://purl.oclc.org/ooxml/presentationml/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hf hdr="0"/>
</p:sldLayout>
</file>

<file path=ppt/slideLayouts/slideLayout16.xml><?xml version="1.0" encoding="utf-8"?>
<p:sldLayout xmlns:a="http://purl.oclc.org/ooxml/drawingml/main" xmlns:r="http://purl.oclc.org/ooxml/officeDocument/relationships" xmlns:p="http://purl.oclc.org/ooxml/presentationml/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a:t>Company Confidential</a:t>
            </a:r>
            <a:endParaRPr lang="en-US" dirty="0"/>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hf hdr="0"/>
</p:sldLayout>
</file>

<file path=ppt/slideLayouts/slideLayout17.xml><?xml version="1.0" encoding="utf-8"?>
<p:sldLayout xmlns:a="http://purl.oclc.org/ooxml/drawingml/main" xmlns:r="http://purl.oclc.org/ooxml/officeDocument/relationships" xmlns:p="http://purl.oclc.org/ooxml/presentationml/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0.00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a:t>Company Confidential</a:t>
            </a:r>
            <a:endParaRPr lang="en-US" dirty="0"/>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hf hdr="0"/>
</p:sldLayout>
</file>

<file path=ppt/slideLayouts/slideLayout18.xml><?xml version="1.0" encoding="utf-8"?>
<p:sldLayout xmlns:a="http://purl.oclc.org/ooxml/drawingml/main" xmlns:r="http://purl.oclc.org/ooxml/officeDocument/relationships" xmlns:p="http://purl.oclc.org/ooxml/presentationml/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220212908"/>
      </p:ext>
    </p:extLst>
  </p:cSld>
  <p:clrMapOvr>
    <a:masterClrMapping/>
  </p:clrMapOvr>
  <p:transition spd="slow">
    <p:push dir="u"/>
  </p:transition>
  <p:hf hdr="0"/>
</p:sldLayout>
</file>

<file path=ppt/slideLayouts/slideLayout19.xml><?xml version="1.0" encoding="utf-8"?>
<p:sldLayout xmlns:a="http://purl.oclc.org/ooxml/drawingml/main" xmlns:r="http://purl.oclc.org/ooxml/officeDocument/relationships" xmlns:p="http://purl.oclc.org/ooxml/presentationml/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3752100500"/>
      </p:ext>
    </p:extLst>
  </p:cSld>
  <p:clrMapOvr>
    <a:masterClrMapping/>
  </p:clrMapOvr>
  <p:transition spd="slow">
    <p:push dir="u"/>
  </p:transition>
  <p:hf hdr="0"/>
</p:sldLayout>
</file>

<file path=ppt/slideLayouts/slideLayout2.xml><?xml version="1.0" encoding="utf-8"?>
<p:sldLayout xmlns:a="http://purl.oclc.org/ooxml/drawingml/main" xmlns:r="http://purl.oclc.org/ooxml/officeDocument/relationships" xmlns:p="http://purl.oclc.org/ooxml/presentationml/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purl.oclc.org/ooxml/drawingml/main" xmlns:r="http://purl.oclc.org/ooxml/officeDocument/relationships" xmlns:p="http://purl.oclc.org/ooxml/presentationml/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4075935764"/>
      </p:ext>
    </p:extLst>
  </p:cSld>
  <p:clrMapOvr>
    <a:masterClrMapping/>
  </p:clrMapOvr>
  <p:transition spd="slow">
    <p:push dir="u"/>
  </p:transition>
  <p:hf hdr="0"/>
</p:sldLayout>
</file>

<file path=ppt/slideLayouts/slideLayout21.xml><?xml version="1.0" encoding="utf-8"?>
<p:sldLayout xmlns:a="http://purl.oclc.org/ooxml/drawingml/main" xmlns:r="http://purl.oclc.org/ooxml/officeDocument/relationships" xmlns:p="http://purl.oclc.org/ooxml/presentationml/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hf hdr="0"/>
</p:sldLayout>
</file>

<file path=ppt/slideLayouts/slideLayout22.xml><?xml version="1.0" encoding="utf-8"?>
<p:sldLayout xmlns:a="http://purl.oclc.org/ooxml/drawingml/main" xmlns:r="http://purl.oclc.org/ooxml/officeDocument/relationships" xmlns:p="http://purl.oclc.org/ooxml/presentationml/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a:t>Company Confidential</a:t>
            </a: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hf hdr="0"/>
</p:sldLayout>
</file>

<file path=ppt/slideLayouts/slideLayout23.xml><?xml version="1.0" encoding="utf-8"?>
<p:sldLayout xmlns:a="http://purl.oclc.org/ooxml/drawingml/main" xmlns:r="http://purl.oclc.org/ooxml/officeDocument/relationships" xmlns:p="http://purl.oclc.org/ooxml/presentationml/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hf hdr="0"/>
</p:sldLayout>
</file>

<file path=ppt/slideLayouts/slideLayout24.xml><?xml version="1.0" encoding="utf-8"?>
<p:sldLayout xmlns:a="http://purl.oclc.org/ooxml/drawingml/main" xmlns:r="http://purl.oclc.org/ooxml/officeDocument/relationships" xmlns:p="http://purl.oclc.org/ooxml/presentationml/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hf hdr="0"/>
</p:sldLayout>
</file>

<file path=ppt/slideLayouts/slideLayout25.xml><?xml version="1.0" encoding="utf-8"?>
<p:sldLayout xmlns:a="http://purl.oclc.org/ooxml/drawingml/main" xmlns:r="http://purl.oclc.org/ooxml/officeDocument/relationships" xmlns:p="http://purl.oclc.org/ooxml/presentationml/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hf hdr="0"/>
</p:sldLayout>
</file>

<file path=ppt/slideLayouts/slideLayout26.xml><?xml version="1.0" encoding="utf-8"?>
<p:sldLayout xmlns:a="http://purl.oclc.org/ooxml/drawingml/main" xmlns:r="http://purl.oclc.org/ooxml/officeDocument/relationships" xmlns:p="http://purl.oclc.org/ooxml/presentationml/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09409"/>
      </p:ext>
    </p:extLst>
  </p:cSld>
  <p:clrMapOvr>
    <a:masterClrMapping/>
  </p:clrMapOvr>
  <p:hf hdr="0"/>
</p:sldLayout>
</file>

<file path=ppt/slideLayouts/slideLayout27.xml><?xml version="1.0" encoding="utf-8"?>
<p:sldLayout xmlns:a="http://purl.oclc.org/ooxml/drawingml/main" xmlns:r="http://purl.oclc.org/ooxml/officeDocument/relationships" xmlns:p="http://purl.oclc.org/ooxml/presentationml/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hf hdr="0"/>
</p:sldLayout>
</file>

<file path=ppt/slideLayouts/slideLayout28.xml><?xml version="1.0" encoding="utf-8"?>
<p:sldLayout xmlns:a="http://purl.oclc.org/ooxml/drawingml/main" xmlns:r="http://purl.oclc.org/ooxml/officeDocument/relationships" xmlns:p="http://purl.oclc.org/ooxml/presentationml/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hf hdr="0"/>
</p:sldLayout>
</file>

<file path=ppt/slideLayouts/slideLayout29.xml><?xml version="1.0" encoding="utf-8"?>
<p:sldLayout xmlns:a="http://purl.oclc.org/ooxml/drawingml/main" xmlns:r="http://purl.oclc.org/ooxml/officeDocument/relationships" xmlns:p="http://purl.oclc.org/ooxml/presentationml/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hf hdr="0"/>
</p:sldLayout>
</file>

<file path=ppt/slideLayouts/slideLayout3.xml><?xml version="1.0" encoding="utf-8"?>
<p:sldLayout xmlns:a="http://purl.oclc.org/ooxml/drawingml/main" xmlns:r="http://purl.oclc.org/ooxml/officeDocument/relationships" xmlns:p="http://purl.oclc.org/ooxml/presentationml/main" preserve="1" userDrawn="1">
  <p:cSld name="BIG SECTION TITLE 2">
    <p:bg>
      <p:bgPr>
        <a:solidFill>
          <a:schemeClr val="accent4">
            <a:lumMod val="60%"/>
            <a:lumOff val="4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purl.oclc.org/ooxml/drawingml/main" xmlns:r="http://purl.oclc.org/ooxml/officeDocument/relationships" xmlns:p="http://purl.oclc.org/ooxml/presentationml/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hf hdr="0"/>
</p:sldLayout>
</file>

<file path=ppt/slideLayouts/slideLayout31.xml><?xml version="1.0" encoding="utf-8"?>
<p:sldLayout xmlns:a="http://purl.oclc.org/ooxml/drawingml/main" xmlns:r="http://purl.oclc.org/ooxml/officeDocument/relationships" xmlns:p="http://purl.oclc.org/ooxml/presentationml/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hf hdr="0"/>
</p:sldLayout>
</file>

<file path=ppt/slideLayouts/slideLayout32.xml><?xml version="1.0" encoding="utf-8"?>
<p:sldLayout xmlns:a="http://purl.oclc.org/ooxml/drawingml/main" xmlns:r="http://purl.oclc.org/ooxml/officeDocument/relationships" xmlns:p="http://purl.oclc.org/ooxml/presentationml/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hf hdr="0"/>
</p:sldLayout>
</file>

<file path=ppt/slideLayouts/slideLayout33.xml><?xml version="1.0" encoding="utf-8"?>
<p:sldLayout xmlns:a="http://purl.oclc.org/ooxml/drawingml/main" xmlns:r="http://purl.oclc.org/ooxml/officeDocument/relationships" xmlns:p="http://purl.oclc.org/ooxml/presentationml/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hf hdr="0"/>
</p:sldLayout>
</file>

<file path=ppt/slideLayouts/slideLayout34.xml><?xml version="1.0" encoding="utf-8"?>
<p:sldLayout xmlns:a="http://purl.oclc.org/ooxml/drawingml/main" xmlns:r="http://purl.oclc.org/ooxml/officeDocument/relationships" xmlns:p="http://purl.oclc.org/ooxml/presentationml/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hf hdr="0"/>
</p:sldLayout>
</file>

<file path=ppt/slideLayouts/slideLayout35.xml><?xml version="1.0" encoding="utf-8"?>
<p:sldLayout xmlns:a="http://purl.oclc.org/ooxml/drawingml/main" xmlns:r="http://purl.oclc.org/ooxml/officeDocument/relationships" xmlns:p="http://purl.oclc.org/ooxml/presentationml/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72994575"/>
      </p:ext>
    </p:extLst>
  </p:cSld>
  <p:clrMapOvr>
    <a:masterClrMapping/>
  </p:clrMapOvr>
  <p:hf hdr="0"/>
</p:sldLayout>
</file>

<file path=ppt/slideLayouts/slideLayout36.xml><?xml version="1.0" encoding="utf-8"?>
<p:sldLayout xmlns:a="http://purl.oclc.org/ooxml/drawingml/main" xmlns:r="http://purl.oclc.org/ooxml/officeDocument/relationships" xmlns:p="http://purl.oclc.org/ooxml/presentationml/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hf hdr="0"/>
</p:sldLayout>
</file>

<file path=ppt/slideLayouts/slideLayout37.xml><?xml version="1.0" encoding="utf-8"?>
<p:sldLayout xmlns:a="http://purl.oclc.org/ooxml/drawingml/main" xmlns:r="http://purl.oclc.org/ooxml/officeDocument/relationships" xmlns:p="http://purl.oclc.org/ooxml/presentationml/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hf hdr="0"/>
</p:sldLayout>
</file>

<file path=ppt/slideLayouts/slideLayout38.xml><?xml version="1.0" encoding="utf-8"?>
<p:sldLayout xmlns:a="http://purl.oclc.org/ooxml/drawingml/main" xmlns:r="http://purl.oclc.org/ooxml/officeDocument/relationships" xmlns:p="http://purl.oclc.org/ooxml/presentationml/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91636389"/>
      </p:ext>
    </p:extLst>
  </p:cSld>
  <p:clrMapOvr>
    <a:masterClrMapping/>
  </p:clrMapOvr>
  <p:hf hdr="0"/>
</p:sldLayout>
</file>

<file path=ppt/slideLayouts/slideLayout39.xml><?xml version="1.0" encoding="utf-8"?>
<p:sldLayout xmlns:a="http://purl.oclc.org/ooxml/drawingml/main" xmlns:r="http://purl.oclc.org/ooxml/officeDocument/relationships" xmlns:p="http://purl.oclc.org/ooxml/presentationml/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BIG SECTION TITLE 3">
    <p:bg>
      <p:bgPr>
        <a:solidFill>
          <a:schemeClr val="accent5">
            <a:lumMod val="60%"/>
            <a:lumOff val="4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purl.oclc.org/ooxml/drawingml/main" xmlns:r="http://purl.oclc.org/ooxml/officeDocument/relationships" xmlns:p="http://purl.oclc.org/ooxml/presentationml/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a:t>Company Confidential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purl.oclc.org/ooxml/drawingml/main" xmlns:r="http://purl.oclc.org/ooxml/officeDocument/relationships" xmlns:p="http://purl.oclc.org/ooxml/presentationml/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purl.oclc.org/ooxml/drawingml/main" xmlns:r="http://purl.oclc.org/ooxml/officeDocument/relationships" xmlns:p="http://purl.oclc.org/ooxml/presentationml/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purl.oclc.org/ooxml/drawingml/main" xmlns:r="http://purl.oclc.org/ooxml/officeDocument/relationships" xmlns:p="http://purl.oclc.org/ooxml/presentationml/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purl.oclc.org/ooxml/drawingml/main" xmlns:r="http://purl.oclc.org/ooxml/officeDocument/relationships" xmlns:p="http://purl.oclc.org/ooxml/presentationml/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purl.oclc.org/ooxml/drawingml/main" xmlns:r="http://purl.oclc.org/ooxml/officeDocument/relationships" xmlns:p="http://purl.oclc.org/ooxml/presentationml/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purl.oclc.org/ooxml/drawingml/main" xmlns:r="http://purl.oclc.org/ooxml/officeDocument/relationships" xmlns:p="http://purl.oclc.org/ooxml/presentationml/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0.00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purl.oclc.org/ooxml/drawingml/main" xmlns:r="http://purl.oclc.org/ooxml/officeDocument/relationships" xmlns:p="http://purl.oclc.org/ooxml/presentationml/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purl.oclc.org/ooxml/drawingml/main" xmlns:r="http://purl.oclc.org/ooxml/officeDocument/relationships" xmlns:p="http://purl.oclc.org/ooxml/presentationml/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purl.oclc.org/ooxml/drawingml/main" xmlns:r="http://purl.oclc.org/ooxml/officeDocument/relationships" xmlns:p="http://purl.oclc.org/ooxml/presentationml/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purl.oclc.org/ooxml/drawingml/main" xmlns:r="http://purl.oclc.org/ooxml/officeDocument/relationships" xmlns:p="http://purl.oclc.org/ooxml/presentationml/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purl.oclc.org/ooxml/drawingml/main" xmlns:r="http://purl.oclc.org/ooxml/officeDocument/relationships" xmlns:p="http://purl.oclc.org/ooxml/presentationml/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purl.oclc.org/ooxml/drawingml/main" xmlns:r="http://purl.oclc.org/ooxml/officeDocument/relationships" xmlns:p="http://purl.oclc.org/ooxml/presentationml/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purl.oclc.org/ooxml/drawingml/main" xmlns:r="http://purl.oclc.org/ooxml/officeDocument/relationships" xmlns:p="http://purl.oclc.org/ooxml/presentationml/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purl.oclc.org/ooxml/drawingml/main" xmlns:r="http://purl.oclc.org/ooxml/officeDocument/relationships" xmlns:p="http://purl.oclc.org/ooxml/presentationml/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purl.oclc.org/ooxml/drawingml/main" xmlns:r="http://purl.oclc.org/ooxml/officeDocument/relationships" xmlns:p="http://purl.oclc.org/ooxml/presentationml/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hf hdr="0"/>
</p:sldLayout>
</file>

<file path=ppt/slideLayouts/slideLayout9.xml><?xml version="1.0" encoding="utf-8"?>
<p:sldLayout xmlns:a="http://purl.oclc.org/ooxml/drawingml/main" xmlns:r="http://purl.oclc.org/ooxml/officeDocument/relationships" xmlns:p="http://purl.oclc.org/ooxml/presentationml/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3156376425"/>
      </p:ext>
    </p:extLst>
  </p:cSld>
  <p:clrMapOvr>
    <a:masterClrMapping/>
  </p:clrMapOvr>
  <p:hf hdr="0"/>
</p:sldLayout>
</file>

<file path=ppt/slideMasters/_rels/slideMaster1.xml.rels><?xml version="1.0" encoding="UTF-8" standalone="yes"?>
<Relationships xmlns="http://schemas.openxmlformats.org/package/2006/relationships"><Relationship Id="rId13" Type="http://purl.oclc.org/ooxml/officeDocument/relationships/slideLayout" Target="../slideLayouts/slideLayout13.xml"/><Relationship Id="rId18" Type="http://purl.oclc.org/ooxml/officeDocument/relationships/slideLayout" Target="../slideLayouts/slideLayout18.xml"/><Relationship Id="rId26" Type="http://purl.oclc.org/ooxml/officeDocument/relationships/slideLayout" Target="../slideLayouts/slideLayout26.xml"/><Relationship Id="rId39" Type="http://purl.oclc.org/ooxml/officeDocument/relationships/slideLayout" Target="../slideLayouts/slideLayout39.xml"/><Relationship Id="rId21" Type="http://purl.oclc.org/ooxml/officeDocument/relationships/slideLayout" Target="../slideLayouts/slideLayout21.xml"/><Relationship Id="rId34" Type="http://purl.oclc.org/ooxml/officeDocument/relationships/slideLayout" Target="../slideLayouts/slideLayout34.xml"/><Relationship Id="rId42" Type="http://purl.oclc.org/ooxml/officeDocument/relationships/slideLayout" Target="../slideLayouts/slideLayout42.xml"/><Relationship Id="rId47" Type="http://purl.oclc.org/ooxml/officeDocument/relationships/slideLayout" Target="../slideLayouts/slideLayout47.xml"/><Relationship Id="rId50" Type="http://purl.oclc.org/ooxml/officeDocument/relationships/slideLayout" Target="../slideLayouts/slideLayout50.xml"/><Relationship Id="rId55" Type="http://purl.oclc.org/ooxml/officeDocument/relationships/theme" Target="../theme/theme1.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5" Type="http://purl.oclc.org/ooxml/officeDocument/relationships/slideLayout" Target="../slideLayouts/slideLayout25.xml"/><Relationship Id="rId33" Type="http://purl.oclc.org/ooxml/officeDocument/relationships/slideLayout" Target="../slideLayouts/slideLayout33.xml"/><Relationship Id="rId38" Type="http://purl.oclc.org/ooxml/officeDocument/relationships/slideLayout" Target="../slideLayouts/slideLayout38.xml"/><Relationship Id="rId46" Type="http://purl.oclc.org/ooxml/officeDocument/relationships/slideLayout" Target="../slideLayouts/slideLayout46.xml"/><Relationship Id="rId2" Type="http://purl.oclc.org/ooxml/officeDocument/relationships/slideLayout" Target="../slideLayouts/slideLayout2.xml"/><Relationship Id="rId16" Type="http://purl.oclc.org/ooxml/officeDocument/relationships/slideLayout" Target="../slideLayouts/slideLayout16.xml"/><Relationship Id="rId20" Type="http://purl.oclc.org/ooxml/officeDocument/relationships/slideLayout" Target="../slideLayouts/slideLayout20.xml"/><Relationship Id="rId29" Type="http://purl.oclc.org/ooxml/officeDocument/relationships/slideLayout" Target="../slideLayouts/slideLayout29.xml"/><Relationship Id="rId41" Type="http://purl.oclc.org/ooxml/officeDocument/relationships/slideLayout" Target="../slideLayouts/slideLayout41.xml"/><Relationship Id="rId54" Type="http://purl.oclc.org/ooxml/officeDocument/relationships/slideLayout" Target="../slideLayouts/slideLayout54.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24" Type="http://purl.oclc.org/ooxml/officeDocument/relationships/slideLayout" Target="../slideLayouts/slideLayout24.xml"/><Relationship Id="rId32" Type="http://purl.oclc.org/ooxml/officeDocument/relationships/slideLayout" Target="../slideLayouts/slideLayout32.xml"/><Relationship Id="rId37" Type="http://purl.oclc.org/ooxml/officeDocument/relationships/slideLayout" Target="../slideLayouts/slideLayout37.xml"/><Relationship Id="rId40" Type="http://purl.oclc.org/ooxml/officeDocument/relationships/slideLayout" Target="../slideLayouts/slideLayout40.xml"/><Relationship Id="rId45" Type="http://purl.oclc.org/ooxml/officeDocument/relationships/slideLayout" Target="../slideLayouts/slideLayout45.xml"/><Relationship Id="rId53" Type="http://purl.oclc.org/ooxml/officeDocument/relationships/slideLayout" Target="../slideLayouts/slideLayout53.xml"/><Relationship Id="rId5" Type="http://purl.oclc.org/ooxml/officeDocument/relationships/slideLayout" Target="../slideLayouts/slideLayout5.xml"/><Relationship Id="rId15" Type="http://purl.oclc.org/ooxml/officeDocument/relationships/slideLayout" Target="../slideLayouts/slideLayout15.xml"/><Relationship Id="rId23" Type="http://purl.oclc.org/ooxml/officeDocument/relationships/slideLayout" Target="../slideLayouts/slideLayout23.xml"/><Relationship Id="rId28" Type="http://purl.oclc.org/ooxml/officeDocument/relationships/slideLayout" Target="../slideLayouts/slideLayout28.xml"/><Relationship Id="rId36" Type="http://purl.oclc.org/ooxml/officeDocument/relationships/slideLayout" Target="../slideLayouts/slideLayout36.xml"/><Relationship Id="rId49" Type="http://purl.oclc.org/ooxml/officeDocument/relationships/slideLayout" Target="../slideLayouts/slideLayout49.xml"/><Relationship Id="rId10" Type="http://purl.oclc.org/ooxml/officeDocument/relationships/slideLayout" Target="../slideLayouts/slideLayout10.xml"/><Relationship Id="rId19" Type="http://purl.oclc.org/ooxml/officeDocument/relationships/slideLayout" Target="../slideLayouts/slideLayout19.xml"/><Relationship Id="rId31" Type="http://purl.oclc.org/ooxml/officeDocument/relationships/slideLayout" Target="../slideLayouts/slideLayout31.xml"/><Relationship Id="rId44" Type="http://purl.oclc.org/ooxml/officeDocument/relationships/slideLayout" Target="../slideLayouts/slideLayout44.xml"/><Relationship Id="rId52" Type="http://purl.oclc.org/ooxml/officeDocument/relationships/slideLayout" Target="../slideLayouts/slideLayout52.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 Id="rId22" Type="http://purl.oclc.org/ooxml/officeDocument/relationships/slideLayout" Target="../slideLayouts/slideLayout22.xml"/><Relationship Id="rId27" Type="http://purl.oclc.org/ooxml/officeDocument/relationships/slideLayout" Target="../slideLayouts/slideLayout27.xml"/><Relationship Id="rId30" Type="http://purl.oclc.org/ooxml/officeDocument/relationships/slideLayout" Target="../slideLayouts/slideLayout30.xml"/><Relationship Id="rId35" Type="http://purl.oclc.org/ooxml/officeDocument/relationships/slideLayout" Target="../slideLayouts/slideLayout35.xml"/><Relationship Id="rId43" Type="http://purl.oclc.org/ooxml/officeDocument/relationships/slideLayout" Target="../slideLayouts/slideLayout43.xml"/><Relationship Id="rId48" Type="http://purl.oclc.org/ooxml/officeDocument/relationships/slideLayout" Target="../slideLayouts/slideLayout48.xml"/><Relationship Id="rId56" Type="http://purl.oclc.org/ooxml/officeDocument/relationships/image" Target="../media/image1.png"/><Relationship Id="rId8" Type="http://purl.oclc.org/ooxml/officeDocument/relationships/slideLayout" Target="../slideLayouts/slideLayout8.xml"/><Relationship Id="rId51" Type="http://purl.oclc.org/ooxml/officeDocument/relationships/slideLayout" Target="../slideLayouts/slideLayout51.xml"/><Relationship Id="rId3" Type="http://purl.oclc.org/ooxml/officeDocument/relationships/slideLayout" Target="../slideLayouts/slideLayout3.xml"/></Relationships>
</file>

<file path=ppt/slideMasters/slideMaster1.xml><?xml version="1.0" encoding="utf-8"?>
<p:sldMaster xmlns:a="http://purl.oclc.org/ooxml/drawingml/main" xmlns:r="http://purl.oclc.org/ooxml/officeDocument/relationships" xmlns:p="http://purl.oclc.org/ooxml/presentationml/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dirty="0"/>
              <a:t>Company Confidential</a:t>
            </a:r>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p:txStyles>
    <p:titleStyle>
      <a:lvl1pPr algn="l" defTabSz="914400" rtl="0" eaLnBrk="1" latinLnBrk="0" hangingPunct="1">
        <a:lnSpc>
          <a:spcPct val="9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2.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3.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2.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4.png"/><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5.png"/><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3" Type="http://purl.oclc.org/ooxml/officeDocument/relationships/diagramData" Target="../diagrams/data1.xml"/><Relationship Id="rId7" Type="http://schemas.microsoft.com/office/2007/relationships/diagramDrawing" Target="../diagrams/drawing1.xml"/><Relationship Id="rId2" Type="http://purl.oclc.org/ooxml/officeDocument/relationships/image" Target="../media/image13.png"/><Relationship Id="rId1" Type="http://purl.oclc.org/ooxml/officeDocument/relationships/slideLayout" Target="../slideLayouts/slideLayout9.xml"/><Relationship Id="rId6" Type="http://purl.oclc.org/ooxml/officeDocument/relationships/diagramColors" Target="../diagrams/colors1.xml"/><Relationship Id="rId5" Type="http://purl.oclc.org/ooxml/officeDocument/relationships/diagramQuickStyle" Target="../diagrams/quickStyle1.xml"/><Relationship Id="rId4" Type="http://purl.oclc.org/ooxml/officeDocument/relationships/diagramLayout" Target="../diagrams/layout1.xml"/></Relationships>
</file>

<file path=ppt/slides/_rels/slide7.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notesSlide" Target="../notesSlides/notesSlide1.xml"/><Relationship Id="rId1" Type="http://purl.oclc.org/ooxml/officeDocument/relationships/slideLayout" Target="../slideLayouts/slideLayout9.xml"/></Relationships>
</file>

<file path=ppt/slides/_rels/slide8.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9.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p:txBody>
          <a:bodyPr>
            <a:normAutofit fontScale="90%"/>
          </a:bodyPr>
          <a:lstStyle/>
          <a:p>
            <a:r>
              <a:rPr lang="en-GB" dirty="0"/>
              <a:t>Gamification van </a:t>
            </a:r>
            <a:r>
              <a:rPr lang="en-GB" dirty="0" err="1"/>
              <a:t>een</a:t>
            </a:r>
            <a:r>
              <a:rPr lang="en-GB" dirty="0"/>
              <a:t> </a:t>
            </a:r>
            <a:r>
              <a:rPr lang="en-GB" dirty="0" err="1"/>
              <a:t>opleiding</a:t>
            </a:r>
            <a:endParaRPr lang="en-GB" dirty="0"/>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a:xfrm>
            <a:off x="5068048" y="4662488"/>
            <a:ext cx="6353175" cy="1854215"/>
          </a:xfrm>
        </p:spPr>
        <p:txBody>
          <a:bodyPr>
            <a:normAutofit/>
          </a:bodyPr>
          <a:lstStyle/>
          <a:p>
            <a:r>
              <a:rPr lang="en-GB" b="1" dirty="0"/>
              <a:t>Sam Van Bogaert</a:t>
            </a:r>
          </a:p>
          <a:p>
            <a:r>
              <a:rPr lang="en-GB" dirty="0"/>
              <a:t>Promotor: </a:t>
            </a:r>
            <a:r>
              <a:rPr lang="en-GB" b="1" dirty="0"/>
              <a:t>Cindy </a:t>
            </a:r>
            <a:r>
              <a:rPr lang="en-GB" b="1" dirty="0" err="1"/>
              <a:t>Braspenning</a:t>
            </a:r>
            <a:endParaRPr lang="en-GB" b="1" dirty="0"/>
          </a:p>
          <a:p>
            <a:r>
              <a:rPr lang="en-GB" dirty="0" err="1"/>
              <a:t>Stagebegeleider</a:t>
            </a:r>
            <a:r>
              <a:rPr lang="en-GB" dirty="0"/>
              <a:t>: </a:t>
            </a:r>
            <a:r>
              <a:rPr lang="en-GB" b="1" dirty="0"/>
              <a:t>Serge </a:t>
            </a:r>
            <a:r>
              <a:rPr lang="en-GB" b="1" dirty="0" err="1"/>
              <a:t>Horsmans</a:t>
            </a:r>
            <a:endParaRPr lang="en-GB" dirty="0"/>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endParaRPr lang="en-US" dirty="0"/>
          </a:p>
        </p:txBody>
      </p:sp>
      <p:pic>
        <p:nvPicPr>
          <p:cNvPr id="6" name="Picture 5">
            <a:extLst>
              <a:ext uri="{FF2B5EF4-FFF2-40B4-BE49-F238E27FC236}">
                <a16:creationId xmlns:a16="http://schemas.microsoft.com/office/drawing/2014/main" id="{EACB8EDD-7C74-4AA7-9C2E-2AEC721532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4281207962"/>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10</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Problemen</a:t>
            </a:r>
            <a:r>
              <a:rPr lang="en-GB" dirty="0"/>
              <a:t> &amp; </a:t>
            </a:r>
            <a:r>
              <a:rPr lang="en-GB" dirty="0" err="1"/>
              <a:t>Uitdagingen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Reeds bestaand project; documentatie was aanwezig.</a:t>
            </a:r>
          </a:p>
          <a:p>
            <a:pPr marL="285750" indent="-285750">
              <a:buFont typeface="Arial" panose="020B0604020202020204" pitchFamily="34" charset="0"/>
              <a:buChar char="•"/>
            </a:pPr>
            <a:r>
              <a:rPr lang="nl-BE" dirty="0">
                <a:solidFill>
                  <a:schemeClr val="bg1"/>
                </a:solidFill>
              </a:rPr>
              <a:t>Kleine oriëntatie vereist; opleiding zelf overlopen.</a:t>
            </a:r>
          </a:p>
          <a:p>
            <a:pPr marL="285750" indent="-285750">
              <a:buFont typeface="Arial" panose="020B0604020202020204" pitchFamily="34" charset="0"/>
              <a:buChar char="•"/>
            </a:pPr>
            <a:r>
              <a:rPr lang="nl-BE" dirty="0">
                <a:solidFill>
                  <a:schemeClr val="bg1"/>
                </a:solidFill>
              </a:rPr>
              <a:t>Weinig materiaal om mee te werken.</a:t>
            </a:r>
          </a:p>
          <a:p>
            <a:endParaRPr lang="nl-BE" dirty="0">
              <a:solidFill>
                <a:schemeClr val="bg1"/>
              </a:solidFill>
            </a:endParaRPr>
          </a:p>
          <a:p>
            <a:endParaRPr lang="nl-BE" dirty="0">
              <a:solidFill>
                <a:schemeClr val="bg1"/>
              </a:solidFill>
            </a:endParaRPr>
          </a:p>
        </p:txBody>
      </p:sp>
      <p:pic>
        <p:nvPicPr>
          <p:cNvPr id="6" name="Picture 5">
            <a:extLst>
              <a:ext uri="{FF2B5EF4-FFF2-40B4-BE49-F238E27FC236}">
                <a16:creationId xmlns:a16="http://schemas.microsoft.com/office/drawing/2014/main" id="{44E4BE60-A25D-4A21-8F5E-E4B9C98450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852151783"/>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11</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Persoonlijke Reflectie</a:t>
            </a:r>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73078"/>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Veel kunnen bijleren (C#, .NET, XML ...).</a:t>
            </a:r>
          </a:p>
          <a:p>
            <a:pPr marL="285750" indent="-285750">
              <a:buFont typeface="Arial" panose="020B0604020202020204" pitchFamily="34" charset="0"/>
              <a:buChar char="•"/>
            </a:pPr>
            <a:r>
              <a:rPr lang="nl-BE" dirty="0">
                <a:solidFill>
                  <a:schemeClr val="bg1"/>
                </a:solidFill>
              </a:rPr>
              <a:t>Veel creatieve vrijheid.</a:t>
            </a:r>
          </a:p>
          <a:p>
            <a:pPr marL="285750" indent="-285750">
              <a:buFont typeface="Arial" panose="020B0604020202020204" pitchFamily="34" charset="0"/>
              <a:buChar char="•"/>
            </a:pPr>
            <a:r>
              <a:rPr lang="nl-BE" dirty="0">
                <a:solidFill>
                  <a:schemeClr val="bg1"/>
                </a:solidFill>
              </a:rPr>
              <a:t>Moeilijkheidsgraad door gebrek aan kennis over de energiesector.</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648849511"/>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12</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Besluit</a:t>
            </a:r>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73078"/>
            <a:ext cx="10723417" cy="2585323"/>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Opleiding</a:t>
            </a:r>
          </a:p>
          <a:p>
            <a:pPr marL="742950" lvl="1" indent="-285750">
              <a:buFont typeface="Arial" panose="020B0604020202020204" pitchFamily="34" charset="0"/>
              <a:buChar char="•"/>
            </a:pPr>
            <a:r>
              <a:rPr lang="nl-BE" dirty="0">
                <a:solidFill>
                  <a:schemeClr val="bg1"/>
                </a:solidFill>
              </a:rPr>
              <a:t>Opzoek werk is makkelijker.</a:t>
            </a:r>
          </a:p>
          <a:p>
            <a:pPr marL="742950" lvl="1" indent="-285750">
              <a:buFont typeface="Arial" panose="020B0604020202020204" pitchFamily="34" charset="0"/>
              <a:buChar char="•"/>
            </a:pPr>
            <a:r>
              <a:rPr lang="nl-BE" dirty="0">
                <a:solidFill>
                  <a:schemeClr val="bg1"/>
                </a:solidFill>
              </a:rPr>
              <a:t>Aanpassen is sneller.</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Spel</a:t>
            </a:r>
          </a:p>
          <a:p>
            <a:pPr marL="742950" lvl="1" indent="-285750">
              <a:buFont typeface="Arial" panose="020B0604020202020204" pitchFamily="34" charset="0"/>
              <a:buChar char="•"/>
            </a:pPr>
            <a:r>
              <a:rPr lang="nl-BE" dirty="0">
                <a:solidFill>
                  <a:schemeClr val="bg1"/>
                </a:solidFill>
              </a:rPr>
              <a:t>Extra interactiviteit.</a:t>
            </a:r>
          </a:p>
          <a:p>
            <a:pPr marL="742950" lvl="1" indent="-285750">
              <a:buFont typeface="Arial" panose="020B0604020202020204" pitchFamily="34" charset="0"/>
              <a:buChar char="•"/>
            </a:pPr>
            <a:r>
              <a:rPr lang="nl-BE" dirty="0">
                <a:solidFill>
                  <a:schemeClr val="bg1"/>
                </a:solidFill>
              </a:rPr>
              <a:t>Informatie verdelen over verschillende levels.</a:t>
            </a:r>
          </a:p>
          <a:p>
            <a:pPr marL="742950" lvl="1" indent="-285750">
              <a:buFont typeface="Arial" panose="020B0604020202020204" pitchFamily="34" charset="0"/>
              <a:buChar char="•"/>
            </a:pPr>
            <a:r>
              <a:rPr lang="nl-BE" dirty="0">
                <a:solidFill>
                  <a:schemeClr val="bg1"/>
                </a:solidFill>
              </a:rPr>
              <a:t>Snelle feedback via support pagina.</a:t>
            </a:r>
          </a:p>
          <a:p>
            <a:pPr marL="742950" lvl="1" indent="-285750">
              <a:buFont typeface="Arial" panose="020B0604020202020204" pitchFamily="34" charset="0"/>
              <a:buChar char="•"/>
            </a:pPr>
            <a:endParaRPr lang="nl-BE" dirty="0">
              <a:solidFill>
                <a:schemeClr val="bg1"/>
              </a:solidFill>
            </a:endParaRP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4" name="Rectangle 3">
            <a:extLst>
              <a:ext uri="{FF2B5EF4-FFF2-40B4-BE49-F238E27FC236}">
                <a16:creationId xmlns:a16="http://schemas.microsoft.com/office/drawing/2014/main" id="{FBF85845-D0D1-4ABB-B045-B479E4327C53}"/>
              </a:ext>
            </a:extLst>
          </p:cNvPr>
          <p:cNvSpPr/>
          <p:nvPr/>
        </p:nvSpPr>
        <p:spPr>
          <a:xfrm>
            <a:off x="5465617" y="1232527"/>
            <a:ext cx="6096000" cy="923330"/>
          </a:xfrm>
          <a:prstGeom prst="rect">
            <a:avLst/>
          </a:prstGeom>
        </p:spPr>
        <p:txBody>
          <a:bodyPr>
            <a:spAutoFit/>
          </a:bodyPr>
          <a:lstStyle/>
          <a:p>
            <a:r>
              <a:rPr lang="nl-BE" i="1" dirty="0">
                <a:solidFill>
                  <a:schemeClr val="bg1"/>
                </a:solidFill>
              </a:rPr>
              <a:t>“Hoe kan men een opleiding vervangen door een spel dat op een alternatieve manier, dezelfde informatie kan aanbrengen dan de opleiding?”</a:t>
            </a:r>
          </a:p>
        </p:txBody>
      </p:sp>
    </p:spTree>
    <p:extLst>
      <p:ext uri="{BB962C8B-B14F-4D97-AF65-F5344CB8AC3E}">
        <p14:creationId xmlns:p14="http://schemas.microsoft.com/office/powerpoint/2010/main" val="3355744818"/>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13</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a:t>Vragen &amp; opmerkingen</a:t>
            </a:r>
            <a:endParaRPr lang="nl-BE" dirty="0"/>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11169495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2</a:t>
            </a:fld>
            <a:endParaRPr lang="en-US" dirty="0"/>
          </a:p>
        </p:txBody>
      </p:sp>
      <p:pic>
        <p:nvPicPr>
          <p:cNvPr id="6" name="Picture 5">
            <a:extLst>
              <a:ext uri="{FF2B5EF4-FFF2-40B4-BE49-F238E27FC236}">
                <a16:creationId xmlns:a16="http://schemas.microsoft.com/office/drawing/2014/main" id="{9F273845-1460-499D-B3C8-247A29A545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4713" y="2078638"/>
            <a:ext cx="5778631" cy="3546835"/>
          </a:xfrm>
          <a:prstGeom prst="rect">
            <a:avLst/>
          </a:prstGeom>
          <a:noFill/>
          <a:ln>
            <a:noFill/>
          </a:ln>
        </p:spPr>
      </p:pic>
      <p:sp>
        <p:nvSpPr>
          <p:cNvPr id="7" name="Title 6">
            <a:extLst>
              <a:ext uri="{FF2B5EF4-FFF2-40B4-BE49-F238E27FC236}">
                <a16:creationId xmlns:a16="http://schemas.microsoft.com/office/drawing/2014/main" id="{F2E5456B-A83C-4266-8286-699567677B92}"/>
              </a:ext>
            </a:extLst>
          </p:cNvPr>
          <p:cNvSpPr>
            <a:spLocks noGrp="1"/>
          </p:cNvSpPr>
          <p:nvPr>
            <p:ph type="title"/>
          </p:nvPr>
        </p:nvSpPr>
        <p:spPr/>
        <p:txBody>
          <a:bodyPr/>
          <a:lstStyle/>
          <a:p>
            <a:r>
              <a:rPr lang="nl-BE" dirty="0"/>
              <a:t>Onderzoeksvraag</a:t>
            </a:r>
          </a:p>
        </p:txBody>
      </p:sp>
      <p:pic>
        <p:nvPicPr>
          <p:cNvPr id="8" name="Picture 7">
            <a:extLst>
              <a:ext uri="{FF2B5EF4-FFF2-40B4-BE49-F238E27FC236}">
                <a16:creationId xmlns:a16="http://schemas.microsoft.com/office/drawing/2014/main" id="{D984B1BE-156A-4417-B21E-FD3F1DD019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9" name="TextBox 8">
            <a:extLst>
              <a:ext uri="{FF2B5EF4-FFF2-40B4-BE49-F238E27FC236}">
                <a16:creationId xmlns:a16="http://schemas.microsoft.com/office/drawing/2014/main" id="{0AC8A37B-FCD0-42FC-AA33-D016AF65E6C4}"/>
              </a:ext>
            </a:extLst>
          </p:cNvPr>
          <p:cNvSpPr txBox="1"/>
          <p:nvPr/>
        </p:nvSpPr>
        <p:spPr>
          <a:xfrm>
            <a:off x="759693" y="2127179"/>
            <a:ext cx="6065314" cy="923330"/>
          </a:xfrm>
          <a:prstGeom prst="rect">
            <a:avLst/>
          </a:prstGeom>
          <a:noFill/>
        </p:spPr>
        <p:txBody>
          <a:bodyPr wrap="square" rtlCol="0">
            <a:spAutoFit/>
          </a:bodyPr>
          <a:lstStyle/>
          <a:p>
            <a:r>
              <a:rPr lang="nl-BE" i="1" dirty="0">
                <a:solidFill>
                  <a:schemeClr val="bg1"/>
                </a:solidFill>
              </a:rPr>
              <a:t>“Hoe kan men een opleiding vervangen door een spel dat op een alternatieve manier, dezelfde informatie kan aanbrengen dan de opleiding?”</a:t>
            </a:r>
          </a:p>
        </p:txBody>
      </p:sp>
    </p:spTree>
    <p:extLst>
      <p:ext uri="{BB962C8B-B14F-4D97-AF65-F5344CB8AC3E}">
        <p14:creationId xmlns:p14="http://schemas.microsoft.com/office/powerpoint/2010/main" val="1461225344"/>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3</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Voor</a:t>
            </a:r>
            <a:r>
              <a:rPr lang="en-GB" dirty="0"/>
              <a:t> </a:t>
            </a:r>
            <a:r>
              <a:rPr lang="en-GB" dirty="0" err="1"/>
              <a:t>aanvang</a:t>
            </a:r>
            <a:r>
              <a:rPr lang="en-GB" dirty="0"/>
              <a:t> van de stage</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Log-in scherm</a:t>
            </a:r>
          </a:p>
          <a:p>
            <a:pPr marL="285750" indent="-285750">
              <a:buFont typeface="Arial" panose="020B0604020202020204" pitchFamily="34" charset="0"/>
              <a:buChar char="•"/>
            </a:pPr>
            <a:r>
              <a:rPr lang="nl-BE" dirty="0">
                <a:solidFill>
                  <a:schemeClr val="bg1"/>
                </a:solidFill>
              </a:rPr>
              <a:t>Hoofdmenu</a:t>
            </a:r>
          </a:p>
          <a:p>
            <a:pPr marL="285750" indent="-285750">
              <a:buFont typeface="Arial" panose="020B0604020202020204" pitchFamily="34" charset="0"/>
              <a:buChar char="•"/>
            </a:pPr>
            <a:r>
              <a:rPr lang="nl-BE" dirty="0">
                <a:solidFill>
                  <a:schemeClr val="bg1"/>
                </a:solidFill>
              </a:rPr>
              <a:t>Levels menu</a:t>
            </a:r>
          </a:p>
          <a:p>
            <a:pPr marL="285750" indent="-285750">
              <a:buFont typeface="Arial" panose="020B0604020202020204" pitchFamily="34" charset="0"/>
              <a:buChar char="•"/>
            </a:pPr>
            <a:r>
              <a:rPr lang="nl-BE" dirty="0">
                <a:solidFill>
                  <a:schemeClr val="bg1"/>
                </a:solidFill>
              </a:rPr>
              <a:t>Highscore menu</a:t>
            </a:r>
          </a:p>
          <a:p>
            <a:pPr marL="285750" indent="-285750">
              <a:buFont typeface="Arial" panose="020B0604020202020204" pitchFamily="34" charset="0"/>
              <a:buChar char="•"/>
            </a:pPr>
            <a:r>
              <a:rPr lang="nl-BE" dirty="0">
                <a:solidFill>
                  <a:schemeClr val="bg1"/>
                </a:solidFill>
              </a:rPr>
              <a:t>‘Megan’ introductie</a:t>
            </a:r>
          </a:p>
          <a:p>
            <a:pPr marL="285750" indent="-285750">
              <a:buFont typeface="Arial" panose="020B0604020202020204" pitchFamily="34" charset="0"/>
              <a:buChar char="•"/>
            </a:pPr>
            <a:r>
              <a:rPr lang="nl-BE" dirty="0">
                <a:solidFill>
                  <a:schemeClr val="bg1"/>
                </a:solidFill>
              </a:rPr>
              <a:t>Spel introductie</a:t>
            </a:r>
          </a:p>
          <a:p>
            <a:pPr marL="285750" indent="-285750">
              <a:buFont typeface="Arial" panose="020B0604020202020204" pitchFamily="34" charset="0"/>
              <a:buChar char="•"/>
            </a:pPr>
            <a:r>
              <a:rPr lang="nl-BE" dirty="0">
                <a:solidFill>
                  <a:schemeClr val="bg1"/>
                </a:solidFill>
              </a:rPr>
              <a:t>Leverancier level</a:t>
            </a:r>
          </a:p>
        </p:txBody>
      </p:sp>
      <p:pic>
        <p:nvPicPr>
          <p:cNvPr id="6" name="Picture 5">
            <a:extLst>
              <a:ext uri="{FF2B5EF4-FFF2-40B4-BE49-F238E27FC236}">
                <a16:creationId xmlns:a16="http://schemas.microsoft.com/office/drawing/2014/main" id="{4AD3D793-96F7-45FC-A98C-4E705FC57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905375637"/>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4</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Na </a:t>
            </a:r>
            <a:r>
              <a:rPr lang="en-GB" dirty="0" err="1"/>
              <a:t>afloop</a:t>
            </a:r>
            <a:r>
              <a:rPr lang="en-GB" dirty="0"/>
              <a:t> van de stage</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1" y="2182505"/>
            <a:ext cx="5257800"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Log-in scherm</a:t>
            </a:r>
          </a:p>
          <a:p>
            <a:pPr marL="285750" indent="-285750">
              <a:buFont typeface="Arial" panose="020B0604020202020204" pitchFamily="34" charset="0"/>
              <a:buChar char="•"/>
            </a:pPr>
            <a:r>
              <a:rPr lang="nl-BE" dirty="0">
                <a:solidFill>
                  <a:schemeClr val="bg1"/>
                </a:solidFill>
              </a:rPr>
              <a:t>Hoofd menu</a:t>
            </a:r>
          </a:p>
          <a:p>
            <a:pPr marL="285750" indent="-285750">
              <a:buFont typeface="Arial" panose="020B0604020202020204" pitchFamily="34" charset="0"/>
              <a:buChar char="•"/>
            </a:pPr>
            <a:r>
              <a:rPr lang="nl-BE" dirty="0">
                <a:solidFill>
                  <a:schemeClr val="bg1"/>
                </a:solidFill>
              </a:rPr>
              <a:t>Levels menu</a:t>
            </a:r>
          </a:p>
          <a:p>
            <a:pPr marL="285750" indent="-285750">
              <a:buFont typeface="Arial" panose="020B0604020202020204" pitchFamily="34" charset="0"/>
              <a:buChar char="•"/>
            </a:pPr>
            <a:r>
              <a:rPr lang="nl-BE" dirty="0">
                <a:solidFill>
                  <a:schemeClr val="bg1"/>
                </a:solidFill>
              </a:rPr>
              <a:t>Highscore menu</a:t>
            </a:r>
            <a:endParaRPr lang="nl-BE" b="1" dirty="0">
              <a:solidFill>
                <a:schemeClr val="bg1"/>
              </a:solidFill>
            </a:endParaRPr>
          </a:p>
          <a:p>
            <a:pPr marL="285750" indent="-285750">
              <a:buFont typeface="Arial" panose="020B0604020202020204" pitchFamily="34" charset="0"/>
              <a:buChar char="•"/>
            </a:pPr>
            <a:r>
              <a:rPr lang="nl-BE" dirty="0">
                <a:solidFill>
                  <a:schemeClr val="bg1"/>
                </a:solidFill>
              </a:rPr>
              <a:t>‘Megan’ introductie</a:t>
            </a:r>
          </a:p>
          <a:p>
            <a:pPr marL="285750" indent="-285750">
              <a:buFont typeface="Arial" panose="020B0604020202020204" pitchFamily="34" charset="0"/>
              <a:buChar char="•"/>
            </a:pPr>
            <a:r>
              <a:rPr lang="nl-BE" dirty="0">
                <a:solidFill>
                  <a:schemeClr val="bg1"/>
                </a:solidFill>
              </a:rPr>
              <a:t>Spel introductie</a:t>
            </a:r>
          </a:p>
          <a:p>
            <a:pPr marL="285750" indent="-285750">
              <a:buFont typeface="Arial" panose="020B0604020202020204" pitchFamily="34" charset="0"/>
              <a:buChar char="•"/>
            </a:pPr>
            <a:r>
              <a:rPr lang="nl-BE" dirty="0">
                <a:solidFill>
                  <a:schemeClr val="bg1"/>
                </a:solidFill>
              </a:rPr>
              <a:t>Leverancier level</a:t>
            </a:r>
          </a:p>
        </p:txBody>
      </p:sp>
      <p:sp>
        <p:nvSpPr>
          <p:cNvPr id="7" name="TextBox 6">
            <a:extLst>
              <a:ext uri="{FF2B5EF4-FFF2-40B4-BE49-F238E27FC236}">
                <a16:creationId xmlns:a16="http://schemas.microsoft.com/office/drawing/2014/main" id="{92346483-537E-4E1E-AA5D-F81060EBDFFA}"/>
              </a:ext>
            </a:extLst>
          </p:cNvPr>
          <p:cNvSpPr txBox="1"/>
          <p:nvPr/>
        </p:nvSpPr>
        <p:spPr>
          <a:xfrm>
            <a:off x="838200" y="4215110"/>
            <a:ext cx="5257800" cy="1754326"/>
          </a:xfrm>
          <a:prstGeom prst="rect">
            <a:avLst/>
          </a:prstGeom>
          <a:noFill/>
        </p:spPr>
        <p:txBody>
          <a:bodyPr wrap="square" rtlCol="0">
            <a:spAutoFit/>
          </a:bodyPr>
          <a:lstStyle/>
          <a:p>
            <a:pPr marL="285750" indent="-285750">
              <a:buFont typeface="Arial" panose="020B0604020202020204" pitchFamily="34" charset="0"/>
              <a:buChar char="•"/>
            </a:pPr>
            <a:r>
              <a:rPr lang="nl-BE" b="1" dirty="0">
                <a:solidFill>
                  <a:schemeClr val="bg1"/>
                </a:solidFill>
              </a:rPr>
              <a:t>Support menu</a:t>
            </a:r>
          </a:p>
          <a:p>
            <a:pPr marL="285750" indent="-285750">
              <a:buFont typeface="Arial" panose="020B0604020202020204" pitchFamily="34" charset="0"/>
              <a:buChar char="•"/>
            </a:pPr>
            <a:r>
              <a:rPr lang="nl-BE" b="1" dirty="0">
                <a:solidFill>
                  <a:schemeClr val="bg1"/>
                </a:solidFill>
              </a:rPr>
              <a:t>Producent level</a:t>
            </a:r>
          </a:p>
          <a:p>
            <a:pPr marL="285750" indent="-285750">
              <a:buFont typeface="Arial" panose="020B0604020202020204" pitchFamily="34" charset="0"/>
              <a:buChar char="•"/>
            </a:pPr>
            <a:r>
              <a:rPr lang="nl-BE" b="1" dirty="0">
                <a:solidFill>
                  <a:schemeClr val="bg1"/>
                </a:solidFill>
              </a:rPr>
              <a:t>TGO level</a:t>
            </a:r>
          </a:p>
          <a:p>
            <a:pPr marL="285750" indent="-285750">
              <a:buFont typeface="Arial" panose="020B0604020202020204" pitchFamily="34" charset="0"/>
              <a:buChar char="•"/>
            </a:pPr>
            <a:r>
              <a:rPr lang="nl-BE" b="1" dirty="0">
                <a:solidFill>
                  <a:schemeClr val="bg1"/>
                </a:solidFill>
              </a:rPr>
              <a:t>DGO level</a:t>
            </a:r>
          </a:p>
          <a:p>
            <a:pPr marL="285750" indent="-285750">
              <a:buFont typeface="Arial" panose="020B0604020202020204" pitchFamily="34" charset="0"/>
              <a:buChar char="•"/>
            </a:pPr>
            <a:r>
              <a:rPr lang="nl-BE" b="1" dirty="0">
                <a:solidFill>
                  <a:schemeClr val="bg1"/>
                </a:solidFill>
              </a:rPr>
              <a:t>Consument level</a:t>
            </a:r>
          </a:p>
          <a:p>
            <a:pPr marL="285750" indent="-285750">
              <a:buFont typeface="Arial" panose="020B0604020202020204" pitchFamily="34" charset="0"/>
              <a:buChar char="•"/>
            </a:pPr>
            <a:r>
              <a:rPr lang="nl-BE" b="1" dirty="0">
                <a:solidFill>
                  <a:schemeClr val="bg1"/>
                </a:solidFill>
              </a:rPr>
              <a:t>Mecoms level</a:t>
            </a:r>
          </a:p>
        </p:txBody>
      </p:sp>
      <p:pic>
        <p:nvPicPr>
          <p:cNvPr id="8" name="Picture 7">
            <a:extLst>
              <a:ext uri="{FF2B5EF4-FFF2-40B4-BE49-F238E27FC236}">
                <a16:creationId xmlns:a16="http://schemas.microsoft.com/office/drawing/2014/main" id="{ADBD2DD3-A4C3-44AF-90B9-C6B0FC0F642B}"/>
              </a:ext>
            </a:extLst>
          </p:cNvPr>
          <p:cNvPicPr/>
          <p:nvPr/>
        </p:nvPicPr>
        <p:blipFill>
          <a:blip r:embed="rId2">
            <a:extLst>
              <a:ext uri="{28A0092B-C50C-407E-A947-70E740481C1C}">
                <a14:useLocalDpi xmlns:a14="http://schemas.microsoft.com/office/drawing/2010/main" val="0"/>
              </a:ext>
            </a:extLst>
          </a:blip>
          <a:stretch>
            <a:fillRect/>
          </a:stretch>
        </p:blipFill>
        <p:spPr>
          <a:xfrm>
            <a:off x="4374037" y="2182505"/>
            <a:ext cx="6612545" cy="4259048"/>
          </a:xfrm>
          <a:prstGeom prst="rect">
            <a:avLst/>
          </a:prstGeom>
        </p:spPr>
      </p:pic>
      <p:pic>
        <p:nvPicPr>
          <p:cNvPr id="9" name="Picture 8">
            <a:extLst>
              <a:ext uri="{FF2B5EF4-FFF2-40B4-BE49-F238E27FC236}">
                <a16:creationId xmlns:a16="http://schemas.microsoft.com/office/drawing/2014/main" id="{A7644C6B-CF90-4DCD-8A73-2406056A9B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3305812865"/>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5</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Uitvoering</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4524315"/>
          </a:xfrm>
          <a:prstGeom prst="rect">
            <a:avLst/>
          </a:prstGeom>
          <a:noFill/>
        </p:spPr>
        <p:txBody>
          <a:bodyPr wrap="square" rtlCol="0">
            <a:spAutoFit/>
          </a:bodyPr>
          <a:lstStyle/>
          <a:p>
            <a:r>
              <a:rPr lang="nl-BE" dirty="0">
                <a:solidFill>
                  <a:schemeClr val="bg1"/>
                </a:solidFill>
              </a:rPr>
              <a:t>Project management</a:t>
            </a:r>
          </a:p>
          <a:p>
            <a:pPr marL="285750" indent="-285750">
              <a:buFont typeface="Arial" panose="020B0604020202020204" pitchFamily="34" charset="0"/>
              <a:buChar char="•"/>
            </a:pPr>
            <a:r>
              <a:rPr lang="nl-BE" dirty="0">
                <a:solidFill>
                  <a:schemeClr val="bg1"/>
                </a:solidFill>
              </a:rPr>
              <a:t>Azure Devops</a:t>
            </a:r>
          </a:p>
          <a:p>
            <a:pPr marL="742950" lvl="1" indent="-285750">
              <a:buFont typeface="Arial" panose="020B0604020202020204" pitchFamily="34" charset="0"/>
              <a:buChar char="•"/>
            </a:pPr>
            <a:r>
              <a:rPr lang="nl-BE" dirty="0">
                <a:solidFill>
                  <a:schemeClr val="bg1"/>
                </a:solidFill>
              </a:rPr>
              <a:t>Twee wekelijkse sprint.</a:t>
            </a:r>
          </a:p>
          <a:p>
            <a:pPr marL="742950" lvl="1" indent="-285750">
              <a:buFont typeface="Arial" panose="020B0604020202020204" pitchFamily="34" charset="0"/>
              <a:buChar char="•"/>
            </a:pPr>
            <a:r>
              <a:rPr lang="nl-BE" dirty="0">
                <a:solidFill>
                  <a:schemeClr val="bg1"/>
                </a:solidFill>
              </a:rPr>
              <a:t>Prioriteit: ontbrekende content voorzien.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r>
              <a:rPr lang="nl-BE" dirty="0">
                <a:solidFill>
                  <a:schemeClr val="bg1"/>
                </a:solidFill>
              </a:rPr>
              <a:t>Version Control</a:t>
            </a:r>
          </a:p>
          <a:p>
            <a:pPr marL="285750" indent="-285750">
              <a:buFont typeface="Arial" panose="020B0604020202020204" pitchFamily="34" charset="0"/>
              <a:buChar char="•"/>
            </a:pPr>
            <a:r>
              <a:rPr lang="nl-BE" dirty="0">
                <a:solidFill>
                  <a:schemeClr val="bg1"/>
                </a:solidFill>
              </a:rPr>
              <a:t>Git</a:t>
            </a:r>
          </a:p>
          <a:p>
            <a:pPr marL="742950" lvl="1" indent="-285750">
              <a:buFont typeface="Arial" panose="020B0604020202020204" pitchFamily="34" charset="0"/>
              <a:buChar char="•"/>
            </a:pPr>
            <a:r>
              <a:rPr lang="nl-BE" dirty="0">
                <a:solidFill>
                  <a:schemeClr val="bg1"/>
                </a:solidFill>
              </a:rPr>
              <a:t>2 Branches: Dev &amp; Master</a:t>
            </a:r>
          </a:p>
          <a:p>
            <a:pPr marL="742950" lvl="1" indent="-285750">
              <a:buFont typeface="Arial" panose="020B0604020202020204" pitchFamily="34" charset="0"/>
              <a:buChar char="•"/>
            </a:pPr>
            <a:r>
              <a:rPr lang="nl-BE" dirty="0">
                <a:solidFill>
                  <a:schemeClr val="bg1"/>
                </a:solidFill>
              </a:rPr>
              <a:t>Na elke aanpassing: push op Dev branch.</a:t>
            </a:r>
          </a:p>
          <a:p>
            <a:pPr marL="742950" lvl="1" indent="-285750">
              <a:buFont typeface="Arial" panose="020B0604020202020204" pitchFamily="34" charset="0"/>
              <a:buChar char="•"/>
            </a:pPr>
            <a:r>
              <a:rPr lang="nl-BE" dirty="0">
                <a:solidFill>
                  <a:schemeClr val="bg1"/>
                </a:solidFill>
              </a:rPr>
              <a:t>Na elke sprint: push naar master branch.</a:t>
            </a:r>
          </a:p>
          <a:p>
            <a:pPr marL="285750" indent="-285750">
              <a:buFont typeface="Arial" panose="020B0604020202020204" pitchFamily="34" charset="0"/>
              <a:buChar char="•"/>
            </a:pPr>
            <a:endParaRPr lang="nl-BE" dirty="0">
              <a:solidFill>
                <a:schemeClr val="bg1"/>
              </a:solidFill>
            </a:endParaRPr>
          </a:p>
          <a:p>
            <a:r>
              <a:rPr lang="nl-BE" dirty="0">
                <a:solidFill>
                  <a:schemeClr val="bg1"/>
                </a:solidFill>
              </a:rPr>
              <a:t>Game Development</a:t>
            </a:r>
          </a:p>
          <a:p>
            <a:pPr marL="285750" indent="-285750">
              <a:buFont typeface="Arial" panose="020B0604020202020204" pitchFamily="34" charset="0"/>
              <a:buChar char="•"/>
            </a:pPr>
            <a:r>
              <a:rPr lang="nl-BE" dirty="0">
                <a:solidFill>
                  <a:schemeClr val="bg1"/>
                </a:solidFill>
              </a:rPr>
              <a:t>Unity</a:t>
            </a:r>
          </a:p>
          <a:p>
            <a:pPr marL="742950" lvl="1" indent="-285750">
              <a:buFont typeface="Arial" panose="020B0604020202020204" pitchFamily="34" charset="0"/>
              <a:buChar char="•"/>
            </a:pPr>
            <a:r>
              <a:rPr lang="nl-BE" dirty="0">
                <a:solidFill>
                  <a:schemeClr val="bg1"/>
                </a:solidFill>
              </a:rPr>
              <a:t>UI Design</a:t>
            </a:r>
          </a:p>
          <a:p>
            <a:pPr marL="742950" lvl="1" indent="-285750">
              <a:buFont typeface="Arial" panose="020B0604020202020204" pitchFamily="34" charset="0"/>
              <a:buChar char="•"/>
            </a:pPr>
            <a:r>
              <a:rPr lang="nl-BE" dirty="0">
                <a:solidFill>
                  <a:schemeClr val="bg1"/>
                </a:solidFill>
              </a:rPr>
              <a:t>Scripts</a:t>
            </a:r>
          </a:p>
        </p:txBody>
      </p:sp>
      <p:pic>
        <p:nvPicPr>
          <p:cNvPr id="6" name="Picture 5">
            <a:extLst>
              <a:ext uri="{FF2B5EF4-FFF2-40B4-BE49-F238E27FC236}">
                <a16:creationId xmlns:a16="http://schemas.microsoft.com/office/drawing/2014/main" id="{B39DCD5E-515F-44F6-BD1E-4114937119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80256000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6</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Planning</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204823"/>
            <a:ext cx="10723417" cy="1200329"/>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Week 1-2: </a:t>
            </a:r>
          </a:p>
          <a:p>
            <a:pPr marL="742950" lvl="1" indent="-285750">
              <a:buFont typeface="Arial" panose="020B0604020202020204" pitchFamily="34" charset="0"/>
              <a:buChar char="•"/>
            </a:pPr>
            <a:r>
              <a:rPr lang="nl-BE" dirty="0">
                <a:solidFill>
                  <a:schemeClr val="bg1"/>
                </a:solidFill>
              </a:rPr>
              <a:t>Introductie tot het project.</a:t>
            </a:r>
          </a:p>
          <a:p>
            <a:pPr marL="742950" lvl="1" indent="-285750">
              <a:buFont typeface="Arial" panose="020B0604020202020204" pitchFamily="34" charset="0"/>
              <a:buChar char="•"/>
            </a:pPr>
            <a:r>
              <a:rPr lang="nl-BE" dirty="0">
                <a:solidFill>
                  <a:schemeClr val="bg1"/>
                </a:solidFill>
              </a:rPr>
              <a:t>Unity tutorials bekijken.</a:t>
            </a:r>
          </a:p>
          <a:p>
            <a:pPr marL="742950" lvl="1" indent="-285750">
              <a:buFont typeface="Arial" panose="020B0604020202020204" pitchFamily="34" charset="0"/>
              <a:buChar char="•"/>
            </a:pPr>
            <a:r>
              <a:rPr lang="nl-BE" dirty="0">
                <a:solidFill>
                  <a:schemeClr val="bg1"/>
                </a:solidFill>
              </a:rPr>
              <a:t>Leren met Unity werken.</a:t>
            </a:r>
          </a:p>
        </p:txBody>
      </p:sp>
      <p:pic>
        <p:nvPicPr>
          <p:cNvPr id="6" name="Picture 5">
            <a:extLst>
              <a:ext uri="{FF2B5EF4-FFF2-40B4-BE49-F238E27FC236}">
                <a16:creationId xmlns:a16="http://schemas.microsoft.com/office/drawing/2014/main" id="{82B782A4-2244-4DB3-A3DD-C672BA6B4E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graphicFrame>
        <p:nvGraphicFramePr>
          <p:cNvPr id="11" name="Diagram 10">
            <a:extLst>
              <a:ext uri="{FF2B5EF4-FFF2-40B4-BE49-F238E27FC236}">
                <a16:creationId xmlns:a16="http://schemas.microsoft.com/office/drawing/2014/main" id="{2ADCCCFB-41C3-4100-B177-FB8ADDB99ABA}"/>
              </a:ext>
            </a:extLst>
          </p:cNvPr>
          <p:cNvGraphicFramePr/>
          <p:nvPr>
            <p:extLst>
              <p:ext uri="{D42A27DB-BD31-4B8C-83A1-F6EECF244321}">
                <p14:modId xmlns:p14="http://schemas.microsoft.com/office/powerpoint/2010/main" val="2749162021"/>
              </p:ext>
            </p:extLst>
          </p:nvPr>
        </p:nvGraphicFramePr>
        <p:xfrm>
          <a:off x="468198" y="2804987"/>
          <a:ext cx="11255604" cy="3588637"/>
        </p:xfrm>
        <a:graphic>
          <a:graphicData uri="http://purl.oclc.org/ooxml/drawingml/diagram">
            <dgm:relIds xmlns:dgm="http://purl.oclc.org/ooxml/drawingml/diagram" xmlns:r="http://purl.oclc.org/ooxml/officeDocument/relationships" r:dm="rId3" r:lo="rId4" r:qs="rId5" r:cs="rId6"/>
          </a:graphicData>
        </a:graphic>
      </p:graphicFrame>
    </p:spTree>
    <p:extLst>
      <p:ext uri="{BB962C8B-B14F-4D97-AF65-F5344CB8AC3E}">
        <p14:creationId xmlns:p14="http://schemas.microsoft.com/office/powerpoint/2010/main" val="2068991760"/>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7</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Klassen </a:t>
            </a:r>
            <a:r>
              <a:rPr lang="en-GB" dirty="0" err="1"/>
              <a:t>structuur</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1" y="2182505"/>
            <a:ext cx="4724400" cy="1661993"/>
          </a:xfrm>
          <a:prstGeom prst="rect">
            <a:avLst/>
          </a:prstGeom>
          <a:noFill/>
        </p:spPr>
        <p:txBody>
          <a:bodyPr wrap="square" rtlCol="0">
            <a:spAutoFit/>
          </a:bodyPr>
          <a:lstStyle/>
          <a:p>
            <a:pPr lvl="1"/>
            <a:endParaRPr lang="nl-BE" dirty="0">
              <a:solidFill>
                <a:schemeClr val="bg1"/>
              </a:solidFill>
            </a:endParaRPr>
          </a:p>
          <a:p>
            <a:pPr marL="285750" indent="-285750">
              <a:buFont typeface="Arial" panose="020B0604020202020204" pitchFamily="34" charset="0"/>
              <a:buChar char="•"/>
            </a:pPr>
            <a:r>
              <a:rPr lang="nl-BE" dirty="0">
                <a:solidFill>
                  <a:schemeClr val="bg1"/>
                </a:solidFill>
              </a:rPr>
              <a:t>Per script:</a:t>
            </a:r>
          </a:p>
          <a:p>
            <a:pPr marL="742950" lvl="1" indent="-285750">
              <a:buFont typeface="Arial" panose="020B0604020202020204" pitchFamily="34" charset="0"/>
              <a:buChar char="•"/>
            </a:pPr>
            <a:r>
              <a:rPr lang="nl-BE" sz="1600" dirty="0">
                <a:solidFill>
                  <a:schemeClr val="bg1"/>
                </a:solidFill>
              </a:rPr>
              <a:t>Start(): Initialisatie – 1x uitgevoerd</a:t>
            </a:r>
          </a:p>
          <a:p>
            <a:pPr marL="742950" lvl="1" indent="-285750">
              <a:buFont typeface="Arial" panose="020B0604020202020204" pitchFamily="34" charset="0"/>
              <a:buChar char="•"/>
            </a:pPr>
            <a:r>
              <a:rPr lang="nl-BE" sz="1600" dirty="0">
                <a:solidFill>
                  <a:schemeClr val="bg1"/>
                </a:solidFill>
              </a:rPr>
              <a:t>Update(): per frame uitgevoerd</a:t>
            </a:r>
          </a:p>
          <a:p>
            <a:pPr marL="742950" lvl="1" indent="-285750">
              <a:buFont typeface="Arial" panose="020B0604020202020204" pitchFamily="34" charset="0"/>
              <a:buChar char="•"/>
            </a:pPr>
            <a:r>
              <a:rPr lang="nl-BE" sz="1600" dirty="0">
                <a:solidFill>
                  <a:schemeClr val="bg1"/>
                </a:solidFill>
              </a:rPr>
              <a:t>Uitzonderingen: bv. Drag- &amp; DropHandler</a:t>
            </a:r>
          </a:p>
          <a:p>
            <a:pPr marL="742950" lvl="1" indent="-285750">
              <a:buFont typeface="Arial" panose="020B0604020202020204" pitchFamily="34" charset="0"/>
              <a:buChar char="•"/>
            </a:pPr>
            <a:endParaRPr lang="nl-BE" dirty="0">
              <a:solidFill>
                <a:schemeClr val="bg1"/>
              </a:solidFill>
            </a:endParaRPr>
          </a:p>
        </p:txBody>
      </p:sp>
      <p:pic>
        <p:nvPicPr>
          <p:cNvPr id="6" name="Picture 5">
            <a:extLst>
              <a:ext uri="{FF2B5EF4-FFF2-40B4-BE49-F238E27FC236}">
                <a16:creationId xmlns:a16="http://schemas.microsoft.com/office/drawing/2014/main" id="{4AD3D793-96F7-45FC-A98C-4E705FC57A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7" name="TextBox 6">
            <a:extLst>
              <a:ext uri="{FF2B5EF4-FFF2-40B4-BE49-F238E27FC236}">
                <a16:creationId xmlns:a16="http://schemas.microsoft.com/office/drawing/2014/main" id="{BE94EB75-4F15-44AF-87B7-2C7D29C24F6A}"/>
              </a:ext>
            </a:extLst>
          </p:cNvPr>
          <p:cNvSpPr txBox="1"/>
          <p:nvPr/>
        </p:nvSpPr>
        <p:spPr>
          <a:xfrm>
            <a:off x="6629401" y="720000"/>
            <a:ext cx="4724400" cy="5139869"/>
          </a:xfrm>
          <a:prstGeom prst="rect">
            <a:avLst/>
          </a:prstGeom>
          <a:noFill/>
        </p:spPr>
        <p:txBody>
          <a:bodyPr wrap="square" rtlCol="0">
            <a:spAutoFit/>
          </a:bodyPr>
          <a:lstStyle/>
          <a:p>
            <a:pPr marL="742950" lvl="1"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Bv. DGO level:</a:t>
            </a:r>
          </a:p>
          <a:p>
            <a:r>
              <a:rPr lang="nl-BE" dirty="0">
                <a:solidFill>
                  <a:schemeClr val="bg1"/>
                </a:solidFill>
              </a:rPr>
              <a:t> </a:t>
            </a:r>
          </a:p>
          <a:p>
            <a:pPr marL="742950" lvl="1" indent="-285750">
              <a:buFont typeface="Arial" panose="020B0604020202020204" pitchFamily="34" charset="0"/>
              <a:buChar char="•"/>
            </a:pPr>
            <a:r>
              <a:rPr lang="nl-BE" sz="1600" dirty="0">
                <a:solidFill>
                  <a:schemeClr val="bg1"/>
                </a:solidFill>
              </a:rPr>
              <a:t>DGOProblemController</a:t>
            </a:r>
          </a:p>
          <a:p>
            <a:pPr marL="1200150" lvl="2" indent="-285750">
              <a:buFont typeface="Arial" panose="020B0604020202020204" pitchFamily="34" charset="0"/>
              <a:buChar char="•"/>
            </a:pPr>
            <a:r>
              <a:rPr lang="nl-BE" sz="1600" dirty="0">
                <a:solidFill>
                  <a:schemeClr val="bg1"/>
                </a:solidFill>
              </a:rPr>
              <a:t>AddProblem(int rndindex, int index)</a:t>
            </a:r>
          </a:p>
          <a:p>
            <a:pPr marL="1200150" lvl="2" indent="-285750">
              <a:buFont typeface="Arial" panose="020B0604020202020204" pitchFamily="34" charset="0"/>
              <a:buChar char="•"/>
            </a:pPr>
            <a:r>
              <a:rPr lang="nl-BE" sz="1600" dirty="0">
                <a:solidFill>
                  <a:schemeClr val="bg1"/>
                </a:solidFill>
              </a:rPr>
              <a:t>RemoveProblem(int index)</a:t>
            </a:r>
          </a:p>
          <a:p>
            <a:pPr marL="1200150" lvl="2" indent="-285750">
              <a:buFont typeface="Arial" panose="020B0604020202020204" pitchFamily="34" charset="0"/>
              <a:buChar char="•"/>
            </a:pPr>
            <a:r>
              <a:rPr lang="nl-BE" sz="1600" dirty="0">
                <a:solidFill>
                  <a:schemeClr val="bg1"/>
                </a:solidFill>
              </a:rPr>
              <a:t>RemoveHappiness(int index)</a:t>
            </a:r>
          </a:p>
          <a:p>
            <a:pPr marL="1200150" lvl="2" indent="-285750">
              <a:buFont typeface="Arial" panose="020B0604020202020204" pitchFamily="34" charset="0"/>
              <a:buChar char="•"/>
            </a:pPr>
            <a:r>
              <a:rPr lang="nl-BE" sz="1600" dirty="0">
                <a:solidFill>
                  <a:schemeClr val="bg1"/>
                </a:solidFill>
              </a:rPr>
              <a:t>AddWorker(int index)</a:t>
            </a:r>
          </a:p>
          <a:p>
            <a:pPr marL="1200150" lvl="2" indent="-285750">
              <a:buFont typeface="Arial" panose="020B0604020202020204" pitchFamily="34" charset="0"/>
              <a:buChar char="•"/>
            </a:pPr>
            <a:r>
              <a:rPr lang="nl-BE" sz="1600" dirty="0">
                <a:solidFill>
                  <a:schemeClr val="bg1"/>
                </a:solidFill>
              </a:rPr>
              <a:t>RemoveWorker(int index)</a:t>
            </a:r>
          </a:p>
          <a:p>
            <a:pPr lvl="2"/>
            <a:endParaRPr lang="nl-BE" sz="1600" dirty="0">
              <a:solidFill>
                <a:schemeClr val="bg1"/>
              </a:solidFill>
            </a:endParaRPr>
          </a:p>
          <a:p>
            <a:pPr marL="742950" lvl="1" indent="-285750">
              <a:buFont typeface="Arial" panose="020B0604020202020204" pitchFamily="34" charset="0"/>
              <a:buChar char="•"/>
            </a:pPr>
            <a:r>
              <a:rPr lang="nl-BE" sz="1600" dirty="0">
                <a:solidFill>
                  <a:schemeClr val="bg1"/>
                </a:solidFill>
              </a:rPr>
              <a:t>DGOProblemGridFiller</a:t>
            </a:r>
          </a:p>
          <a:p>
            <a:pPr marL="1200150" lvl="2" indent="-285750">
              <a:buFont typeface="Arial" panose="020B0604020202020204" pitchFamily="34" charset="0"/>
              <a:buChar char="•"/>
            </a:pPr>
            <a:r>
              <a:rPr lang="nl-BE" sz="1600" dirty="0">
                <a:solidFill>
                  <a:schemeClr val="bg1"/>
                </a:solidFill>
              </a:rPr>
              <a:t>AddProblem(int index)</a:t>
            </a:r>
          </a:p>
          <a:p>
            <a:pPr marL="1200150" lvl="2" indent="-285750">
              <a:buFont typeface="Arial" panose="020B0604020202020204" pitchFamily="34" charset="0"/>
              <a:buChar char="•"/>
            </a:pPr>
            <a:r>
              <a:rPr lang="nl-BE" sz="1600" dirty="0">
                <a:solidFill>
                  <a:schemeClr val="bg1"/>
                </a:solidFill>
              </a:rPr>
              <a:t>RemoveProblem(int index)</a:t>
            </a:r>
          </a:p>
          <a:p>
            <a:pPr lvl="2"/>
            <a:endParaRPr lang="nl-BE" sz="1600" dirty="0">
              <a:solidFill>
                <a:schemeClr val="bg1"/>
              </a:solidFill>
            </a:endParaRPr>
          </a:p>
          <a:p>
            <a:pPr marL="742950" lvl="1" indent="-285750">
              <a:buFont typeface="Arial" panose="020B0604020202020204" pitchFamily="34" charset="0"/>
              <a:buChar char="•"/>
            </a:pPr>
            <a:r>
              <a:rPr lang="nl-BE" sz="1600" dirty="0">
                <a:solidFill>
                  <a:schemeClr val="bg1"/>
                </a:solidFill>
              </a:rPr>
              <a:t>DGOWorkerController</a:t>
            </a:r>
          </a:p>
          <a:p>
            <a:pPr marL="1200150" lvl="2" indent="-285750">
              <a:buFont typeface="Arial" panose="020B0604020202020204" pitchFamily="34" charset="0"/>
              <a:buChar char="•"/>
            </a:pPr>
            <a:r>
              <a:rPr lang="nl-BE" sz="1600" dirty="0">
                <a:solidFill>
                  <a:schemeClr val="bg1"/>
                </a:solidFill>
              </a:rPr>
              <a:t>BuyWorker()</a:t>
            </a:r>
          </a:p>
          <a:p>
            <a:pPr lvl="2"/>
            <a:endParaRPr lang="nl-BE" sz="1600" dirty="0">
              <a:solidFill>
                <a:schemeClr val="bg1"/>
              </a:solidFill>
            </a:endParaRPr>
          </a:p>
          <a:p>
            <a:pPr marL="742950" lvl="1" indent="-285750">
              <a:buFont typeface="Arial" panose="020B0604020202020204" pitchFamily="34" charset="0"/>
              <a:buChar char="•"/>
            </a:pPr>
            <a:r>
              <a:rPr lang="nl-BE" sz="1600" dirty="0">
                <a:solidFill>
                  <a:schemeClr val="bg1"/>
                </a:solidFill>
              </a:rPr>
              <a:t>DGOEventSystem</a:t>
            </a:r>
          </a:p>
          <a:p>
            <a:pPr marL="1200150" lvl="2" indent="-285750">
              <a:buFont typeface="Arial" panose="020B0604020202020204" pitchFamily="34" charset="0"/>
              <a:buChar char="•"/>
            </a:pPr>
            <a:r>
              <a:rPr lang="nl-BE" sz="1600" dirty="0">
                <a:solidFill>
                  <a:schemeClr val="bg1"/>
                </a:solidFill>
              </a:rPr>
              <a:t>ShowProblem()</a:t>
            </a:r>
          </a:p>
          <a:p>
            <a:pPr marL="1200150" lvl="2" indent="-285750">
              <a:buFont typeface="Arial" panose="020B0604020202020204" pitchFamily="34" charset="0"/>
              <a:buChar char="•"/>
            </a:pPr>
            <a:endParaRPr lang="nl-BE" dirty="0">
              <a:solidFill>
                <a:schemeClr val="bg1"/>
              </a:solidFill>
            </a:endParaRPr>
          </a:p>
        </p:txBody>
      </p:sp>
    </p:spTree>
    <p:extLst>
      <p:ext uri="{BB962C8B-B14F-4D97-AF65-F5344CB8AC3E}">
        <p14:creationId xmlns:p14="http://schemas.microsoft.com/office/powerpoint/2010/main" val="1742835953"/>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8</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a:xfrm>
            <a:off x="863601" y="1232527"/>
            <a:ext cx="10515600" cy="3839094"/>
          </a:xfrm>
        </p:spPr>
        <p:txBody>
          <a:bodyPr/>
          <a:lstStyle/>
          <a:p>
            <a:r>
              <a:rPr lang="nl-BE" dirty="0"/>
              <a:t>DEMO</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3615993171"/>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7C4896-8B71-439A-8E21-68C2DD93837F}"/>
              </a:ext>
            </a:extLst>
          </p:cNvPr>
          <p:cNvSpPr>
            <a:spLocks noGrp="1"/>
          </p:cNvSpPr>
          <p:nvPr>
            <p:ph type="sldNum" sz="quarter" idx="13"/>
          </p:nvPr>
        </p:nvSpPr>
        <p:spPr/>
        <p:txBody>
          <a:bodyPr/>
          <a:lstStyle/>
          <a:p>
            <a:fld id="{43981729-7503-47A0-96E9-2C54EA94F56A}" type="slidenum">
              <a:rPr lang="en-US" smtClean="0"/>
              <a:pPr/>
              <a:t>9</a:t>
            </a:fld>
            <a:endParaRPr lang="en-US" dirty="0"/>
          </a:p>
        </p:txBody>
      </p:sp>
      <p:sp>
        <p:nvSpPr>
          <p:cNvPr id="3" name="Title 2">
            <a:extLst>
              <a:ext uri="{FF2B5EF4-FFF2-40B4-BE49-F238E27FC236}">
                <a16:creationId xmlns:a16="http://schemas.microsoft.com/office/drawing/2014/main" id="{94C8C003-9631-4E1F-835E-F7AFDAFFCAFA}"/>
              </a:ext>
            </a:extLst>
          </p:cNvPr>
          <p:cNvSpPr>
            <a:spLocks noGrp="1"/>
          </p:cNvSpPr>
          <p:nvPr>
            <p:ph type="title"/>
          </p:nvPr>
        </p:nvSpPr>
        <p:spPr/>
        <p:txBody>
          <a:bodyPr/>
          <a:lstStyle/>
          <a:p>
            <a:r>
              <a:rPr lang="nl-BE" dirty="0"/>
              <a:t>Toekomst</a:t>
            </a:r>
          </a:p>
        </p:txBody>
      </p:sp>
      <p:sp>
        <p:nvSpPr>
          <p:cNvPr id="5" name="TextBox 4">
            <a:extLst>
              <a:ext uri="{FF2B5EF4-FFF2-40B4-BE49-F238E27FC236}">
                <a16:creationId xmlns:a16="http://schemas.microsoft.com/office/drawing/2014/main" id="{8955BC64-19B8-499E-BFE8-D735211368DF}"/>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Uitbreiden van de support pagina.</a:t>
            </a:r>
          </a:p>
          <a:p>
            <a:pPr marL="285750" indent="-285750">
              <a:buFont typeface="Arial" panose="020B0604020202020204" pitchFamily="34" charset="0"/>
              <a:buChar char="•"/>
            </a:pPr>
            <a:r>
              <a:rPr lang="nl-BE" dirty="0">
                <a:solidFill>
                  <a:schemeClr val="bg1"/>
                </a:solidFill>
              </a:rPr>
              <a:t>Efficiëntere manier zoeken om vragen toe te voegen.</a:t>
            </a:r>
          </a:p>
          <a:p>
            <a:pPr marL="285750" indent="-285750">
              <a:buFont typeface="Arial" panose="020B0604020202020204" pitchFamily="34" charset="0"/>
              <a:buChar char="•"/>
            </a:pPr>
            <a:r>
              <a:rPr lang="nl-BE" dirty="0">
                <a:solidFill>
                  <a:schemeClr val="bg1"/>
                </a:solidFill>
              </a:rPr>
              <a:t>Alle tekst in XML bestand verwerken. </a:t>
            </a:r>
          </a:p>
          <a:p>
            <a:pPr marL="285750" indent="-285750">
              <a:buFont typeface="Arial" panose="020B0604020202020204" pitchFamily="34" charset="0"/>
              <a:buChar char="•"/>
            </a:pPr>
            <a:r>
              <a:rPr lang="nl-BE" dirty="0">
                <a:solidFill>
                  <a:schemeClr val="bg1"/>
                </a:solidFill>
              </a:rPr>
              <a:t>Encryptie toevoegen aan confidentiële bestanden.</a:t>
            </a:r>
          </a:p>
          <a:p>
            <a:pPr marL="285750" indent="-285750">
              <a:buFont typeface="Arial" panose="020B0604020202020204" pitchFamily="34" charset="0"/>
              <a:buChar char="•"/>
            </a:pPr>
            <a:r>
              <a:rPr lang="nl-BE" dirty="0">
                <a:solidFill>
                  <a:schemeClr val="bg1"/>
                </a:solidFill>
              </a:rPr>
              <a:t>Nieuwe levels toevoegen.</a:t>
            </a:r>
          </a:p>
        </p:txBody>
      </p:sp>
      <p:pic>
        <p:nvPicPr>
          <p:cNvPr id="8" name="Picture 7">
            <a:extLst>
              <a:ext uri="{FF2B5EF4-FFF2-40B4-BE49-F238E27FC236}">
                <a16:creationId xmlns:a16="http://schemas.microsoft.com/office/drawing/2014/main" id="{5F46B9B9-3E46-414B-BC04-EDE9342D0C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158708448"/>
      </p:ext>
    </p:extLst>
  </p:cSld>
  <p:clrMapOvr>
    <a:masterClrMapping/>
  </p:clrMapOvr>
</p:sld>
</file>

<file path=ppt/theme/theme1.xml><?xml version="1.0" encoding="utf-8"?>
<a:theme xmlns:a="http://purl.oclc.org/ooxml/drawingml/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_rels/item4.xml.rels><?xml version="1.0" encoding="UTF-8" standalone="yes"?>
<Relationships xmlns="http://schemas.openxmlformats.org/package/2006/relationships"><Relationship Id="rId1" Type="http://purl.oclc.org/ooxml/officeDocument/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s xmlns="c09bee97-6e5f-4578-b7c8-2a18999b593e" xsi:nil="true"/>
    <Division xmlns="c09bee97-6e5f-4578-b7c8-2a18999b593e">MECOMS</Division>
    <Document_x0020_Type xmlns="c09bee97-6e5f-4578-b7c8-2a18999b593e">Template</Document_x0020_Type>
    <_dlc_DocId xmlns="754836dd-ffd5-4ead-8c2e-b7c9b87af8e2">FERRANTI-97714427-51</_dlc_DocId>
    <_dlc_DocIdUrl xmlns="754836dd-ffd5-4ead-8c2e-b7c9b87af8e2">
      <Url>https://spark.ferranti.be/Sales/Marketing/_layouts/15/DocIdRedir.aspx?ID=FERRANTI-97714427-51</Url>
      <Description>FERRANTI-97714427-51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1B16EDED65F9B46B12364C96CA90EC5" ma:contentTypeVersion="4" ma:contentTypeDescription="Create a new document." ma:contentTypeScope="" ma:versionID="a0d91d84e6afa2f15413082e631f1e7a">
  <xsd:schema xmlns:xsd="http://www.w3.org/2001/XMLSchema" xmlns:xs="http://www.w3.org/2001/XMLSchema" xmlns:p="http://schemas.microsoft.com/office/2006/metadata/properties" xmlns:ns2="c09bee97-6e5f-4578-b7c8-2a18999b593e" xmlns:ns3="754836dd-ffd5-4ead-8c2e-b7c9b87af8e2" targetNamespace="http://schemas.microsoft.com/office/2006/metadata/properties" ma:root="true" ma:fieldsID="ccd91cf380270944d7fcaa8194abea2c" ns2:_="" ns3:_="">
    <xsd:import namespace="c09bee97-6e5f-4578-b7c8-2a18999b593e"/>
    <xsd:import namespace="754836dd-ffd5-4ead-8c2e-b7c9b87af8e2"/>
    <xsd:element name="properties">
      <xsd:complexType>
        <xsd:sequence>
          <xsd:element name="documentManagement">
            <xsd:complexType>
              <xsd:all>
                <xsd:element ref="ns2:Division"/>
                <xsd:element ref="ns2:Document_x0020_Type"/>
                <xsd:element ref="ns2:Comments" minOccurs="0"/>
                <xsd:element ref="ns3:_dlc_DocId" minOccurs="0"/>
                <xsd:element ref="ns3:_dlc_DocIdUrl" minOccurs="0"/>
                <xsd:element ref="ns3: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bee97-6e5f-4578-b7c8-2a18999b593e" elementFormDefault="qualified">
    <xsd:import namespace="http://schemas.microsoft.com/office/2006/documentManagement/types"/>
    <xsd:import namespace="http://schemas.microsoft.com/office/infopath/2007/PartnerControls"/>
    <xsd:element name="Division" ma:index="2" ma:displayName="Division" ma:default="Uncategorized" ma:format="Dropdown" ma:internalName="Division">
      <xsd:simpleType>
        <xsd:restriction base="dms:Choice">
          <xsd:enumeration value="Ferranti"/>
          <xsd:enumeration value="MECOMS"/>
          <xsd:enumeration value="Silta"/>
          <xsd:enumeration value="FrontForce"/>
          <xsd:enumeration value="Uncategorized"/>
        </xsd:restriction>
      </xsd:simpleType>
    </xsd:element>
    <xsd:element name="Document_x0020_Type" ma:index="3" ma:displayName="Document Type" ma:default="Uncategorized" ma:format="Dropdown" ma:internalName="Document_x0020_Type">
      <xsd:simpleType>
        <xsd:restriction base="dms:Choice">
          <xsd:enumeration value="Manual"/>
          <xsd:enumeration value="Template"/>
          <xsd:enumeration value="Font"/>
          <xsd:enumeration value="Uncategorized"/>
        </xsd:restriction>
      </xsd:simpleType>
    </xsd:element>
    <xsd:element name="Comments" ma:index="4" nillable="true" ma:displayName="Description"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4836dd-ffd5-4ead-8c2e-b7c9b87af8e2" elementFormDefault="qualified">
    <xsd:import namespace="http://schemas.microsoft.com/office/2006/documentManagement/types"/>
    <xsd:import namespace="http://schemas.microsoft.com/office/infopath/2007/PartnerControls"/>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2FD29744-43A1-44E3-808C-19A6C7E5A223}">
  <ds:schemaRefs>
    <ds:schemaRef ds:uri="http://schemas.microsoft.com/sharepoint/events"/>
  </ds:schemaRefs>
</ds:datastoreItem>
</file>

<file path=customXml/itemProps2.xml><?xml version="1.0" encoding="utf-8"?>
<ds:datastoreItem xmlns:ds="http://purl.oclc.org/ooxml/officeDocument/customXml" ds:itemID="{59BFBFAE-9AE9-4234-AF91-53F15CC99364}">
  <ds:schemaRefs>
    <ds:schemaRef ds:uri="http://schemas.microsoft.com/sharepoint/v3/contenttype/forms"/>
  </ds:schemaRefs>
</ds:datastoreItem>
</file>

<file path=customXml/itemProps3.xml><?xml version="1.0" encoding="utf-8"?>
<ds:datastoreItem xmlns:ds="http://purl.oclc.org/ooxml/officeDocument/customXml" ds:itemID="{EFC39BB9-3C31-4E96-B5A2-8D9C6E90CF68}">
  <ds:schemaRefs>
    <ds:schemaRef ds:uri="c09bee97-6e5f-4578-b7c8-2a18999b593e"/>
    <ds:schemaRef ds:uri="http://schemas.microsoft.com/office/2006/documentManagement/types"/>
    <ds:schemaRef ds:uri="754836dd-ffd5-4ead-8c2e-b7c9b87af8e2"/>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purl.oclc.org/ooxml/officeDocument/customXml" ds:itemID="{1C172753-555D-4726-BEB8-6595C97D3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bee97-6e5f-4578-b7c8-2a18999b593e"/>
    <ds:schemaRef ds:uri="754836dd-ffd5-4ead-8c2e-b7c9b87af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emplate/>
  <TotalTime>1691</TotalTime>
  <Words>425</Words>
  <Application>Microsoft Office PowerPoint</Application>
  <PresentationFormat>Widescreen</PresentationFormat>
  <Paragraphs>126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Impact</vt:lpstr>
      <vt:lpstr>Maven Pro</vt:lpstr>
      <vt:lpstr>Nexa Light</vt:lpstr>
      <vt:lpstr>Segoe UI Semilight</vt:lpstr>
      <vt:lpstr>Tahoma</vt:lpstr>
      <vt:lpstr>MECOMS 2018 - CONTENT SLIDES</vt:lpstr>
      <vt:lpstr>Gamification van een opleiding</vt:lpstr>
      <vt:lpstr>Onderzoeksvraag</vt:lpstr>
      <vt:lpstr>Voor aanvang van de stage</vt:lpstr>
      <vt:lpstr>Na afloop van de stage</vt:lpstr>
      <vt:lpstr>Uitvoering</vt:lpstr>
      <vt:lpstr>Planning</vt:lpstr>
      <vt:lpstr>Klassen structuur</vt:lpstr>
      <vt:lpstr>DEMO</vt:lpstr>
      <vt:lpstr>Toekomst</vt:lpstr>
      <vt:lpstr>Problemen &amp; Uitdagingen</vt:lpstr>
      <vt:lpstr>Persoonlijke Reflectie</vt:lpstr>
      <vt:lpstr>Besluit</vt:lpstr>
      <vt:lpstr>Vragen &amp; opmerkingen</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Shanna Van Raemdonck</dc:creator>
  <cp:lastModifiedBy>Sam Van Bogaert</cp:lastModifiedBy>
  <cp:revision>72</cp:revision>
  <dcterms:created xsi:type="dcterms:W3CDTF">2018-08-09T14:50:04Z</dcterms:created>
  <dcterms:modified xsi:type="dcterms:W3CDTF">2019-08-22T15:26:21Z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0x010100C1B16EDED65F9B46B12364C96CA90EC5</vt:lpwstr>
  </property>
  <property fmtid="{D5CDD505-2E9C-101B-9397-08002B2CF9AE}" pid="3" name="_dlc_DocIdItemGuid">
    <vt:lpwstr>3c619805-1073-4802-97c4-5fbe4fe49ef0</vt:lpwstr>
  </property>
</Properties>
</file>