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720B8F-6796-47C9-BFD8-18BDF991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bg1"/>
                </a:solidFill>
              </a:rPr>
              <a:t>$ 50000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140430" y="6346942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    1200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C873A23-E3B3-40F0-A162-0FFA2B79E3D4}"/>
              </a:ext>
            </a:extLst>
          </p:cNvPr>
          <p:cNvSpPr/>
          <p:nvPr/>
        </p:nvSpPr>
        <p:spPr>
          <a:xfrm>
            <a:off x="7207542" y="6399037"/>
            <a:ext cx="233493" cy="26514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4</cp:revision>
  <dcterms:created xsi:type="dcterms:W3CDTF">2019-02-04T10:41:27Z</dcterms:created>
  <dcterms:modified xsi:type="dcterms:W3CDTF">2019-02-05T09:57:02Z</dcterms:modified>
</cp:coreProperties>
</file>