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3431AF-3023-479B-876B-30AE0C06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54C6B-BE91-46D3-ADD2-0E38FE8FBE4E}"/>
              </a:ext>
            </a:extLst>
          </p:cNvPr>
          <p:cNvSpPr txBox="1"/>
          <p:nvPr/>
        </p:nvSpPr>
        <p:spPr>
          <a:xfrm>
            <a:off x="8514826" y="6348650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$ 50000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758EC-467D-4D1C-AF68-EAA7F42CA9A7}"/>
              </a:ext>
            </a:extLst>
          </p:cNvPr>
          <p:cNvSpPr txBox="1"/>
          <p:nvPr/>
        </p:nvSpPr>
        <p:spPr>
          <a:xfrm>
            <a:off x="7214616" y="6346942"/>
            <a:ext cx="8654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>
                <a:solidFill>
                  <a:schemeClr val="bg1"/>
                </a:solidFill>
              </a:rPr>
              <a:t>2 / 3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9A72B-C63E-4B30-A515-40BB66E5E303}"/>
              </a:ext>
            </a:extLst>
          </p:cNvPr>
          <p:cNvSpPr/>
          <p:nvPr/>
        </p:nvSpPr>
        <p:spPr>
          <a:xfrm>
            <a:off x="9748007" y="6346941"/>
            <a:ext cx="166102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☹	    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D143-0ED4-477F-8F6B-FA8918AA8801}"/>
              </a:ext>
            </a:extLst>
          </p:cNvPr>
          <p:cNvSpPr/>
          <p:nvPr/>
        </p:nvSpPr>
        <p:spPr>
          <a:xfrm>
            <a:off x="10201013" y="6399037"/>
            <a:ext cx="721453" cy="2651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8CB0C-6D60-490C-BD4D-920E0D2D25DD}"/>
              </a:ext>
            </a:extLst>
          </p:cNvPr>
          <p:cNvSpPr/>
          <p:nvPr/>
        </p:nvSpPr>
        <p:spPr>
          <a:xfrm>
            <a:off x="10201013" y="6399037"/>
            <a:ext cx="234892" cy="2651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97F021-2009-4818-A503-11DF4EE4B9F9}"/>
              </a:ext>
            </a:extLst>
          </p:cNvPr>
          <p:cNvSpPr/>
          <p:nvPr/>
        </p:nvSpPr>
        <p:spPr>
          <a:xfrm>
            <a:off x="9571839" y="746620"/>
            <a:ext cx="2306972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C0554-3D5A-4B92-8C7C-EA1FC4E6A60A}"/>
              </a:ext>
            </a:extLst>
          </p:cNvPr>
          <p:cNvSpPr txBox="1"/>
          <p:nvPr/>
        </p:nvSpPr>
        <p:spPr>
          <a:xfrm>
            <a:off x="9932566" y="753031"/>
            <a:ext cx="15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Question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BABE0A-D57E-4953-8725-0C69EC34E336}"/>
              </a:ext>
            </a:extLst>
          </p:cNvPr>
          <p:cNvSpPr/>
          <p:nvPr/>
        </p:nvSpPr>
        <p:spPr>
          <a:xfrm>
            <a:off x="9748007" y="1380869"/>
            <a:ext cx="788565" cy="2936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8569F1-31D8-43CE-BFEA-5F58F2AF3A70}"/>
              </a:ext>
            </a:extLst>
          </p:cNvPr>
          <p:cNvSpPr/>
          <p:nvPr/>
        </p:nvSpPr>
        <p:spPr>
          <a:xfrm>
            <a:off x="10922466" y="1380868"/>
            <a:ext cx="788565" cy="2936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6A163D-A394-47A3-BBBD-AB3F00449C53}"/>
              </a:ext>
            </a:extLst>
          </p:cNvPr>
          <p:cNvSpPr txBox="1"/>
          <p:nvPr/>
        </p:nvSpPr>
        <p:spPr>
          <a:xfrm>
            <a:off x="9713053" y="1330899"/>
            <a:ext cx="91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Accept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300B7-B2C4-4DAA-B394-4CCBEF3AEB24}"/>
              </a:ext>
            </a:extLst>
          </p:cNvPr>
          <p:cNvSpPr txBox="1"/>
          <p:nvPr/>
        </p:nvSpPr>
        <p:spPr>
          <a:xfrm>
            <a:off x="10877724" y="1345514"/>
            <a:ext cx="87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Decline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19C8ACD0-0E1A-4FCC-932A-271E92010222}"/>
              </a:ext>
            </a:extLst>
          </p:cNvPr>
          <p:cNvSpPr/>
          <p:nvPr/>
        </p:nvSpPr>
        <p:spPr>
          <a:xfrm rot="19189305">
            <a:off x="8556771" y="994095"/>
            <a:ext cx="847289" cy="553673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2FED98-CB9A-43EA-97C6-1151FBA3019F}"/>
              </a:ext>
            </a:extLst>
          </p:cNvPr>
          <p:cNvSpPr/>
          <p:nvPr/>
        </p:nvSpPr>
        <p:spPr>
          <a:xfrm>
            <a:off x="2773610" y="1587908"/>
            <a:ext cx="6644780" cy="368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EEB2FA-B3B4-45F9-8C17-306B2CD905F3}"/>
              </a:ext>
            </a:extLst>
          </p:cNvPr>
          <p:cNvSpPr txBox="1"/>
          <p:nvPr/>
        </p:nvSpPr>
        <p:spPr>
          <a:xfrm>
            <a:off x="5256752" y="1755768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Question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9B3487-924C-42EE-8A18-451B1B66FD4B}"/>
              </a:ext>
            </a:extLst>
          </p:cNvPr>
          <p:cNvSpPr txBox="1"/>
          <p:nvPr/>
        </p:nvSpPr>
        <p:spPr>
          <a:xfrm>
            <a:off x="6095999" y="2723038"/>
            <a:ext cx="3056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>
                <a:solidFill>
                  <a:schemeClr val="bg1"/>
                </a:solidFill>
              </a:rPr>
              <a:t>Lorem ipsum dolor sit amet, consectetur adipisicing elit, sed do eiusmod tempor incididunt ut labore et dolore magna aliqua..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3C9C63-F17B-49DB-84FF-E4E45431D57A}"/>
              </a:ext>
            </a:extLst>
          </p:cNvPr>
          <p:cNvSpPr/>
          <p:nvPr/>
        </p:nvSpPr>
        <p:spPr>
          <a:xfrm>
            <a:off x="2994870" y="2523480"/>
            <a:ext cx="461394" cy="4126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00525C-D262-4D8C-9821-0F0285F067BD}"/>
              </a:ext>
            </a:extLst>
          </p:cNvPr>
          <p:cNvSpPr/>
          <p:nvPr/>
        </p:nvSpPr>
        <p:spPr>
          <a:xfrm>
            <a:off x="2982287" y="3222666"/>
            <a:ext cx="461394" cy="412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5B3C95-DCF7-4BE1-A7F3-3A8CD4807219}"/>
              </a:ext>
            </a:extLst>
          </p:cNvPr>
          <p:cNvSpPr/>
          <p:nvPr/>
        </p:nvSpPr>
        <p:spPr>
          <a:xfrm>
            <a:off x="2982287" y="3921852"/>
            <a:ext cx="461394" cy="412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FE988C-A1C1-4BE8-987A-518A618FB031}"/>
              </a:ext>
            </a:extLst>
          </p:cNvPr>
          <p:cNvSpPr txBox="1"/>
          <p:nvPr/>
        </p:nvSpPr>
        <p:spPr>
          <a:xfrm>
            <a:off x="3615655" y="2540473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Correct Answer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D9D738-F81C-462C-9EA1-4A2A2ACFC6B0}"/>
              </a:ext>
            </a:extLst>
          </p:cNvPr>
          <p:cNvSpPr txBox="1"/>
          <p:nvPr/>
        </p:nvSpPr>
        <p:spPr>
          <a:xfrm>
            <a:off x="3616877" y="3222666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Wrong Answer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D4BD13-5FD0-46BB-9A61-C347D3483420}"/>
              </a:ext>
            </a:extLst>
          </p:cNvPr>
          <p:cNvSpPr txBox="1"/>
          <p:nvPr/>
        </p:nvSpPr>
        <p:spPr>
          <a:xfrm>
            <a:off x="3613032" y="3943519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Wrong Answer</a:t>
            </a:r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4</cp:revision>
  <dcterms:created xsi:type="dcterms:W3CDTF">2019-02-04T10:41:27Z</dcterms:created>
  <dcterms:modified xsi:type="dcterms:W3CDTF">2019-02-06T07:57:05Z</dcterms:modified>
</cp:coreProperties>
</file>