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431AF-3023-479B-876B-30AE0C06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214616" y="6346942"/>
            <a:ext cx="8654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1 /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30FEE6-FE20-4D78-9A6B-EA3D669636EF}"/>
              </a:ext>
            </a:extLst>
          </p:cNvPr>
          <p:cNvSpPr/>
          <p:nvPr/>
        </p:nvSpPr>
        <p:spPr>
          <a:xfrm>
            <a:off x="1712752" y="1186638"/>
            <a:ext cx="8766495" cy="483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BFFF-3963-41E9-9E35-796B890B7C99}"/>
              </a:ext>
            </a:extLst>
          </p:cNvPr>
          <p:cNvSpPr/>
          <p:nvPr/>
        </p:nvSpPr>
        <p:spPr>
          <a:xfrm>
            <a:off x="1864705" y="1345803"/>
            <a:ext cx="1208015" cy="5087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3B1A64-155F-4CF6-87A9-9AF2D70A0C64}"/>
              </a:ext>
            </a:extLst>
          </p:cNvPr>
          <p:cNvSpPr/>
          <p:nvPr/>
        </p:nvSpPr>
        <p:spPr>
          <a:xfrm>
            <a:off x="5074666" y="2061766"/>
            <a:ext cx="2042665" cy="5087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Current Problems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165F3-AB9C-4E9C-9ED5-B3FB41D4FA1D}"/>
              </a:ext>
            </a:extLst>
          </p:cNvPr>
          <p:cNvSpPr txBox="1"/>
          <p:nvPr/>
        </p:nvSpPr>
        <p:spPr>
          <a:xfrm>
            <a:off x="1864705" y="2705219"/>
            <a:ext cx="83363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Problem				Time Remaining	                  Workers deployed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62C4-B9C0-4B24-9F19-EBC0EA32F76D}"/>
              </a:ext>
            </a:extLst>
          </p:cNvPr>
          <p:cNvSpPr txBox="1"/>
          <p:nvPr/>
        </p:nvSpPr>
        <p:spPr>
          <a:xfrm>
            <a:off x="1927846" y="3162198"/>
            <a:ext cx="8210026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chemeClr val="bg1"/>
                </a:solidFill>
              </a:rPr>
              <a:t>A customer needs his meter readings taken.		      2:00			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07A57-7399-4056-A1E7-7947496F6719}"/>
              </a:ext>
            </a:extLst>
          </p:cNvPr>
          <p:cNvSpPr/>
          <p:nvPr/>
        </p:nvSpPr>
        <p:spPr>
          <a:xfrm>
            <a:off x="9637776" y="3142397"/>
            <a:ext cx="563237" cy="322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384CB-AA30-49D0-90DA-8660D4BDC0F5}"/>
              </a:ext>
            </a:extLst>
          </p:cNvPr>
          <p:cNvSpPr txBox="1"/>
          <p:nvPr/>
        </p:nvSpPr>
        <p:spPr>
          <a:xfrm>
            <a:off x="8080111" y="2056089"/>
            <a:ext cx="204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workers available: 1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5</cp:revision>
  <dcterms:created xsi:type="dcterms:W3CDTF">2019-02-04T10:41:27Z</dcterms:created>
  <dcterms:modified xsi:type="dcterms:W3CDTF">2019-02-06T07:49:12Z</dcterms:modified>
</cp:coreProperties>
</file>