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8/04/2019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76A3C-2840-4ECF-A050-934E77C4C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46"/>
            <a:ext cx="12192000" cy="680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1730EA-0471-49DC-8C18-2DCFBD88B987}"/>
              </a:ext>
            </a:extLst>
          </p:cNvPr>
          <p:cNvSpPr/>
          <p:nvPr/>
        </p:nvSpPr>
        <p:spPr>
          <a:xfrm>
            <a:off x="2773610" y="1587908"/>
            <a:ext cx="6644780" cy="3682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FC294C-D021-4C22-B527-A67605AB5EC9}"/>
              </a:ext>
            </a:extLst>
          </p:cNvPr>
          <p:cNvSpPr txBox="1"/>
          <p:nvPr/>
        </p:nvSpPr>
        <p:spPr>
          <a:xfrm>
            <a:off x="5256752" y="1755768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Question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806CC-C937-425C-B273-BE60490A729B}"/>
              </a:ext>
            </a:extLst>
          </p:cNvPr>
          <p:cNvSpPr txBox="1"/>
          <p:nvPr/>
        </p:nvSpPr>
        <p:spPr>
          <a:xfrm>
            <a:off x="6095999" y="2723038"/>
            <a:ext cx="3056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>
                <a:solidFill>
                  <a:schemeClr val="bg1"/>
                </a:solidFill>
              </a:rPr>
              <a:t>Lorem ipsum dolor sit amet, consectetur adipisicing elit, sed do eiusmod tempor incididunt ut labore et dolore magna aliqua..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F36258-E8EE-43BA-B903-AE158F0B6832}"/>
              </a:ext>
            </a:extLst>
          </p:cNvPr>
          <p:cNvSpPr/>
          <p:nvPr/>
        </p:nvSpPr>
        <p:spPr>
          <a:xfrm>
            <a:off x="2994870" y="2523480"/>
            <a:ext cx="461394" cy="41266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BF6E53-E5AE-4073-B656-2C1D813E7EC6}"/>
              </a:ext>
            </a:extLst>
          </p:cNvPr>
          <p:cNvSpPr/>
          <p:nvPr/>
        </p:nvSpPr>
        <p:spPr>
          <a:xfrm>
            <a:off x="2982287" y="3222666"/>
            <a:ext cx="461394" cy="412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6C2600-C7BF-4DA9-9463-9F312BAFA1F0}"/>
              </a:ext>
            </a:extLst>
          </p:cNvPr>
          <p:cNvSpPr/>
          <p:nvPr/>
        </p:nvSpPr>
        <p:spPr>
          <a:xfrm>
            <a:off x="2982287" y="3921852"/>
            <a:ext cx="461394" cy="412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1A21F-AB9C-4763-BDEC-BFAA1CC223CB}"/>
              </a:ext>
            </a:extLst>
          </p:cNvPr>
          <p:cNvSpPr txBox="1"/>
          <p:nvPr/>
        </p:nvSpPr>
        <p:spPr>
          <a:xfrm>
            <a:off x="3615655" y="2540473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Correct Answer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E373CA-FDB9-469E-9086-F8B577112192}"/>
              </a:ext>
            </a:extLst>
          </p:cNvPr>
          <p:cNvSpPr txBox="1"/>
          <p:nvPr/>
        </p:nvSpPr>
        <p:spPr>
          <a:xfrm>
            <a:off x="3616877" y="3222666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Wrong Answer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BC4B8-3BCC-4291-B5C2-C0DA65EEAFC2}"/>
              </a:ext>
            </a:extLst>
          </p:cNvPr>
          <p:cNvSpPr txBox="1"/>
          <p:nvPr/>
        </p:nvSpPr>
        <p:spPr>
          <a:xfrm>
            <a:off x="3613032" y="3943519"/>
            <a:ext cx="167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Wrong Answer</a:t>
            </a:r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7</cp:revision>
  <dcterms:created xsi:type="dcterms:W3CDTF">2019-02-04T10:41:27Z</dcterms:created>
  <dcterms:modified xsi:type="dcterms:W3CDTF">2019-04-08T11:53:34Z</dcterms:modified>
</cp:coreProperties>
</file>