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26/02/2019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3E0F0E-EC11-4F6B-87CE-39BB9F178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2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EA33481-C681-4499-BBCD-00794570342B}"/>
              </a:ext>
            </a:extLst>
          </p:cNvPr>
          <p:cNvSpPr/>
          <p:nvPr/>
        </p:nvSpPr>
        <p:spPr>
          <a:xfrm>
            <a:off x="6182538" y="4261104"/>
            <a:ext cx="1106035" cy="190652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5076D29-D12D-4F80-92AA-13645FB89797}"/>
              </a:ext>
            </a:extLst>
          </p:cNvPr>
          <p:cNvSpPr/>
          <p:nvPr/>
        </p:nvSpPr>
        <p:spPr>
          <a:xfrm>
            <a:off x="8455930" y="4261104"/>
            <a:ext cx="1106035" cy="190652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982E496-BB38-4680-869B-424BE4EBBC87}"/>
              </a:ext>
            </a:extLst>
          </p:cNvPr>
          <p:cNvSpPr/>
          <p:nvPr/>
        </p:nvSpPr>
        <p:spPr>
          <a:xfrm>
            <a:off x="10345420" y="4261104"/>
            <a:ext cx="1106035" cy="190652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DFA7B98-3902-4688-B3B5-3386066F33FA}"/>
              </a:ext>
            </a:extLst>
          </p:cNvPr>
          <p:cNvSpPr/>
          <p:nvPr/>
        </p:nvSpPr>
        <p:spPr>
          <a:xfrm>
            <a:off x="831165" y="4304538"/>
            <a:ext cx="1106035" cy="190652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6</cp:revision>
  <dcterms:created xsi:type="dcterms:W3CDTF">2019-02-04T10:41:27Z</dcterms:created>
  <dcterms:modified xsi:type="dcterms:W3CDTF">2019-02-26T08:03:41Z</dcterms:modified>
</cp:coreProperties>
</file>