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47A09-C144-417E-876E-275EE318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140430" y="6346942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    1200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C873A23-E3B3-40F0-A162-0FFA2B79E3D4}"/>
              </a:ext>
            </a:extLst>
          </p:cNvPr>
          <p:cNvSpPr/>
          <p:nvPr/>
        </p:nvSpPr>
        <p:spPr>
          <a:xfrm>
            <a:off x="7207542" y="6399037"/>
            <a:ext cx="233493" cy="265141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EA33481-C681-4499-BBCD-00794570342B}"/>
              </a:ext>
            </a:extLst>
          </p:cNvPr>
          <p:cNvSpPr/>
          <p:nvPr/>
        </p:nvSpPr>
        <p:spPr>
          <a:xfrm>
            <a:off x="7078650" y="4233672"/>
            <a:ext cx="1106035" cy="190652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5076D29-D12D-4F80-92AA-13645FB89797}"/>
              </a:ext>
            </a:extLst>
          </p:cNvPr>
          <p:cNvSpPr/>
          <p:nvPr/>
        </p:nvSpPr>
        <p:spPr>
          <a:xfrm>
            <a:off x="8498840" y="4261104"/>
            <a:ext cx="1106035" cy="190652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982E496-BB38-4680-869B-424BE4EBBC87}"/>
              </a:ext>
            </a:extLst>
          </p:cNvPr>
          <p:cNvSpPr/>
          <p:nvPr/>
        </p:nvSpPr>
        <p:spPr>
          <a:xfrm>
            <a:off x="10025499" y="4261104"/>
            <a:ext cx="1106035" cy="190652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5</cp:revision>
  <dcterms:created xsi:type="dcterms:W3CDTF">2019-02-04T10:41:27Z</dcterms:created>
  <dcterms:modified xsi:type="dcterms:W3CDTF">2019-02-05T13:59:16Z</dcterms:modified>
</cp:coreProperties>
</file>