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C093-8047-41EA-94A3-38E7FEA4FCD9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56C267-607F-46BC-848C-A90000AAC177}"/>
              </a:ext>
            </a:extLst>
          </p:cNvPr>
          <p:cNvSpPr/>
          <p:nvPr/>
        </p:nvSpPr>
        <p:spPr>
          <a:xfrm>
            <a:off x="8055864" y="668713"/>
            <a:ext cx="3840480" cy="6009394"/>
          </a:xfrm>
          <a:prstGeom prst="roundRect">
            <a:avLst>
              <a:gd name="adj" fmla="val 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C8BA-6860-4629-895D-AE6EDF09DB72}"/>
              </a:ext>
            </a:extLst>
          </p:cNvPr>
          <p:cNvSpPr/>
          <p:nvPr/>
        </p:nvSpPr>
        <p:spPr>
          <a:xfrm>
            <a:off x="11603736" y="1517904"/>
            <a:ext cx="228600" cy="4453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50182-2E3A-4C19-9A17-6DB6220AF68C}"/>
              </a:ext>
            </a:extLst>
          </p:cNvPr>
          <p:cNvSpPr/>
          <p:nvPr/>
        </p:nvSpPr>
        <p:spPr>
          <a:xfrm>
            <a:off x="11603736" y="1517904"/>
            <a:ext cx="228600" cy="1911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9BD15-37E1-4853-A9F5-94272722DAF9}"/>
              </a:ext>
            </a:extLst>
          </p:cNvPr>
          <p:cNvSpPr/>
          <p:nvPr/>
        </p:nvSpPr>
        <p:spPr>
          <a:xfrm>
            <a:off x="8316468" y="1517904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A2E13-A6E0-4630-AA49-937AF8C7F3AD}"/>
              </a:ext>
            </a:extLst>
          </p:cNvPr>
          <p:cNvSpPr/>
          <p:nvPr/>
        </p:nvSpPr>
        <p:spPr>
          <a:xfrm>
            <a:off x="10003536" y="1517904"/>
            <a:ext cx="1458468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EB2613-DC8A-4626-B21C-76AF5BD86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68" y="1525381"/>
            <a:ext cx="1417828" cy="1063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BC56C-1CEE-456C-94A0-AB9913484A82}"/>
              </a:ext>
            </a:extLst>
          </p:cNvPr>
          <p:cNvSpPr txBox="1"/>
          <p:nvPr/>
        </p:nvSpPr>
        <p:spPr>
          <a:xfrm>
            <a:off x="8316468" y="2588752"/>
            <a:ext cx="14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Memory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758E5B-9337-4F40-B376-51A64808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034" y="1610660"/>
            <a:ext cx="1217471" cy="8928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2A898F-05EF-430C-AE68-58F1F6541483}"/>
              </a:ext>
            </a:extLst>
          </p:cNvPr>
          <p:cNvSpPr txBox="1"/>
          <p:nvPr/>
        </p:nvSpPr>
        <p:spPr>
          <a:xfrm>
            <a:off x="9994900" y="2585658"/>
            <a:ext cx="145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Breakout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A4508-6AB2-40D5-B7A9-8DCEDF327C1A}"/>
              </a:ext>
            </a:extLst>
          </p:cNvPr>
          <p:cNvSpPr/>
          <p:nvPr/>
        </p:nvSpPr>
        <p:spPr>
          <a:xfrm>
            <a:off x="8312150" y="3167051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E8426-AA2E-4476-8A12-0E8029EB444D}"/>
              </a:ext>
            </a:extLst>
          </p:cNvPr>
          <p:cNvSpPr/>
          <p:nvPr/>
        </p:nvSpPr>
        <p:spPr>
          <a:xfrm>
            <a:off x="10035540" y="3167051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B00EF6-64D6-4042-82B6-B8BE7D8D8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15" y="3189911"/>
            <a:ext cx="1139333" cy="11393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E10A82-5A58-43C7-932A-25CAAD84E472}"/>
              </a:ext>
            </a:extLst>
          </p:cNvPr>
          <p:cNvSpPr txBox="1"/>
          <p:nvPr/>
        </p:nvSpPr>
        <p:spPr>
          <a:xfrm>
            <a:off x="8312150" y="4220052"/>
            <a:ext cx="14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Simon Says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86FF196-F9F7-41C3-9E25-600074399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422" y="3186817"/>
            <a:ext cx="1240694" cy="12406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E4014A-D664-4A13-B17A-AF5FAE1450FC}"/>
              </a:ext>
            </a:extLst>
          </p:cNvPr>
          <p:cNvSpPr txBox="1"/>
          <p:nvPr/>
        </p:nvSpPr>
        <p:spPr>
          <a:xfrm>
            <a:off x="10023855" y="4207451"/>
            <a:ext cx="14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Mastermind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1A475-C5EA-46DB-95CB-FD86A087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4F8CA-C5FD-4A30-80A5-A3F590DBC02C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C9633-AF08-4691-B1F0-5B17400AC5A1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3FFB8-2402-4ED7-B110-15529876F1DC}"/>
              </a:ext>
            </a:extLst>
          </p:cNvPr>
          <p:cNvSpPr/>
          <p:nvPr/>
        </p:nvSpPr>
        <p:spPr>
          <a:xfrm>
            <a:off x="2128266" y="1289303"/>
            <a:ext cx="8315706" cy="515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C355B-6A87-4C28-9549-B47CB1C21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08" y="1289303"/>
            <a:ext cx="1673353" cy="1673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681C7-AE82-49C7-9D4D-BB5ACDC5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400" y="1368551"/>
            <a:ext cx="1673353" cy="1673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D79AE-B5EB-4133-BEEE-E2734C0B0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83" y="1391410"/>
            <a:ext cx="1673353" cy="1673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0185C-F7DE-4E66-996C-2507C8CB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1" y="1391410"/>
            <a:ext cx="1673353" cy="167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326C93-2015-4DF7-8B68-FAF025DAD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07" y="3064763"/>
            <a:ext cx="1673353" cy="167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322D0-84B1-4B56-A45F-5EDE149FA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99" y="3072191"/>
            <a:ext cx="1673353" cy="1673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A6C4AC-3861-44C4-B05A-644B2B45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1" y="3041904"/>
            <a:ext cx="1673353" cy="1673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8300C6-93E3-4CF0-B2F3-32A5A831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81" y="3041904"/>
            <a:ext cx="1673353" cy="1673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30B290-AEAF-42A2-A5BD-A91A99BF8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7" y="4833934"/>
            <a:ext cx="1673353" cy="16733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4ABF81-4985-4EA2-B6CE-16C97F7C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98" y="4830697"/>
            <a:ext cx="1673353" cy="1673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E018FE-38C1-4CDD-AA0A-87006F67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1" y="4840223"/>
            <a:ext cx="1673353" cy="16733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11E597-B6AD-424F-BFB2-A20E9C444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83" y="4833935"/>
            <a:ext cx="1673353" cy="16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796C3-58C1-47BC-AECF-6B33354F8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5FEAC-E2E4-4EE3-893A-C7A5E73B2A09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9273C-310D-47A6-8AB8-E57870E5EFBC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4D765-63B8-4505-8DF7-46576B0E71FE}"/>
              </a:ext>
            </a:extLst>
          </p:cNvPr>
          <p:cNvSpPr/>
          <p:nvPr/>
        </p:nvSpPr>
        <p:spPr>
          <a:xfrm>
            <a:off x="1528572" y="877282"/>
            <a:ext cx="9134856" cy="5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C444F-98A7-461D-B8C0-4E7ACD6BA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1080042"/>
            <a:ext cx="6682740" cy="4900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8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7240F-4A8B-429F-AFE1-F499A3A5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A93E3-3B75-4813-A2B6-45D8B8F2ADB0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ACA8E-FDA6-4D24-8089-3B066B00EF4A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31C4B-6BE7-4987-B3E5-4F1C4D2D4272}"/>
              </a:ext>
            </a:extLst>
          </p:cNvPr>
          <p:cNvSpPr/>
          <p:nvPr/>
        </p:nvSpPr>
        <p:spPr>
          <a:xfrm>
            <a:off x="1528572" y="877282"/>
            <a:ext cx="9134856" cy="5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48891-510D-41F9-B37C-7CA0D254B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25" y="1039972"/>
            <a:ext cx="5171949" cy="5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C2523-2B39-473A-814C-67915054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71905-A41D-4048-8B68-00FB372141E9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9BDB2-29E1-4F8D-B98C-30F7B0A717CE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55CDA-DF71-4CB1-A64B-73190184EED7}"/>
              </a:ext>
            </a:extLst>
          </p:cNvPr>
          <p:cNvSpPr/>
          <p:nvPr/>
        </p:nvSpPr>
        <p:spPr>
          <a:xfrm>
            <a:off x="4325112" y="877282"/>
            <a:ext cx="3456432" cy="5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1AEC4-7C98-443E-BD52-818E0020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47" y="1133935"/>
            <a:ext cx="1947905" cy="4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10</cp:revision>
  <dcterms:created xsi:type="dcterms:W3CDTF">2019-02-04T10:41:27Z</dcterms:created>
  <dcterms:modified xsi:type="dcterms:W3CDTF">2019-03-14T09:19:02Z</dcterms:modified>
</cp:coreProperties>
</file>