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76A3C-2840-4ECF-A050-934E77C4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1AB30-E751-4CA2-8EBB-8D81AA70A267}"/>
              </a:ext>
            </a:extLst>
          </p:cNvPr>
          <p:cNvSpPr/>
          <p:nvPr/>
        </p:nvSpPr>
        <p:spPr>
          <a:xfrm>
            <a:off x="2164080" y="1965960"/>
            <a:ext cx="786384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B14D0F-112D-4DDA-A8DA-94E615841BD8}"/>
              </a:ext>
            </a:extLst>
          </p:cNvPr>
          <p:cNvSpPr/>
          <p:nvPr/>
        </p:nvSpPr>
        <p:spPr>
          <a:xfrm>
            <a:off x="2414686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Multiple choice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8590C4-E444-42C2-B657-3FA4D762442F}"/>
              </a:ext>
            </a:extLst>
          </p:cNvPr>
          <p:cNvSpPr/>
          <p:nvPr/>
        </p:nvSpPr>
        <p:spPr>
          <a:xfrm>
            <a:off x="4278202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Odd one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BF79-8065-4809-88A2-EA7BD67A3A6B}"/>
              </a:ext>
            </a:extLst>
          </p:cNvPr>
          <p:cNvSpPr/>
          <p:nvPr/>
        </p:nvSpPr>
        <p:spPr>
          <a:xfrm>
            <a:off x="6350845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Correct order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D644B4-4808-4AAD-BBEB-4AB374797D58}"/>
              </a:ext>
            </a:extLst>
          </p:cNvPr>
          <p:cNvSpPr/>
          <p:nvPr/>
        </p:nvSpPr>
        <p:spPr>
          <a:xfrm>
            <a:off x="8214361" y="2555748"/>
            <a:ext cx="1562953" cy="15636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tx1"/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6</cp:revision>
  <dcterms:created xsi:type="dcterms:W3CDTF">2019-02-04T10:41:27Z</dcterms:created>
  <dcterms:modified xsi:type="dcterms:W3CDTF">2019-04-08T11:48:43Z</dcterms:modified>
</cp:coreProperties>
</file>