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70C6-1E0B-4CCF-A09A-49FF51197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DD5D5-8FF4-4DAA-B2CD-3953979E9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AADDB-F671-4DA6-A99B-1ABD23D86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10EBE-546C-4C1F-9865-603FB2CB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94556-BB43-406A-8AA3-99B931850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70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E45A-E5CE-4A3E-97AE-AD39319C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82739-9F03-4B96-843B-B33081E5D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217E1-AA2B-4FAE-A38A-B5D5A51E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8C953-D42E-4F84-A70A-1FB099D0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A2E3F-5EAE-4D9C-9999-0DB16478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963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52429-C2DF-4215-A83B-0B80E9908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ABC41-21ED-4CCA-BC43-59B12EA3B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08829-39E7-4844-94F4-90D41448C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10F67-1FF1-4CFF-A3F0-31947075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E6D9F-CADF-41C4-8112-BCE84E1E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091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EC2C0-719A-4538-A017-728727DF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5335A-26DF-4FC2-850B-53D5F6A95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E65C3-C35D-4CCA-9AFA-B81A17B43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40D30-401B-46D3-902F-35931023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6A966-0896-4056-BB7C-4A8A43F7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444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1893A-3A20-4047-8A96-99606F8B4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11063-D33A-40AE-B50D-A94004EEB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1AB6F-7938-4A70-88A3-22AB390E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7B9E7-D9E0-4F19-8FA2-DD0C6C6F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353EA-ADE9-462D-84D2-15C9C01F2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078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6ADD9-CB47-4785-A821-4FFBB8C6D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60B3D-D9D1-4547-819F-34EF5F09C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6874B-0CF5-481F-A292-E6C8CC5B6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ED227-0D23-49EF-B8E2-99796356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6/02/2019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EC982-A359-493B-B2FF-C822F9A7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75AC7-A742-4C99-A11D-8D78F7A5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210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EDD6-6F55-4492-BAB6-3CD0FF73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9D285-42FB-4DE6-A72A-74DA6531E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85ACC-4667-472C-BFC5-9E7FE31E9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E341D-47EB-45D4-AFB9-1158F93A9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0FA57-2AEC-4E12-A49D-567AEF864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0DF08-326C-448F-B2E6-98FC2C9D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6/02/2019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85464E-CD25-41A0-BA90-091266A0A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BB102-87EB-4677-8949-533AEE92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78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9E22-1B6F-4F0B-9570-F9D36607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A8DC7-63C0-4CD3-BE6D-7D62069A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6/02/2019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5106B5-772E-4E5A-AAAC-BA9C3A2B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6AB3B-FED7-4419-951A-E2F8CAC7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418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166B54-0B35-4205-BC44-0518ABD59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6/02/2019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88934A-43A8-4BB9-A01A-6CA54B66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2F7BE-B84E-42A4-9F5B-7E94D922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78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7698-6095-4D2F-96A9-16BFF67A9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CD93-E215-4BE9-86C4-9710F5B0C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1D18A-666A-4E13-A420-38E9F03B9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2ECAA-8E75-4FF1-86E2-ED91F7631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6/02/2019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73E54-7593-4BFB-8661-52629C83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574DD-BAB3-4305-97AB-FE3D9EAA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016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1214-E4E5-4F3F-BEE9-4936D00B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9ED555-73D5-47B8-A560-95F4EED97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603F5-B8C5-42B9-B709-3CC295340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CF23D-894D-4EF8-BD59-A8E0B455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6/02/2019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97CC2-7D62-48A4-8866-E5C6E0A1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3D7D5-C053-4F9F-909A-E9E9D00D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88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15E857-02C3-4609-A607-9736072CF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69873-8DC6-4176-AA01-2322FF9A3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9BD87-FB6D-44EC-A5E4-804206E02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695FB-F0E8-4FAE-A24C-33DD78ED6401}" type="datetimeFigureOut">
              <a:rPr lang="nl-BE" smtClean="0"/>
              <a:t>6/02/2019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5B351-A947-438B-A997-A0E8EC049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297DB-1A1F-450C-806A-43BD60016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826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7F585-802B-4E2F-B2DF-46B7CB6F73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3CA51-EE07-4693-85B0-6A1128ADA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DA2685-A814-4700-A8EA-E16A211D7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180317-478D-49CB-82D9-0653E7916242}"/>
              </a:ext>
            </a:extLst>
          </p:cNvPr>
          <p:cNvSpPr txBox="1"/>
          <p:nvPr/>
        </p:nvSpPr>
        <p:spPr>
          <a:xfrm>
            <a:off x="134224" y="268448"/>
            <a:ext cx="24999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Player: Sam Score: 500 </a:t>
            </a:r>
          </a:p>
        </p:txBody>
      </p:sp>
    </p:spTree>
    <p:extLst>
      <p:ext uri="{BB962C8B-B14F-4D97-AF65-F5344CB8AC3E}">
        <p14:creationId xmlns:p14="http://schemas.microsoft.com/office/powerpoint/2010/main" val="3898253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Van Bogaert</dc:creator>
  <cp:lastModifiedBy>Sam Van Bogaert</cp:lastModifiedBy>
  <cp:revision>4</cp:revision>
  <dcterms:created xsi:type="dcterms:W3CDTF">2019-02-04T10:41:27Z</dcterms:created>
  <dcterms:modified xsi:type="dcterms:W3CDTF">2019-02-06T08:10:26Z</dcterms:modified>
</cp:coreProperties>
</file>