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431AF-3023-479B-876B-30AE0C06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214616" y="6346942"/>
            <a:ext cx="8654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2 / 3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3</cp:revision>
  <dcterms:created xsi:type="dcterms:W3CDTF">2019-02-04T10:41:27Z</dcterms:created>
  <dcterms:modified xsi:type="dcterms:W3CDTF">2019-02-06T07:38:53Z</dcterms:modified>
</cp:coreProperties>
</file>