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4/03/2019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4/03/2019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4/03/2019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A2685-A814-4700-A8EA-E16A211D7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25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5CB5D-E3DB-4D2A-AE01-CC1536466B33}"/>
              </a:ext>
            </a:extLst>
          </p:cNvPr>
          <p:cNvSpPr/>
          <p:nvPr/>
        </p:nvSpPr>
        <p:spPr>
          <a:xfrm>
            <a:off x="134224" y="3363985"/>
            <a:ext cx="2499919" cy="3305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20C88-5A4C-4A60-B3D7-B7FBDC459A4E}"/>
              </a:ext>
            </a:extLst>
          </p:cNvPr>
          <p:cNvSpPr/>
          <p:nvPr/>
        </p:nvSpPr>
        <p:spPr>
          <a:xfrm>
            <a:off x="324373" y="3754073"/>
            <a:ext cx="394282" cy="25250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7FF09-E192-4F68-884B-D824E25942CD}"/>
              </a:ext>
            </a:extLst>
          </p:cNvPr>
          <p:cNvSpPr/>
          <p:nvPr/>
        </p:nvSpPr>
        <p:spPr>
          <a:xfrm>
            <a:off x="1187042" y="3754073"/>
            <a:ext cx="394282" cy="25250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3FC07-3E19-46AE-A34B-9E261699548C}"/>
              </a:ext>
            </a:extLst>
          </p:cNvPr>
          <p:cNvSpPr/>
          <p:nvPr/>
        </p:nvSpPr>
        <p:spPr>
          <a:xfrm>
            <a:off x="2049711" y="3754073"/>
            <a:ext cx="394282" cy="25250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3E8640-3937-4122-8A15-5A6FDA251D4B}"/>
              </a:ext>
            </a:extLst>
          </p:cNvPr>
          <p:cNvSpPr/>
          <p:nvPr/>
        </p:nvSpPr>
        <p:spPr>
          <a:xfrm>
            <a:off x="1187042" y="5134063"/>
            <a:ext cx="394282" cy="1145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71BE8-DA50-43AC-8176-6A77D14AEA3B}"/>
              </a:ext>
            </a:extLst>
          </p:cNvPr>
          <p:cNvSpPr/>
          <p:nvPr/>
        </p:nvSpPr>
        <p:spPr>
          <a:xfrm>
            <a:off x="2049711" y="4874005"/>
            <a:ext cx="394282" cy="1405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74FCC4-F252-4264-9A3F-1C7D67732BAA}"/>
              </a:ext>
            </a:extLst>
          </p:cNvPr>
          <p:cNvSpPr/>
          <p:nvPr/>
        </p:nvSpPr>
        <p:spPr>
          <a:xfrm>
            <a:off x="324373" y="5637402"/>
            <a:ext cx="394282" cy="641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829F4C-96C1-4FD8-9501-756C39E8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5186" y="3421675"/>
            <a:ext cx="283332" cy="283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BA4567-D29E-434B-98F1-3BB648B97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31" y="6339463"/>
            <a:ext cx="272642" cy="272642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B2672D7-1835-4A87-A5A4-3DC05A56F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00009"/>
              </p:ext>
            </p:extLst>
          </p:nvPr>
        </p:nvGraphicFramePr>
        <p:xfrm>
          <a:off x="9277350" y="2357438"/>
          <a:ext cx="10461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6" imgW="1045800" imgH="387000" progId="Package">
                  <p:embed/>
                </p:oleObj>
              </mc:Choice>
              <mc:Fallback>
                <p:oleObj name="Packager Shell Object" showAsIcon="1" r:id="rId6" imgW="104580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7350" y="2357438"/>
                        <a:ext cx="104616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6DD5537E-48FA-4E2A-9F2E-9C71CB776C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4" y="3470514"/>
            <a:ext cx="285226" cy="2852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353F45-1B37-476E-8B45-2C9E2221A3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62" y="6342905"/>
            <a:ext cx="272642" cy="2726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16412C-7070-4B28-BA3E-828E36287C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2" y="6220033"/>
            <a:ext cx="480904" cy="4809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D4E6EB-0507-47D3-B4E6-80DC7F157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6" y="3332296"/>
            <a:ext cx="482400" cy="482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2B21E72-0CE9-49F0-B023-2AF9B4DC7B29}"/>
              </a:ext>
            </a:extLst>
          </p:cNvPr>
          <p:cNvSpPr/>
          <p:nvPr/>
        </p:nvSpPr>
        <p:spPr>
          <a:xfrm>
            <a:off x="3130928" y="5536476"/>
            <a:ext cx="5930143" cy="10355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6892A-ECB0-4219-9829-27A110F5B8C8}"/>
              </a:ext>
            </a:extLst>
          </p:cNvPr>
          <p:cNvSpPr/>
          <p:nvPr/>
        </p:nvSpPr>
        <p:spPr>
          <a:xfrm>
            <a:off x="5716730" y="565680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15599-39E0-4052-9D73-596ABAE73A30}"/>
              </a:ext>
            </a:extLst>
          </p:cNvPr>
          <p:cNvSpPr/>
          <p:nvPr/>
        </p:nvSpPr>
        <p:spPr>
          <a:xfrm>
            <a:off x="8016562" y="566562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2D361B-0836-4BEF-8140-6BCAF4432837}"/>
              </a:ext>
            </a:extLst>
          </p:cNvPr>
          <p:cNvSpPr/>
          <p:nvPr/>
        </p:nvSpPr>
        <p:spPr>
          <a:xfrm>
            <a:off x="6972053" y="5643307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C6DD-0E16-4DDF-A8A8-355D0EF433CA}"/>
              </a:ext>
            </a:extLst>
          </p:cNvPr>
          <p:cNvSpPr/>
          <p:nvPr/>
        </p:nvSpPr>
        <p:spPr>
          <a:xfrm>
            <a:off x="3286022" y="564788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412782-72D6-4086-9CB3-67DCBBCD4C70}"/>
              </a:ext>
            </a:extLst>
          </p:cNvPr>
          <p:cNvSpPr/>
          <p:nvPr/>
        </p:nvSpPr>
        <p:spPr>
          <a:xfrm>
            <a:off x="4514179" y="566562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Package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10</cp:revision>
  <dcterms:created xsi:type="dcterms:W3CDTF">2019-02-04T10:41:27Z</dcterms:created>
  <dcterms:modified xsi:type="dcterms:W3CDTF">2019-03-04T14:55:37Z</dcterms:modified>
</cp:coreProperties>
</file>