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76A3C-2840-4ECF-A050-934E77C4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6"/>
            <a:ext cx="12192000" cy="680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1730EA-0471-49DC-8C18-2DCFBD88B987}"/>
              </a:ext>
            </a:extLst>
          </p:cNvPr>
          <p:cNvSpPr/>
          <p:nvPr/>
        </p:nvSpPr>
        <p:spPr>
          <a:xfrm>
            <a:off x="2773610" y="1587908"/>
            <a:ext cx="6644780" cy="368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C294C-D021-4C22-B527-A67605AB5EC9}"/>
              </a:ext>
            </a:extLst>
          </p:cNvPr>
          <p:cNvSpPr txBox="1"/>
          <p:nvPr/>
        </p:nvSpPr>
        <p:spPr>
          <a:xfrm>
            <a:off x="5256752" y="1755768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Question Title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F36258-E8EE-43BA-B903-AE158F0B6832}"/>
              </a:ext>
            </a:extLst>
          </p:cNvPr>
          <p:cNvSpPr/>
          <p:nvPr/>
        </p:nvSpPr>
        <p:spPr>
          <a:xfrm>
            <a:off x="2994870" y="2523480"/>
            <a:ext cx="461394" cy="4126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BF6E53-E5AE-4073-B656-2C1D813E7EC6}"/>
              </a:ext>
            </a:extLst>
          </p:cNvPr>
          <p:cNvSpPr/>
          <p:nvPr/>
        </p:nvSpPr>
        <p:spPr>
          <a:xfrm>
            <a:off x="2982287" y="3222666"/>
            <a:ext cx="461394" cy="412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6C2600-C7BF-4DA9-9463-9F312BAFA1F0}"/>
              </a:ext>
            </a:extLst>
          </p:cNvPr>
          <p:cNvSpPr/>
          <p:nvPr/>
        </p:nvSpPr>
        <p:spPr>
          <a:xfrm>
            <a:off x="2982287" y="3921852"/>
            <a:ext cx="461394" cy="412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1A21F-AB9C-4763-BDEC-BFAA1CC223CB}"/>
              </a:ext>
            </a:extLst>
          </p:cNvPr>
          <p:cNvSpPr txBox="1"/>
          <p:nvPr/>
        </p:nvSpPr>
        <p:spPr>
          <a:xfrm>
            <a:off x="3615655" y="2540473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1st pos answer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E373CA-FDB9-469E-9086-F8B577112192}"/>
              </a:ext>
            </a:extLst>
          </p:cNvPr>
          <p:cNvSpPr txBox="1"/>
          <p:nvPr/>
        </p:nvSpPr>
        <p:spPr>
          <a:xfrm>
            <a:off x="3616877" y="3222666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3rd pos answer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BC4B8-3BCC-4291-B5C2-C0DA65EEAFC2}"/>
              </a:ext>
            </a:extLst>
          </p:cNvPr>
          <p:cNvSpPr txBox="1"/>
          <p:nvPr/>
        </p:nvSpPr>
        <p:spPr>
          <a:xfrm>
            <a:off x="3613032" y="3943519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2nd pos answer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21FF85-E376-46DC-AF8E-853FCD6DA9BB}"/>
              </a:ext>
            </a:extLst>
          </p:cNvPr>
          <p:cNvSpPr/>
          <p:nvPr/>
        </p:nvSpPr>
        <p:spPr>
          <a:xfrm>
            <a:off x="6314462" y="2523480"/>
            <a:ext cx="461394" cy="4126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EC1CA7-3432-408A-AE56-C1DFC99B491A}"/>
              </a:ext>
            </a:extLst>
          </p:cNvPr>
          <p:cNvSpPr/>
          <p:nvPr/>
        </p:nvSpPr>
        <p:spPr>
          <a:xfrm>
            <a:off x="6301879" y="3222666"/>
            <a:ext cx="461394" cy="4126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FD7681-0F82-4FE4-8F6C-4020012D1BF4}"/>
              </a:ext>
            </a:extLst>
          </p:cNvPr>
          <p:cNvSpPr/>
          <p:nvPr/>
        </p:nvSpPr>
        <p:spPr>
          <a:xfrm>
            <a:off x="6301879" y="3921852"/>
            <a:ext cx="461394" cy="4126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BED089-4256-4816-93EF-249A99359D53}"/>
              </a:ext>
            </a:extLst>
          </p:cNvPr>
          <p:cNvSpPr txBox="1"/>
          <p:nvPr/>
        </p:nvSpPr>
        <p:spPr>
          <a:xfrm>
            <a:off x="6935247" y="2540473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1st pos answer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FEFE9A-4B7B-4EF4-BCAF-72518EE4B53C}"/>
              </a:ext>
            </a:extLst>
          </p:cNvPr>
          <p:cNvSpPr txBox="1"/>
          <p:nvPr/>
        </p:nvSpPr>
        <p:spPr>
          <a:xfrm>
            <a:off x="6936469" y="3222666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2nd pos answer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E1916-F616-408B-89E6-26E24B853692}"/>
              </a:ext>
            </a:extLst>
          </p:cNvPr>
          <p:cNvSpPr txBox="1"/>
          <p:nvPr/>
        </p:nvSpPr>
        <p:spPr>
          <a:xfrm>
            <a:off x="6932624" y="3943519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3rd pos answer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C08B67-E7C3-4B50-BA0A-B4FCF2FBC5A9}"/>
              </a:ext>
            </a:extLst>
          </p:cNvPr>
          <p:cNvSpPr/>
          <p:nvPr/>
        </p:nvSpPr>
        <p:spPr>
          <a:xfrm>
            <a:off x="5379265" y="4617639"/>
            <a:ext cx="1433468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chemeClr val="tx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9</cp:revision>
  <dcterms:created xsi:type="dcterms:W3CDTF">2019-02-04T10:41:27Z</dcterms:created>
  <dcterms:modified xsi:type="dcterms:W3CDTF">2019-04-08T11:57:37Z</dcterms:modified>
</cp:coreProperties>
</file>