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14/03/2019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76A3C-2840-4ECF-A050-934E77C4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6"/>
            <a:ext cx="12192000" cy="680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AC093-8047-41EA-94A3-38E7FEA4FCD9}"/>
              </a:ext>
            </a:extLst>
          </p:cNvPr>
          <p:cNvSpPr txBox="1"/>
          <p:nvPr/>
        </p:nvSpPr>
        <p:spPr>
          <a:xfrm>
            <a:off x="7970632" y="144518"/>
            <a:ext cx="1392824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Minigames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56C267-607F-46BC-848C-A90000AAC177}"/>
              </a:ext>
            </a:extLst>
          </p:cNvPr>
          <p:cNvSpPr/>
          <p:nvPr/>
        </p:nvSpPr>
        <p:spPr>
          <a:xfrm>
            <a:off x="8055864" y="668713"/>
            <a:ext cx="3840480" cy="600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C8BA-6860-4629-895D-AE6EDF09DB72}"/>
              </a:ext>
            </a:extLst>
          </p:cNvPr>
          <p:cNvSpPr/>
          <p:nvPr/>
        </p:nvSpPr>
        <p:spPr>
          <a:xfrm>
            <a:off x="11603736" y="1517904"/>
            <a:ext cx="228600" cy="44531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D50182-2E3A-4C19-9A17-6DB6220AF68C}"/>
              </a:ext>
            </a:extLst>
          </p:cNvPr>
          <p:cNvSpPr/>
          <p:nvPr/>
        </p:nvSpPr>
        <p:spPr>
          <a:xfrm>
            <a:off x="11603736" y="1517904"/>
            <a:ext cx="228600" cy="1911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99BD15-37E1-4853-A9F5-94272722DAF9}"/>
              </a:ext>
            </a:extLst>
          </p:cNvPr>
          <p:cNvSpPr/>
          <p:nvPr/>
        </p:nvSpPr>
        <p:spPr>
          <a:xfrm>
            <a:off x="8316468" y="1517904"/>
            <a:ext cx="1426464" cy="1417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8A2E13-A6E0-4630-AA49-937AF8C7F3AD}"/>
              </a:ext>
            </a:extLst>
          </p:cNvPr>
          <p:cNvSpPr/>
          <p:nvPr/>
        </p:nvSpPr>
        <p:spPr>
          <a:xfrm>
            <a:off x="10003536" y="1517904"/>
            <a:ext cx="1458468" cy="1417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EB2613-DC8A-4626-B21C-76AF5BD86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68" y="1525381"/>
            <a:ext cx="1417828" cy="10633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9BC56C-1CEE-456C-94A0-AB9913484A82}"/>
              </a:ext>
            </a:extLst>
          </p:cNvPr>
          <p:cNvSpPr txBox="1"/>
          <p:nvPr/>
        </p:nvSpPr>
        <p:spPr>
          <a:xfrm>
            <a:off x="8316468" y="2588752"/>
            <a:ext cx="141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Memory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758E5B-9337-4F40-B376-51A648088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034" y="1610660"/>
            <a:ext cx="1217471" cy="8928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2A898F-05EF-430C-AE68-58F1F6541483}"/>
              </a:ext>
            </a:extLst>
          </p:cNvPr>
          <p:cNvSpPr txBox="1"/>
          <p:nvPr/>
        </p:nvSpPr>
        <p:spPr>
          <a:xfrm>
            <a:off x="9994900" y="2585658"/>
            <a:ext cx="145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Breakout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4A4508-6AB2-40D5-B7A9-8DCEDF327C1A}"/>
              </a:ext>
            </a:extLst>
          </p:cNvPr>
          <p:cNvSpPr/>
          <p:nvPr/>
        </p:nvSpPr>
        <p:spPr>
          <a:xfrm>
            <a:off x="8312150" y="3167051"/>
            <a:ext cx="1426464" cy="1417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E8426-AA2E-4476-8A12-0E8029EB444D}"/>
              </a:ext>
            </a:extLst>
          </p:cNvPr>
          <p:cNvSpPr/>
          <p:nvPr/>
        </p:nvSpPr>
        <p:spPr>
          <a:xfrm>
            <a:off x="10035540" y="3167051"/>
            <a:ext cx="1426464" cy="1417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AB00EF6-64D6-4042-82B6-B8BE7D8D8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15" y="3189911"/>
            <a:ext cx="1139333" cy="11393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7E10A82-5A58-43C7-932A-25CAAD84E472}"/>
              </a:ext>
            </a:extLst>
          </p:cNvPr>
          <p:cNvSpPr txBox="1"/>
          <p:nvPr/>
        </p:nvSpPr>
        <p:spPr>
          <a:xfrm>
            <a:off x="8312150" y="4220052"/>
            <a:ext cx="141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/>
              <a:t>Simon Says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5</cp:revision>
  <dcterms:created xsi:type="dcterms:W3CDTF">2019-02-04T10:41:27Z</dcterms:created>
  <dcterms:modified xsi:type="dcterms:W3CDTF">2019-03-14T08:27:10Z</dcterms:modified>
</cp:coreProperties>
</file>