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4/02/2019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7A09-C144-417E-876E-275EE318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2</cp:revision>
  <dcterms:created xsi:type="dcterms:W3CDTF">2019-02-04T10:41:27Z</dcterms:created>
  <dcterms:modified xsi:type="dcterms:W3CDTF">2019-02-04T10:53:26Z</dcterms:modified>
</cp:coreProperties>
</file>