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7A09-C144-417E-876E-275EE318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140430" y="6346942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    1200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AC873A23-E3B3-40F0-A162-0FFA2B79E3D4}"/>
              </a:ext>
            </a:extLst>
          </p:cNvPr>
          <p:cNvSpPr/>
          <p:nvPr/>
        </p:nvSpPr>
        <p:spPr>
          <a:xfrm>
            <a:off x="7207542" y="6399037"/>
            <a:ext cx="233493" cy="26514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16455-E794-4102-BDD8-4ED05EB710F4}"/>
              </a:ext>
            </a:extLst>
          </p:cNvPr>
          <p:cNvSpPr/>
          <p:nvPr/>
        </p:nvSpPr>
        <p:spPr>
          <a:xfrm>
            <a:off x="1712752" y="1094563"/>
            <a:ext cx="8766495" cy="483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AD350-4CA6-4A32-8E0C-B5C0E72A7376}"/>
              </a:ext>
            </a:extLst>
          </p:cNvPr>
          <p:cNvSpPr/>
          <p:nvPr/>
        </p:nvSpPr>
        <p:spPr>
          <a:xfrm>
            <a:off x="1937857" y="1249960"/>
            <a:ext cx="120801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FDA25-F2B3-424A-98B9-5588474F74EB}"/>
              </a:ext>
            </a:extLst>
          </p:cNvPr>
          <p:cNvSpPr txBox="1"/>
          <p:nvPr/>
        </p:nvSpPr>
        <p:spPr>
          <a:xfrm>
            <a:off x="1937857" y="2063692"/>
            <a:ext cx="84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Building		Type	Production	Pollution		Price	Purchase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58FA0-37B2-4E07-BF1D-CAC0880285F7}"/>
              </a:ext>
            </a:extLst>
          </p:cNvPr>
          <p:cNvSpPr txBox="1"/>
          <p:nvPr/>
        </p:nvSpPr>
        <p:spPr>
          <a:xfrm>
            <a:off x="1990987" y="2513053"/>
            <a:ext cx="821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chemeClr val="bg1"/>
                </a:solidFill>
              </a:rPr>
              <a:t>Solarpanel farm	Green	30 000 kWh		0 %		1000 $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DDDF4-B638-4CF7-8EC7-82E539B3F3A8}"/>
              </a:ext>
            </a:extLst>
          </p:cNvPr>
          <p:cNvSpPr txBox="1"/>
          <p:nvPr/>
        </p:nvSpPr>
        <p:spPr>
          <a:xfrm>
            <a:off x="1990987" y="2741226"/>
            <a:ext cx="821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chemeClr val="bg1"/>
                </a:solidFill>
              </a:rPr>
              <a:t>Hydroelectric plant	Green	275 000 kWh		0 %		10000 $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DB3F5-C429-47EA-B1A1-8CE68FFE08ED}"/>
              </a:ext>
            </a:extLst>
          </p:cNvPr>
          <p:cNvSpPr txBox="1"/>
          <p:nvPr/>
        </p:nvSpPr>
        <p:spPr>
          <a:xfrm>
            <a:off x="1990987" y="2991952"/>
            <a:ext cx="821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chemeClr val="bg1"/>
                </a:solidFill>
              </a:rPr>
              <a:t>Nuclear Powerplant	Gray	1000 000 kWh		5 %		25000 $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8A23C-25FB-4A4E-8B86-B70F194807BD}"/>
              </a:ext>
            </a:extLst>
          </p:cNvPr>
          <p:cNvSpPr/>
          <p:nvPr/>
        </p:nvSpPr>
        <p:spPr>
          <a:xfrm>
            <a:off x="4887984" y="1508859"/>
            <a:ext cx="1208015" cy="50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Market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7EF361-6BF4-43B0-BBCF-52D736A60ED3}"/>
              </a:ext>
            </a:extLst>
          </p:cNvPr>
          <p:cNvSpPr/>
          <p:nvPr/>
        </p:nvSpPr>
        <p:spPr>
          <a:xfrm>
            <a:off x="6095999" y="1508860"/>
            <a:ext cx="1208015" cy="508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Installed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AC243-77E4-4B4B-A0A4-B07063062DD1}"/>
              </a:ext>
            </a:extLst>
          </p:cNvPr>
          <p:cNvSpPr/>
          <p:nvPr/>
        </p:nvSpPr>
        <p:spPr>
          <a:xfrm>
            <a:off x="9651533" y="2540501"/>
            <a:ext cx="192947" cy="22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361A2-6F90-4A61-8D4D-2E1E27A76CAC}"/>
              </a:ext>
            </a:extLst>
          </p:cNvPr>
          <p:cNvSpPr txBox="1"/>
          <p:nvPr/>
        </p:nvSpPr>
        <p:spPr>
          <a:xfrm>
            <a:off x="9630561" y="2470279"/>
            <a:ext cx="1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DE269-40FC-4AD0-8448-C0540B13733F}"/>
              </a:ext>
            </a:extLst>
          </p:cNvPr>
          <p:cNvSpPr/>
          <p:nvPr/>
        </p:nvSpPr>
        <p:spPr>
          <a:xfrm>
            <a:off x="9657432" y="2767683"/>
            <a:ext cx="192947" cy="22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DC0AE-3CC8-443C-873D-03EF5FC38F0D}"/>
              </a:ext>
            </a:extLst>
          </p:cNvPr>
          <p:cNvSpPr txBox="1"/>
          <p:nvPr/>
        </p:nvSpPr>
        <p:spPr>
          <a:xfrm>
            <a:off x="9636460" y="2697461"/>
            <a:ext cx="1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983F0-A00E-4093-A55D-EAFBD3E52AC9}"/>
              </a:ext>
            </a:extLst>
          </p:cNvPr>
          <p:cNvSpPr/>
          <p:nvPr/>
        </p:nvSpPr>
        <p:spPr>
          <a:xfrm>
            <a:off x="9654734" y="2984748"/>
            <a:ext cx="192947" cy="224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A0655-4775-47B3-8F30-9C54DDA49772}"/>
              </a:ext>
            </a:extLst>
          </p:cNvPr>
          <p:cNvSpPr txBox="1"/>
          <p:nvPr/>
        </p:nvSpPr>
        <p:spPr>
          <a:xfrm>
            <a:off x="9633762" y="2914526"/>
            <a:ext cx="1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E83706-0B92-4CBB-A322-77E0B9C03A63}"/>
              </a:ext>
            </a:extLst>
          </p:cNvPr>
          <p:cNvSpPr/>
          <p:nvPr/>
        </p:nvSpPr>
        <p:spPr>
          <a:xfrm>
            <a:off x="9555480" y="5349140"/>
            <a:ext cx="645533" cy="4804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A8146-8100-4C8C-8830-EC6E25A089A0}"/>
              </a:ext>
            </a:extLst>
          </p:cNvPr>
          <p:cNvSpPr txBox="1"/>
          <p:nvPr/>
        </p:nvSpPr>
        <p:spPr>
          <a:xfrm>
            <a:off x="9555480" y="5417723"/>
            <a:ext cx="6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4</cp:revision>
  <dcterms:created xsi:type="dcterms:W3CDTF">2019-02-04T10:41:27Z</dcterms:created>
  <dcterms:modified xsi:type="dcterms:W3CDTF">2019-02-05T08:07:53Z</dcterms:modified>
</cp:coreProperties>
</file>