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5" Type="http://purl.oclc.org/ooxml/officeDocument/relationships/customProperties" Target="docProps/custom.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980" r:id="rId5"/>
  </p:sldMasterIdLst>
  <p:notesMasterIdLst>
    <p:notesMasterId r:id="rId18"/>
  </p:notesMasterIdLst>
  <p:handoutMasterIdLst>
    <p:handoutMasterId r:id="rId19"/>
  </p:handoutMasterIdLst>
  <p:sldIdLst>
    <p:sldId id="258" r:id="rId6"/>
    <p:sldId id="269" r:id="rId7"/>
    <p:sldId id="272" r:id="rId8"/>
    <p:sldId id="270" r:id="rId9"/>
    <p:sldId id="271" r:id="rId10"/>
    <p:sldId id="262" r:id="rId11"/>
    <p:sldId id="273" r:id="rId12"/>
    <p:sldId id="267" r:id="rId13"/>
    <p:sldId id="266" r:id="rId14"/>
    <p:sldId id="268"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CB551980-8EBB-4472-A304-5B69EF66A251}">
          <p14:sldIdLst>
            <p14:sldId id="258"/>
            <p14:sldId id="269"/>
            <p14:sldId id="272"/>
            <p14:sldId id="270"/>
            <p14:sldId id="271"/>
            <p14:sldId id="262"/>
            <p14:sldId id="273"/>
            <p14:sldId id="267"/>
            <p14:sldId id="266"/>
            <p14:sldId id="268"/>
            <p14:sldId id="274"/>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0F54"/>
    <a:srgbClr val="EEFC4A"/>
    <a:srgbClr val="EFFC46"/>
    <a:srgbClr val="EDFC2C"/>
    <a:srgbClr val="EAFB0D"/>
    <a:srgbClr val="F1FC4D"/>
    <a:srgbClr val="F1FC7D"/>
    <a:srgbClr val="136580"/>
    <a:srgbClr val="3E1252"/>
    <a:srgbClr val="FFD5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purl.oclc.org/ooxml/drawingml/main" xmlns:r="http://purl.oclc.org/ooxml/officeDocument/relationships" xmlns:p="http://purl.oclc.org/ooxml/presentationml/main" lastView="sldThumbnailView">
  <p:normalViewPr>
    <p:restoredLeft sz="16.247%" autoAdjust="0"/>
    <p:restoredTop sz="89.07%" autoAdjust="0"/>
  </p:normalViewPr>
  <p:slideViewPr>
    <p:cSldViewPr snapToGrid="0">
      <p:cViewPr varScale="1">
        <p:scale>
          <a:sx n="102" d="100"/>
          <a:sy n="102" d="100"/>
        </p:scale>
        <p:origin x="420" y="96"/>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3.xml"/><Relationship Id="rId13" Type="http://purl.oclc.org/ooxml/officeDocument/relationships/slide" Target="slides/slide8.xml"/><Relationship Id="rId18" Type="http://purl.oclc.org/ooxml/officeDocument/relationships/notesMaster" Target="notesMasters/notesMaster1.xml"/><Relationship Id="rId3" Type="http://purl.oclc.org/ooxml/officeDocument/relationships/customXml" Target="../customXml/item3.xml"/><Relationship Id="rId21" Type="http://purl.oclc.org/ooxml/officeDocument/relationships/viewProps" Target="viewProps.xml"/><Relationship Id="rId7" Type="http://purl.oclc.org/ooxml/officeDocument/relationships/slide" Target="slides/slide2.xml"/><Relationship Id="rId12" Type="http://purl.oclc.org/ooxml/officeDocument/relationships/slide" Target="slides/slide7.xml"/><Relationship Id="rId17" Type="http://purl.oclc.org/ooxml/officeDocument/relationships/slide" Target="slides/slide12.xml"/><Relationship Id="rId2" Type="http://purl.oclc.org/ooxml/officeDocument/relationships/customXml" Target="../customXml/item2.xml"/><Relationship Id="rId16" Type="http://purl.oclc.org/ooxml/officeDocument/relationships/slide" Target="slides/slide11.xml"/><Relationship Id="rId20" Type="http://purl.oclc.org/ooxml/officeDocument/relationships/presProps" Target="presProps.xml"/><Relationship Id="rId1" Type="http://purl.oclc.org/ooxml/officeDocument/relationships/customXml" Target="../customXml/item1.xml"/><Relationship Id="rId6" Type="http://purl.oclc.org/ooxml/officeDocument/relationships/slide" Target="slides/slide1.xml"/><Relationship Id="rId11" Type="http://purl.oclc.org/ooxml/officeDocument/relationships/slide" Target="slides/slide6.xml"/><Relationship Id="rId5" Type="http://purl.oclc.org/ooxml/officeDocument/relationships/slideMaster" Target="slideMasters/slideMaster1.xml"/><Relationship Id="rId15" Type="http://purl.oclc.org/ooxml/officeDocument/relationships/slide" Target="slides/slide10.xml"/><Relationship Id="rId23" Type="http://purl.oclc.org/ooxml/officeDocument/relationships/tableStyles" Target="tableStyles.xml"/><Relationship Id="rId10" Type="http://purl.oclc.org/ooxml/officeDocument/relationships/slide" Target="slides/slide5.xml"/><Relationship Id="rId19" Type="http://purl.oclc.org/ooxml/officeDocument/relationships/handoutMaster" Target="handoutMasters/handoutMaster1.xml"/><Relationship Id="rId4" Type="http://purl.oclc.org/ooxml/officeDocument/relationships/customXml" Target="../customXml/item4.xml"/><Relationship Id="rId9" Type="http://purl.oclc.org/ooxml/officeDocument/relationships/slide" Target="slides/slide4.xml"/><Relationship Id="rId14" Type="http://purl.oclc.org/ooxml/officeDocument/relationships/slide" Target="slides/slide9.xml"/><Relationship Id="rId22" Type="http://purl.oclc.org/ooxml/officeDocument/relationships/theme" Target="theme/theme1.xml"/></Relationships>
</file>

<file path=ppt/diagrams/colors1.xml><?xml version="1.0" encoding="utf-8"?>
<dgm:colorsDef xmlns:dgm="http://purl.oclc.org/ooxml/drawingml/diagram" xmlns:a="http://purl.oclc.org/ooxml/drawingml/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
      </a:schemeClr>
    </dgm:fillClrLst>
    <dgm:linClrLst meth="repeat">
      <a:schemeClr val="accent1">
        <a:tint val="60%"/>
      </a:schemeClr>
    </dgm:linClrLst>
    <dgm:effectClrLst/>
    <dgm:txLinClrLst/>
    <dgm:txFillClrLst/>
    <dgm:txEffectClrLst/>
  </dgm:styleLbl>
  <dgm:styleLbl name="fgSibTrans2D1">
    <dgm:fillClrLst meth="repeat">
      <a:schemeClr val="accent1">
        <a:tint val="60%"/>
      </a:schemeClr>
    </dgm:fillClrLst>
    <dgm:linClrLst meth="repeat">
      <a:schemeClr val="accent1">
        <a:tint val="60%"/>
      </a:schemeClr>
    </dgm:linClrLst>
    <dgm:effectClrLst/>
    <dgm:txLinClrLst/>
    <dgm:txFillClrLst/>
    <dgm:txEffectClrLst/>
  </dgm:styleLbl>
  <dgm:styleLbl name="bgSibTrans2D1">
    <dgm:fillClrLst meth="repeat">
      <a:schemeClr val="accent1">
        <a:tint val="60%"/>
      </a:schemeClr>
    </dgm:fillClrLst>
    <dgm:linClrLst meth="repeat">
      <a:schemeClr val="accent1">
        <a:tint val="6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
      </a:schemeClr>
    </dgm:fillClrLst>
    <dgm:linClrLst meth="repeat">
      <a:schemeClr val="accent1">
        <a:tint val="6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
      </a:schemeClr>
    </dgm:linClrLst>
    <dgm:effectClrLst/>
    <dgm:txLinClrLst/>
    <dgm:txFillClrLst meth="repeat">
      <a:schemeClr val="tx1"/>
    </dgm:txFillClrLst>
    <dgm:txEffectClrLst/>
  </dgm:styleLbl>
  <dgm:styleLbl name="fg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align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bg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fgAcc0">
    <dgm:fillClrLst meth="repeat">
      <a:schemeClr val="lt1">
        <a:alpha val="9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
        <a:alpha val="4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purl.oclc.org/ooxml/drawingml/diagram" xmlns:a="http://purl.oclc.org/ooxml/drawingml/main">
  <dgm:ptLst>
    <dgm:pt modelId="{1F22E65F-8DB2-4198-B86A-059051E2CAB4}" type="doc">
      <dgm:prSet loTypeId="urn:microsoft.com/office/officeart/2005/8/layout/chevronAccent+Icon" loCatId="process" qsTypeId="urn:microsoft.com/office/officeart/2005/8/quickstyle/simple2" qsCatId="simple" csTypeId="urn:microsoft.com/office/officeart/2005/8/colors/accent1_2" csCatId="accent1" phldr="1"/>
      <dgm:spPr/>
    </dgm:pt>
    <dgm:pt modelId="{534E3997-AC9D-4A90-A164-2ACCE0C34E10}">
      <dgm:prSet phldrT="[Text]"/>
      <dgm:spPr/>
      <dgm:t>
        <a:bodyPr/>
        <a:lstStyle/>
        <a:p>
          <a:r>
            <a:rPr lang="nl-BE" dirty="0"/>
            <a:t>Sprint 1: Producer level</a:t>
          </a:r>
        </a:p>
      </dgm:t>
    </dgm:pt>
    <dgm:pt modelId="{07455ED7-F8A2-4AE3-B48F-6A53FAE7A761}" type="parTrans" cxnId="{EB554A3D-B587-49FD-81F0-5CE486BDFD10}">
      <dgm:prSet/>
      <dgm:spPr/>
      <dgm:t>
        <a:bodyPr/>
        <a:lstStyle/>
        <a:p>
          <a:endParaRPr lang="nl-BE"/>
        </a:p>
      </dgm:t>
    </dgm:pt>
    <dgm:pt modelId="{4B2BAB0D-F8C1-4D33-8ACC-C3C97C0AF498}" type="sibTrans" cxnId="{EB554A3D-B587-49FD-81F0-5CE486BDFD10}">
      <dgm:prSet/>
      <dgm:spPr/>
      <dgm:t>
        <a:bodyPr/>
        <a:lstStyle/>
        <a:p>
          <a:endParaRPr lang="nl-BE"/>
        </a:p>
      </dgm:t>
    </dgm:pt>
    <dgm:pt modelId="{CEB91C48-5F5C-4F6F-8455-DF67D2692093}">
      <dgm:prSet phldrT="[Text]"/>
      <dgm:spPr/>
      <dgm:t>
        <a:bodyPr/>
        <a:lstStyle/>
        <a:p>
          <a:r>
            <a:rPr lang="nl-BE" dirty="0"/>
            <a:t>Sprint 2: DGO level</a:t>
          </a:r>
        </a:p>
      </dgm:t>
    </dgm:pt>
    <dgm:pt modelId="{34A5F8DD-B5DE-4F8E-9F32-0B4D7EA0CC65}" type="parTrans" cxnId="{D5CEA7E6-1086-4B9C-8BA0-4092909F0D45}">
      <dgm:prSet/>
      <dgm:spPr/>
      <dgm:t>
        <a:bodyPr/>
        <a:lstStyle/>
        <a:p>
          <a:endParaRPr lang="nl-BE"/>
        </a:p>
      </dgm:t>
    </dgm:pt>
    <dgm:pt modelId="{87CBB23B-AE6C-48A2-A6DF-1E2329B9D296}" type="sibTrans" cxnId="{D5CEA7E6-1086-4B9C-8BA0-4092909F0D45}">
      <dgm:prSet/>
      <dgm:spPr/>
      <dgm:t>
        <a:bodyPr/>
        <a:lstStyle/>
        <a:p>
          <a:endParaRPr lang="nl-BE"/>
        </a:p>
      </dgm:t>
    </dgm:pt>
    <dgm:pt modelId="{C1770215-0110-4623-B9D6-6213E52B2A5F}">
      <dgm:prSet phldrT="[Text]"/>
      <dgm:spPr/>
      <dgm:t>
        <a:bodyPr/>
        <a:lstStyle/>
        <a:p>
          <a:r>
            <a:rPr lang="nl-BE" dirty="0"/>
            <a:t>Sprint 3: Consumer level</a:t>
          </a:r>
        </a:p>
      </dgm:t>
    </dgm:pt>
    <dgm:pt modelId="{E9B03B17-6051-471B-ABCC-99DA64726D84}" type="parTrans" cxnId="{78C4EC13-89A4-4832-AE7A-118338B1FAEA}">
      <dgm:prSet/>
      <dgm:spPr/>
      <dgm:t>
        <a:bodyPr/>
        <a:lstStyle/>
        <a:p>
          <a:endParaRPr lang="nl-BE"/>
        </a:p>
      </dgm:t>
    </dgm:pt>
    <dgm:pt modelId="{ED9E2912-DD6E-4670-B31B-0B7B9F6B4E2F}" type="sibTrans" cxnId="{78C4EC13-89A4-4832-AE7A-118338B1FAEA}">
      <dgm:prSet/>
      <dgm:spPr/>
      <dgm:t>
        <a:bodyPr/>
        <a:lstStyle/>
        <a:p>
          <a:endParaRPr lang="nl-BE"/>
        </a:p>
      </dgm:t>
    </dgm:pt>
    <dgm:pt modelId="{C8C7212F-6A56-440B-B95B-9AC328346117}">
      <dgm:prSet phldrT="[Text]"/>
      <dgm:spPr/>
      <dgm:t>
        <a:bodyPr/>
        <a:lstStyle/>
        <a:p>
          <a:r>
            <a:rPr lang="nl-BE" dirty="0"/>
            <a:t>Sprint 4: TGO level</a:t>
          </a:r>
        </a:p>
      </dgm:t>
    </dgm:pt>
    <dgm:pt modelId="{52B4B8DB-DADC-49EB-BA2D-1E42CC53D93E}" type="parTrans" cxnId="{19109C3B-B34D-4799-97A5-7AD1D9EC8BC5}">
      <dgm:prSet/>
      <dgm:spPr/>
      <dgm:t>
        <a:bodyPr/>
        <a:lstStyle/>
        <a:p>
          <a:endParaRPr lang="nl-BE"/>
        </a:p>
      </dgm:t>
    </dgm:pt>
    <dgm:pt modelId="{442C8640-E5C2-4055-A74E-DB469349C96C}" type="sibTrans" cxnId="{19109C3B-B34D-4799-97A5-7AD1D9EC8BC5}">
      <dgm:prSet/>
      <dgm:spPr/>
      <dgm:t>
        <a:bodyPr/>
        <a:lstStyle/>
        <a:p>
          <a:endParaRPr lang="nl-BE"/>
        </a:p>
      </dgm:t>
    </dgm:pt>
    <dgm:pt modelId="{8024F0EE-E630-447C-B01C-24A7378BE855}">
      <dgm:prSet phldrT="[Text]"/>
      <dgm:spPr/>
      <dgm:t>
        <a:bodyPr/>
        <a:lstStyle/>
        <a:p>
          <a:r>
            <a:rPr lang="nl-BE" dirty="0"/>
            <a:t>Sprint 5: Mecoms level</a:t>
          </a:r>
        </a:p>
      </dgm:t>
    </dgm:pt>
    <dgm:pt modelId="{7ED8897C-2680-4FC2-890F-A98DD5893F7A}" type="parTrans" cxnId="{66ED495B-7FD0-461A-874B-8E5B9953CCA9}">
      <dgm:prSet/>
      <dgm:spPr/>
      <dgm:t>
        <a:bodyPr/>
        <a:lstStyle/>
        <a:p>
          <a:endParaRPr lang="nl-BE"/>
        </a:p>
      </dgm:t>
    </dgm:pt>
    <dgm:pt modelId="{5EB26C33-E092-4D53-9405-DDF3D7590AE9}" type="sibTrans" cxnId="{66ED495B-7FD0-461A-874B-8E5B9953CCA9}">
      <dgm:prSet/>
      <dgm:spPr/>
      <dgm:t>
        <a:bodyPr/>
        <a:lstStyle/>
        <a:p>
          <a:endParaRPr lang="nl-BE"/>
        </a:p>
      </dgm:t>
    </dgm:pt>
    <dgm:pt modelId="{6C825E0A-1DB7-4107-9640-7A8BB061F8C3}">
      <dgm:prSet phldrT="[Text]"/>
      <dgm:spPr/>
      <dgm:t>
        <a:bodyPr/>
        <a:lstStyle/>
        <a:p>
          <a:r>
            <a:rPr lang="nl-BE" dirty="0"/>
            <a:t>Sprint 6: Uitbreiding</a:t>
          </a:r>
        </a:p>
      </dgm:t>
    </dgm:pt>
    <dgm:pt modelId="{72619F3C-3DBD-4D7F-B1A5-827B5027BD63}" type="parTrans" cxnId="{FBDD5582-8A94-4C62-9327-103E94918ABA}">
      <dgm:prSet/>
      <dgm:spPr/>
      <dgm:t>
        <a:bodyPr/>
        <a:lstStyle/>
        <a:p>
          <a:endParaRPr lang="nl-BE"/>
        </a:p>
      </dgm:t>
    </dgm:pt>
    <dgm:pt modelId="{5586FD36-1D86-452F-A757-34F849FE00C8}" type="sibTrans" cxnId="{FBDD5582-8A94-4C62-9327-103E94918ABA}">
      <dgm:prSet/>
      <dgm:spPr/>
      <dgm:t>
        <a:bodyPr/>
        <a:lstStyle/>
        <a:p>
          <a:endParaRPr lang="nl-BE"/>
        </a:p>
      </dgm:t>
    </dgm:pt>
    <dgm:pt modelId="{A2B67C29-373D-4E71-868A-CD27347F047A}" type="pres">
      <dgm:prSet presAssocID="{1F22E65F-8DB2-4198-B86A-059051E2CAB4}" presName="Name0" presStyleCnt="0">
        <dgm:presLayoutVars>
          <dgm:dir/>
          <dgm:resizeHandles val="exact"/>
        </dgm:presLayoutVars>
      </dgm:prSet>
      <dgm:spPr/>
    </dgm:pt>
    <dgm:pt modelId="{F7780489-B28C-4773-8573-D4E9E858C3F4}" type="pres">
      <dgm:prSet presAssocID="{534E3997-AC9D-4A90-A164-2ACCE0C34E10}" presName="composite" presStyleCnt="0"/>
      <dgm:spPr/>
    </dgm:pt>
    <dgm:pt modelId="{3ECB4A7B-9050-4E9F-97FE-F281A20A7BB2}" type="pres">
      <dgm:prSet presAssocID="{534E3997-AC9D-4A90-A164-2ACCE0C34E10}" presName="bgChev" presStyleLbl="node1" presStyleIdx="0" presStyleCnt="6" custScaleX="110%" custScaleY="110%"/>
      <dgm:spPr/>
    </dgm:pt>
    <dgm:pt modelId="{7EAB5F7E-7560-4DB0-BB69-FB0243D5714C}" type="pres">
      <dgm:prSet presAssocID="{534E3997-AC9D-4A90-A164-2ACCE0C34E10}" presName="txNode" presStyleLbl="fgAcc1" presStyleIdx="0" presStyleCnt="6" custScaleX="110%" custScaleY="110%">
        <dgm:presLayoutVars>
          <dgm:bulletEnabled val="1"/>
        </dgm:presLayoutVars>
      </dgm:prSet>
      <dgm:spPr/>
    </dgm:pt>
    <dgm:pt modelId="{B781515F-8D3A-4C89-B94A-3982D578D1AE}" type="pres">
      <dgm:prSet presAssocID="{4B2BAB0D-F8C1-4D33-8ACC-C3C97C0AF498}" presName="compositeSpace" presStyleCnt="0"/>
      <dgm:spPr/>
    </dgm:pt>
    <dgm:pt modelId="{BAACA373-B993-4EFE-AA16-0A6C59151548}" type="pres">
      <dgm:prSet presAssocID="{CEB91C48-5F5C-4F6F-8455-DF67D2692093}" presName="composite" presStyleCnt="0"/>
      <dgm:spPr/>
    </dgm:pt>
    <dgm:pt modelId="{249AB14B-FB8A-4ECF-A6CA-14CE85A0DAC1}" type="pres">
      <dgm:prSet presAssocID="{CEB91C48-5F5C-4F6F-8455-DF67D2692093}" presName="bgChev" presStyleLbl="node1" presStyleIdx="1" presStyleCnt="6" custScaleX="110%" custScaleY="110%"/>
      <dgm:spPr/>
    </dgm:pt>
    <dgm:pt modelId="{4EC9454B-1134-48F7-8E67-49DF7E097A19}" type="pres">
      <dgm:prSet presAssocID="{CEB91C48-5F5C-4F6F-8455-DF67D2692093}" presName="txNode" presStyleLbl="fgAcc1" presStyleIdx="1" presStyleCnt="6" custScaleX="110%" custScaleY="110%">
        <dgm:presLayoutVars>
          <dgm:bulletEnabled val="1"/>
        </dgm:presLayoutVars>
      </dgm:prSet>
      <dgm:spPr/>
    </dgm:pt>
    <dgm:pt modelId="{C3AEECA5-F424-4852-82BD-60E990425B0C}" type="pres">
      <dgm:prSet presAssocID="{87CBB23B-AE6C-48A2-A6DF-1E2329B9D296}" presName="compositeSpace" presStyleCnt="0"/>
      <dgm:spPr/>
    </dgm:pt>
    <dgm:pt modelId="{93FB7445-7CA1-4A4B-9AF6-D3567F3DB62A}" type="pres">
      <dgm:prSet presAssocID="{C1770215-0110-4623-B9D6-6213E52B2A5F}" presName="composite" presStyleCnt="0"/>
      <dgm:spPr/>
    </dgm:pt>
    <dgm:pt modelId="{07544426-195C-4090-B823-AA39B4D90DC8}" type="pres">
      <dgm:prSet presAssocID="{C1770215-0110-4623-B9D6-6213E52B2A5F}" presName="bgChev" presStyleLbl="node1" presStyleIdx="2" presStyleCnt="6" custScaleX="110%" custScaleY="110%"/>
      <dgm:spPr/>
    </dgm:pt>
    <dgm:pt modelId="{D2ABD609-B32A-4C10-A7C9-577F82130222}" type="pres">
      <dgm:prSet presAssocID="{C1770215-0110-4623-B9D6-6213E52B2A5F}" presName="txNode" presStyleLbl="fgAcc1" presStyleIdx="2" presStyleCnt="6" custScaleX="110%" custScaleY="110%">
        <dgm:presLayoutVars>
          <dgm:bulletEnabled val="1"/>
        </dgm:presLayoutVars>
      </dgm:prSet>
      <dgm:spPr/>
    </dgm:pt>
    <dgm:pt modelId="{018A272E-0C69-4E94-A10B-DAF95D43651A}" type="pres">
      <dgm:prSet presAssocID="{ED9E2912-DD6E-4670-B31B-0B7B9F6B4E2F}" presName="compositeSpace" presStyleCnt="0"/>
      <dgm:spPr/>
    </dgm:pt>
    <dgm:pt modelId="{5E016845-0451-4526-ADC8-F87C5FD6143A}" type="pres">
      <dgm:prSet presAssocID="{C8C7212F-6A56-440B-B95B-9AC328346117}" presName="composite" presStyleCnt="0"/>
      <dgm:spPr/>
    </dgm:pt>
    <dgm:pt modelId="{AFE04A51-5493-4328-BFF2-2EFC473AB33E}" type="pres">
      <dgm:prSet presAssocID="{C8C7212F-6A56-440B-B95B-9AC328346117}" presName="bgChev" presStyleLbl="node1" presStyleIdx="3" presStyleCnt="6" custScaleX="110%" custScaleY="110%"/>
      <dgm:spPr/>
    </dgm:pt>
    <dgm:pt modelId="{6BA6CE33-C29A-4737-9F7D-D58055186C8F}" type="pres">
      <dgm:prSet presAssocID="{C8C7212F-6A56-440B-B95B-9AC328346117}" presName="txNode" presStyleLbl="fgAcc1" presStyleIdx="3" presStyleCnt="6" custScaleX="110%" custScaleY="110%">
        <dgm:presLayoutVars>
          <dgm:bulletEnabled val="1"/>
        </dgm:presLayoutVars>
      </dgm:prSet>
      <dgm:spPr/>
    </dgm:pt>
    <dgm:pt modelId="{D206309C-150B-47CD-BCC4-DB4D4AD3BF0F}" type="pres">
      <dgm:prSet presAssocID="{442C8640-E5C2-4055-A74E-DB469349C96C}" presName="compositeSpace" presStyleCnt="0"/>
      <dgm:spPr/>
    </dgm:pt>
    <dgm:pt modelId="{469AD423-4CD4-4D52-A698-E1DC33412905}" type="pres">
      <dgm:prSet presAssocID="{8024F0EE-E630-447C-B01C-24A7378BE855}" presName="composite" presStyleCnt="0"/>
      <dgm:spPr/>
    </dgm:pt>
    <dgm:pt modelId="{B0878ABB-A1EA-416C-B9DC-45B8A6452ACF}" type="pres">
      <dgm:prSet presAssocID="{8024F0EE-E630-447C-B01C-24A7378BE855}" presName="bgChev" presStyleLbl="node1" presStyleIdx="4" presStyleCnt="6" custScaleX="110%" custScaleY="110%"/>
      <dgm:spPr/>
    </dgm:pt>
    <dgm:pt modelId="{78652C8A-6209-410C-8468-2D81A7A1305C}" type="pres">
      <dgm:prSet presAssocID="{8024F0EE-E630-447C-B01C-24A7378BE855}" presName="txNode" presStyleLbl="fgAcc1" presStyleIdx="4" presStyleCnt="6" custScaleX="110%" custScaleY="110%">
        <dgm:presLayoutVars>
          <dgm:bulletEnabled val="1"/>
        </dgm:presLayoutVars>
      </dgm:prSet>
      <dgm:spPr/>
    </dgm:pt>
    <dgm:pt modelId="{82C32178-12A7-4240-83B2-33A4252631D1}" type="pres">
      <dgm:prSet presAssocID="{5EB26C33-E092-4D53-9405-DDF3D7590AE9}" presName="compositeSpace" presStyleCnt="0"/>
      <dgm:spPr/>
    </dgm:pt>
    <dgm:pt modelId="{A29A2D6E-ED68-4F44-BDCB-2E64D610B673}" type="pres">
      <dgm:prSet presAssocID="{6C825E0A-1DB7-4107-9640-7A8BB061F8C3}" presName="composite" presStyleCnt="0"/>
      <dgm:spPr/>
    </dgm:pt>
    <dgm:pt modelId="{7D3C8C65-F31A-4E4F-8846-2F4EEF33109F}" type="pres">
      <dgm:prSet presAssocID="{6C825E0A-1DB7-4107-9640-7A8BB061F8C3}" presName="bgChev" presStyleLbl="node1" presStyleIdx="5" presStyleCnt="6" custScaleX="110%" custScaleY="110%"/>
      <dgm:spPr/>
    </dgm:pt>
    <dgm:pt modelId="{BC75F737-389B-485A-800F-AE54074CF350}" type="pres">
      <dgm:prSet presAssocID="{6C825E0A-1DB7-4107-9640-7A8BB061F8C3}" presName="txNode" presStyleLbl="fgAcc1" presStyleIdx="5" presStyleCnt="6" custScaleX="110%" custScaleY="110%">
        <dgm:presLayoutVars>
          <dgm:bulletEnabled val="1"/>
        </dgm:presLayoutVars>
      </dgm:prSet>
      <dgm:spPr/>
    </dgm:pt>
  </dgm:ptLst>
  <dgm:cxnLst>
    <dgm:cxn modelId="{2D0C4200-D349-4D27-A017-722D1BD6D449}" type="presOf" srcId="{8024F0EE-E630-447C-B01C-24A7378BE855}" destId="{78652C8A-6209-410C-8468-2D81A7A1305C}" srcOrd="0" destOrd="0" presId="urn:microsoft.com/office/officeart/2005/8/layout/chevronAccent+Icon"/>
    <dgm:cxn modelId="{0FE78A10-5601-47CF-A4B6-827117A3E94E}" type="presOf" srcId="{534E3997-AC9D-4A90-A164-2ACCE0C34E10}" destId="{7EAB5F7E-7560-4DB0-BB69-FB0243D5714C}" srcOrd="0" destOrd="0" presId="urn:microsoft.com/office/officeart/2005/8/layout/chevronAccent+Icon"/>
    <dgm:cxn modelId="{78C4EC13-89A4-4832-AE7A-118338B1FAEA}" srcId="{1F22E65F-8DB2-4198-B86A-059051E2CAB4}" destId="{C1770215-0110-4623-B9D6-6213E52B2A5F}" srcOrd="2" destOrd="0" parTransId="{E9B03B17-6051-471B-ABCC-99DA64726D84}" sibTransId="{ED9E2912-DD6E-4670-B31B-0B7B9F6B4E2F}"/>
    <dgm:cxn modelId="{7056FD2A-55CE-4ADB-A8CE-F9B2582830D3}" type="presOf" srcId="{1F22E65F-8DB2-4198-B86A-059051E2CAB4}" destId="{A2B67C29-373D-4E71-868A-CD27347F047A}" srcOrd="0" destOrd="0" presId="urn:microsoft.com/office/officeart/2005/8/layout/chevronAccent+Icon"/>
    <dgm:cxn modelId="{19109C3B-B34D-4799-97A5-7AD1D9EC8BC5}" srcId="{1F22E65F-8DB2-4198-B86A-059051E2CAB4}" destId="{C8C7212F-6A56-440B-B95B-9AC328346117}" srcOrd="3" destOrd="0" parTransId="{52B4B8DB-DADC-49EB-BA2D-1E42CC53D93E}" sibTransId="{442C8640-E5C2-4055-A74E-DB469349C96C}"/>
    <dgm:cxn modelId="{EB554A3D-B587-49FD-81F0-5CE486BDFD10}" srcId="{1F22E65F-8DB2-4198-B86A-059051E2CAB4}" destId="{534E3997-AC9D-4A90-A164-2ACCE0C34E10}" srcOrd="0" destOrd="0" parTransId="{07455ED7-F8A2-4AE3-B48F-6A53FAE7A761}" sibTransId="{4B2BAB0D-F8C1-4D33-8ACC-C3C97C0AF498}"/>
    <dgm:cxn modelId="{66ED495B-7FD0-461A-874B-8E5B9953CCA9}" srcId="{1F22E65F-8DB2-4198-B86A-059051E2CAB4}" destId="{8024F0EE-E630-447C-B01C-24A7378BE855}" srcOrd="4" destOrd="0" parTransId="{7ED8897C-2680-4FC2-890F-A98DD5893F7A}" sibTransId="{5EB26C33-E092-4D53-9405-DDF3D7590AE9}"/>
    <dgm:cxn modelId="{E151706C-A6B4-4F31-963B-68B15F0FD1D2}" type="presOf" srcId="{6C825E0A-1DB7-4107-9640-7A8BB061F8C3}" destId="{BC75F737-389B-485A-800F-AE54074CF350}" srcOrd="0" destOrd="0" presId="urn:microsoft.com/office/officeart/2005/8/layout/chevronAccent+Icon"/>
    <dgm:cxn modelId="{FBDD5582-8A94-4C62-9327-103E94918ABA}" srcId="{1F22E65F-8DB2-4198-B86A-059051E2CAB4}" destId="{6C825E0A-1DB7-4107-9640-7A8BB061F8C3}" srcOrd="5" destOrd="0" parTransId="{72619F3C-3DBD-4D7F-B1A5-827B5027BD63}" sibTransId="{5586FD36-1D86-452F-A757-34F849FE00C8}"/>
    <dgm:cxn modelId="{2CF68589-1425-40E6-812B-91DFF6E014FB}" type="presOf" srcId="{C8C7212F-6A56-440B-B95B-9AC328346117}" destId="{6BA6CE33-C29A-4737-9F7D-D58055186C8F}" srcOrd="0" destOrd="0" presId="urn:microsoft.com/office/officeart/2005/8/layout/chevronAccent+Icon"/>
    <dgm:cxn modelId="{4979C2C0-9908-40E7-863E-B1D3C62A3377}" type="presOf" srcId="{C1770215-0110-4623-B9D6-6213E52B2A5F}" destId="{D2ABD609-B32A-4C10-A7C9-577F82130222}" srcOrd="0" destOrd="0" presId="urn:microsoft.com/office/officeart/2005/8/layout/chevronAccent+Icon"/>
    <dgm:cxn modelId="{0CAD34C7-923C-45BE-A697-4C848C3F8A26}" type="presOf" srcId="{CEB91C48-5F5C-4F6F-8455-DF67D2692093}" destId="{4EC9454B-1134-48F7-8E67-49DF7E097A19}" srcOrd="0" destOrd="0" presId="urn:microsoft.com/office/officeart/2005/8/layout/chevronAccent+Icon"/>
    <dgm:cxn modelId="{D5CEA7E6-1086-4B9C-8BA0-4092909F0D45}" srcId="{1F22E65F-8DB2-4198-B86A-059051E2CAB4}" destId="{CEB91C48-5F5C-4F6F-8455-DF67D2692093}" srcOrd="1" destOrd="0" parTransId="{34A5F8DD-B5DE-4F8E-9F32-0B4D7EA0CC65}" sibTransId="{87CBB23B-AE6C-48A2-A6DF-1E2329B9D296}"/>
    <dgm:cxn modelId="{07AEA316-668D-406C-AE39-8CD2F8DAA0F1}" type="presParOf" srcId="{A2B67C29-373D-4E71-868A-CD27347F047A}" destId="{F7780489-B28C-4773-8573-D4E9E858C3F4}" srcOrd="0" destOrd="0" presId="urn:microsoft.com/office/officeart/2005/8/layout/chevronAccent+Icon"/>
    <dgm:cxn modelId="{98964077-A54D-4575-90D2-B4B8666C9B48}" type="presParOf" srcId="{F7780489-B28C-4773-8573-D4E9E858C3F4}" destId="{3ECB4A7B-9050-4E9F-97FE-F281A20A7BB2}" srcOrd="0" destOrd="0" presId="urn:microsoft.com/office/officeart/2005/8/layout/chevronAccent+Icon"/>
    <dgm:cxn modelId="{D479AE34-FBB6-4339-B01D-0CD3CF333D67}" type="presParOf" srcId="{F7780489-B28C-4773-8573-D4E9E858C3F4}" destId="{7EAB5F7E-7560-4DB0-BB69-FB0243D5714C}" srcOrd="1" destOrd="0" presId="urn:microsoft.com/office/officeart/2005/8/layout/chevronAccent+Icon"/>
    <dgm:cxn modelId="{24733932-BC66-44C7-9996-9E8EC96367DF}" type="presParOf" srcId="{A2B67C29-373D-4E71-868A-CD27347F047A}" destId="{B781515F-8D3A-4C89-B94A-3982D578D1AE}" srcOrd="1" destOrd="0" presId="urn:microsoft.com/office/officeart/2005/8/layout/chevronAccent+Icon"/>
    <dgm:cxn modelId="{23AFC9D1-5644-4DA3-8282-EF756DF8D31F}" type="presParOf" srcId="{A2B67C29-373D-4E71-868A-CD27347F047A}" destId="{BAACA373-B993-4EFE-AA16-0A6C59151548}" srcOrd="2" destOrd="0" presId="urn:microsoft.com/office/officeart/2005/8/layout/chevronAccent+Icon"/>
    <dgm:cxn modelId="{8E99FFA2-42CF-4208-BCBE-68CDEF553BA0}" type="presParOf" srcId="{BAACA373-B993-4EFE-AA16-0A6C59151548}" destId="{249AB14B-FB8A-4ECF-A6CA-14CE85A0DAC1}" srcOrd="0" destOrd="0" presId="urn:microsoft.com/office/officeart/2005/8/layout/chevronAccent+Icon"/>
    <dgm:cxn modelId="{9733DBF6-14BC-422E-A549-93FB866CDDD3}" type="presParOf" srcId="{BAACA373-B993-4EFE-AA16-0A6C59151548}" destId="{4EC9454B-1134-48F7-8E67-49DF7E097A19}" srcOrd="1" destOrd="0" presId="urn:microsoft.com/office/officeart/2005/8/layout/chevronAccent+Icon"/>
    <dgm:cxn modelId="{C68631A6-677D-471E-94D2-5816973A163E}" type="presParOf" srcId="{A2B67C29-373D-4E71-868A-CD27347F047A}" destId="{C3AEECA5-F424-4852-82BD-60E990425B0C}" srcOrd="3" destOrd="0" presId="urn:microsoft.com/office/officeart/2005/8/layout/chevronAccent+Icon"/>
    <dgm:cxn modelId="{8A0DA98F-AFC2-4C52-85C1-89E1A1B54A7B}" type="presParOf" srcId="{A2B67C29-373D-4E71-868A-CD27347F047A}" destId="{93FB7445-7CA1-4A4B-9AF6-D3567F3DB62A}" srcOrd="4" destOrd="0" presId="urn:microsoft.com/office/officeart/2005/8/layout/chevronAccent+Icon"/>
    <dgm:cxn modelId="{9841EFDD-301A-4C0B-972E-5E12DD7ADBFD}" type="presParOf" srcId="{93FB7445-7CA1-4A4B-9AF6-D3567F3DB62A}" destId="{07544426-195C-4090-B823-AA39B4D90DC8}" srcOrd="0" destOrd="0" presId="urn:microsoft.com/office/officeart/2005/8/layout/chevronAccent+Icon"/>
    <dgm:cxn modelId="{6D69207E-EC5C-4B9D-84F6-0194DE5B3F62}" type="presParOf" srcId="{93FB7445-7CA1-4A4B-9AF6-D3567F3DB62A}" destId="{D2ABD609-B32A-4C10-A7C9-577F82130222}" srcOrd="1" destOrd="0" presId="urn:microsoft.com/office/officeart/2005/8/layout/chevronAccent+Icon"/>
    <dgm:cxn modelId="{1A0B54C1-E479-44AF-97A3-2E59EE147317}" type="presParOf" srcId="{A2B67C29-373D-4E71-868A-CD27347F047A}" destId="{018A272E-0C69-4E94-A10B-DAF95D43651A}" srcOrd="5" destOrd="0" presId="urn:microsoft.com/office/officeart/2005/8/layout/chevronAccent+Icon"/>
    <dgm:cxn modelId="{670BBD3C-F31B-444C-88DF-26AC18684004}" type="presParOf" srcId="{A2B67C29-373D-4E71-868A-CD27347F047A}" destId="{5E016845-0451-4526-ADC8-F87C5FD6143A}" srcOrd="6" destOrd="0" presId="urn:microsoft.com/office/officeart/2005/8/layout/chevronAccent+Icon"/>
    <dgm:cxn modelId="{4F7A87FA-C65E-457C-8CA5-AFAEB2724DE9}" type="presParOf" srcId="{5E016845-0451-4526-ADC8-F87C5FD6143A}" destId="{AFE04A51-5493-4328-BFF2-2EFC473AB33E}" srcOrd="0" destOrd="0" presId="urn:microsoft.com/office/officeart/2005/8/layout/chevronAccent+Icon"/>
    <dgm:cxn modelId="{B8F50405-4003-413E-A634-16DBA60C055C}" type="presParOf" srcId="{5E016845-0451-4526-ADC8-F87C5FD6143A}" destId="{6BA6CE33-C29A-4737-9F7D-D58055186C8F}" srcOrd="1" destOrd="0" presId="urn:microsoft.com/office/officeart/2005/8/layout/chevronAccent+Icon"/>
    <dgm:cxn modelId="{F52DF59A-1E75-4961-9892-F7A202506AFB}" type="presParOf" srcId="{A2B67C29-373D-4E71-868A-CD27347F047A}" destId="{D206309C-150B-47CD-BCC4-DB4D4AD3BF0F}" srcOrd="7" destOrd="0" presId="urn:microsoft.com/office/officeart/2005/8/layout/chevronAccent+Icon"/>
    <dgm:cxn modelId="{418BD94D-BD66-44AD-B3F8-17D12D1D2D80}" type="presParOf" srcId="{A2B67C29-373D-4E71-868A-CD27347F047A}" destId="{469AD423-4CD4-4D52-A698-E1DC33412905}" srcOrd="8" destOrd="0" presId="urn:microsoft.com/office/officeart/2005/8/layout/chevronAccent+Icon"/>
    <dgm:cxn modelId="{D7CA8183-2A5B-4821-A6A2-05591BA685A7}" type="presParOf" srcId="{469AD423-4CD4-4D52-A698-E1DC33412905}" destId="{B0878ABB-A1EA-416C-B9DC-45B8A6452ACF}" srcOrd="0" destOrd="0" presId="urn:microsoft.com/office/officeart/2005/8/layout/chevronAccent+Icon"/>
    <dgm:cxn modelId="{396D61FC-463B-43F7-9265-282DB556AB36}" type="presParOf" srcId="{469AD423-4CD4-4D52-A698-E1DC33412905}" destId="{78652C8A-6209-410C-8468-2D81A7A1305C}" srcOrd="1" destOrd="0" presId="urn:microsoft.com/office/officeart/2005/8/layout/chevronAccent+Icon"/>
    <dgm:cxn modelId="{713DF1C4-7928-457A-8AAE-F1AE2BBCC602}" type="presParOf" srcId="{A2B67C29-373D-4E71-868A-CD27347F047A}" destId="{82C32178-12A7-4240-83B2-33A4252631D1}" srcOrd="9" destOrd="0" presId="urn:microsoft.com/office/officeart/2005/8/layout/chevronAccent+Icon"/>
    <dgm:cxn modelId="{2A466C81-2BB5-495F-AD66-0932F5E54B08}" type="presParOf" srcId="{A2B67C29-373D-4E71-868A-CD27347F047A}" destId="{A29A2D6E-ED68-4F44-BDCB-2E64D610B673}" srcOrd="10" destOrd="0" presId="urn:microsoft.com/office/officeart/2005/8/layout/chevronAccent+Icon"/>
    <dgm:cxn modelId="{FC79DF83-518A-443F-94C4-3AABC69DA335}" type="presParOf" srcId="{A29A2D6E-ED68-4F44-BDCB-2E64D610B673}" destId="{7D3C8C65-F31A-4E4F-8846-2F4EEF33109F}" srcOrd="0" destOrd="0" presId="urn:microsoft.com/office/officeart/2005/8/layout/chevronAccent+Icon"/>
    <dgm:cxn modelId="{80DA2E34-8AAE-46D1-AFFE-EF789FAFA7BB}" type="presParOf" srcId="{A29A2D6E-ED68-4F44-BDCB-2E64D610B673}" destId="{BC75F737-389B-485A-800F-AE54074CF35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purl.oclc.org/ooxml/drawingml/diagram" xmlns:dsp="http://schemas.microsoft.com/office/drawing/2008/diagram" xmlns:a="http://purl.oclc.org/ooxml/drawingml/main">
  <dsp:spTree>
    <dsp:nvGrpSpPr>
      <dsp:cNvPr id="0" name=""/>
      <dsp:cNvGrpSpPr/>
    </dsp:nvGrpSpPr>
    <dsp:grpSpPr/>
    <dsp:sp modelId="{3ECB4A7B-9050-4E9F-97FE-F281A20A7BB2}">
      <dsp:nvSpPr>
        <dsp:cNvPr id="0" name=""/>
        <dsp:cNvSpPr/>
      </dsp:nvSpPr>
      <dsp:spPr>
        <a:xfrm>
          <a:off x="486"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7EAB5F7E-7560-4DB0-BB69-FB0243D5714C}">
      <dsp:nvSpPr>
        <dsp:cNvPr id="0" name=""/>
        <dsp:cNvSpPr/>
      </dsp:nvSpPr>
      <dsp:spPr>
        <a:xfrm>
          <a:off x="419271"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1: Producer level</a:t>
          </a:r>
        </a:p>
      </dsp:txBody>
      <dsp:txXfrm>
        <a:off x="438248" y="1562965"/>
        <a:ext cx="1379471" cy="609958"/>
      </dsp:txXfrm>
    </dsp:sp>
    <dsp:sp modelId="{249AB14B-FB8A-4ECF-A6CA-14CE85A0DAC1}">
      <dsp:nvSpPr>
        <dsp:cNvPr id="0" name=""/>
        <dsp:cNvSpPr/>
      </dsp:nvSpPr>
      <dsp:spPr>
        <a:xfrm>
          <a:off x="1884170"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4EC9454B-1134-48F7-8E67-49DF7E097A19}">
      <dsp:nvSpPr>
        <dsp:cNvPr id="0" name=""/>
        <dsp:cNvSpPr/>
      </dsp:nvSpPr>
      <dsp:spPr>
        <a:xfrm>
          <a:off x="2302955"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2: DGO level</a:t>
          </a:r>
        </a:p>
      </dsp:txBody>
      <dsp:txXfrm>
        <a:off x="2321932" y="1562965"/>
        <a:ext cx="1379471" cy="609958"/>
      </dsp:txXfrm>
    </dsp:sp>
    <dsp:sp modelId="{07544426-195C-4090-B823-AA39B4D90DC8}">
      <dsp:nvSpPr>
        <dsp:cNvPr id="0" name=""/>
        <dsp:cNvSpPr/>
      </dsp:nvSpPr>
      <dsp:spPr>
        <a:xfrm>
          <a:off x="3767854"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D2ABD609-B32A-4C10-A7C9-577F82130222}">
      <dsp:nvSpPr>
        <dsp:cNvPr id="0" name=""/>
        <dsp:cNvSpPr/>
      </dsp:nvSpPr>
      <dsp:spPr>
        <a:xfrm>
          <a:off x="4186639"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3: Consumer level</a:t>
          </a:r>
        </a:p>
      </dsp:txBody>
      <dsp:txXfrm>
        <a:off x="4205616" y="1562965"/>
        <a:ext cx="1379471" cy="609958"/>
      </dsp:txXfrm>
    </dsp:sp>
    <dsp:sp modelId="{AFE04A51-5493-4328-BFF2-2EFC473AB33E}">
      <dsp:nvSpPr>
        <dsp:cNvPr id="0" name=""/>
        <dsp:cNvSpPr/>
      </dsp:nvSpPr>
      <dsp:spPr>
        <a:xfrm>
          <a:off x="5651538"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6BA6CE33-C29A-4737-9F7D-D58055186C8F}">
      <dsp:nvSpPr>
        <dsp:cNvPr id="0" name=""/>
        <dsp:cNvSpPr/>
      </dsp:nvSpPr>
      <dsp:spPr>
        <a:xfrm>
          <a:off x="6070323"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4: TGO level</a:t>
          </a:r>
        </a:p>
      </dsp:txBody>
      <dsp:txXfrm>
        <a:off x="6089300" y="1562965"/>
        <a:ext cx="1379471" cy="609958"/>
      </dsp:txXfrm>
    </dsp:sp>
    <dsp:sp modelId="{B0878ABB-A1EA-416C-B9DC-45B8A6452ACF}">
      <dsp:nvSpPr>
        <dsp:cNvPr id="0" name=""/>
        <dsp:cNvSpPr/>
      </dsp:nvSpPr>
      <dsp:spPr>
        <a:xfrm>
          <a:off x="7535222"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78652C8A-6209-410C-8468-2D81A7A1305C}">
      <dsp:nvSpPr>
        <dsp:cNvPr id="0" name=""/>
        <dsp:cNvSpPr/>
      </dsp:nvSpPr>
      <dsp:spPr>
        <a:xfrm>
          <a:off x="7954007"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5: Mecoms level</a:t>
          </a:r>
        </a:p>
      </dsp:txBody>
      <dsp:txXfrm>
        <a:off x="7972984" y="1562965"/>
        <a:ext cx="1379471" cy="609958"/>
      </dsp:txXfrm>
    </dsp:sp>
    <dsp:sp modelId="{7D3C8C65-F31A-4E4F-8846-2F4EEF33109F}">
      <dsp:nvSpPr>
        <dsp:cNvPr id="0" name=""/>
        <dsp:cNvSpPr/>
      </dsp:nvSpPr>
      <dsp:spPr>
        <a:xfrm>
          <a:off x="9418907"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BC75F737-389B-485A-800F-AE54074CF350}">
      <dsp:nvSpPr>
        <dsp:cNvPr id="0" name=""/>
        <dsp:cNvSpPr/>
      </dsp:nvSpPr>
      <dsp:spPr>
        <a:xfrm>
          <a:off x="9837691"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6: Uitbreiding</a:t>
          </a:r>
        </a:p>
      </dsp:txBody>
      <dsp:txXfrm>
        <a:off x="9856668" y="1562965"/>
        <a:ext cx="1379471" cy="609958"/>
      </dsp:txXfrm>
    </dsp:sp>
  </dsp:spTree>
</dsp:drawing>
</file>

<file path=ppt/diagrams/layout1.xml><?xml version="1.0" encoding="utf-8"?>
<dgm:layoutDef xmlns:dgm="http://purl.oclc.org/ooxml/drawingml/diagram" xmlns:a="http://purl.oclc.org/ooxml/drawingml/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purl.oclc.org/ooxml/officeDocument/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purl.oclc.org/ooxml/officeDocument/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purl.oclc.org/ooxml/officeDocument/relationships" type="chevron" r:blip="">
                <dgm:adjLst>
                  <dgm:adj idx="1" val="0.4"/>
                </dgm:adjLst>
              </dgm:shape>
            </dgm:if>
            <dgm:else name="Name10">
              <dgm:shape xmlns:r="http://purl.oclc.org/ooxml/officeDocument/relationships" rot="180" type="chevron" r:blip="">
                <dgm:adjLst>
                  <dgm:adj idx="1" val="0.4"/>
                </dgm:adjLst>
              </dgm:shape>
            </dgm:else>
          </dgm:choose>
          <dgm:presOf/>
          <dgm:constrLst/>
        </dgm:layoutNode>
        <dgm:layoutNode name="txNode" styleLbl="fgAcc1">
          <dgm:varLst>
            <dgm:bulletEnabled val="1"/>
          </dgm:varLst>
          <dgm:alg type="tx"/>
          <dgm:shape xmlns:r="http://purl.oclc.org/ooxml/officeDocument/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purl.oclc.org/ooxml/officeDocument/relationships" r:blip="">
            <dgm:adjLst/>
          </dgm:shape>
          <dgm:presOf axis="self"/>
          <dgm:constrLst/>
          <dgm:ruleLst/>
        </dgm:layoutNode>
      </dgm:forEach>
    </dgm:forEach>
  </dgm:layoutNode>
</dgm:layoutDef>
</file>

<file path=ppt/diagrams/quickStyle1.xml><?xml version="1.0" encoding="utf-8"?>
<dgm:styleDef xmlns:dgm="http://purl.oclc.org/ooxml/drawingml/diagram" xmlns:a="http://purl.oclc.org/ooxml/drawingml/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purl.oclc.org/ooxml/officeDocument/relationships/theme" Target="../theme/theme3.xml"/></Relationships>
</file>

<file path=ppt/handoutMasters/handoutMaster1.xml><?xml version="1.0" encoding="utf-8"?>
<p:handout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15BA43-A1A6-4010-A5DB-38621CA6D8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E3A5DF-311E-405A-A5D3-F9F8C4753B14}" type="datetime1">
              <a:rPr lang="en-GB" smtClean="0"/>
              <a:t>19/06/2019</a:t>
            </a:fld>
            <a:endParaRPr lang="en-GB"/>
          </a:p>
        </p:txBody>
      </p:sp>
      <p:sp>
        <p:nvSpPr>
          <p:cNvPr id="4" name="Footer Placeholder 3">
            <a:extLst>
              <a:ext uri="{FF2B5EF4-FFF2-40B4-BE49-F238E27FC236}">
                <a16:creationId xmlns:a16="http://schemas.microsoft.com/office/drawing/2014/main" id="{05A2DDAD-8337-42B2-8C50-7BF256301D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Company Confidential</a:t>
            </a:r>
          </a:p>
        </p:txBody>
      </p:sp>
      <p:sp>
        <p:nvSpPr>
          <p:cNvPr id="5" name="Slide Number Placeholder 4">
            <a:extLst>
              <a:ext uri="{FF2B5EF4-FFF2-40B4-BE49-F238E27FC236}">
                <a16:creationId xmlns:a16="http://schemas.microsoft.com/office/drawing/2014/main" id="{7745C6BE-A285-4AAC-A7A7-EC62329E5F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74A287-4EC6-4816-B95D-A1F153826359}" type="slidenum">
              <a:rPr lang="en-GB" smtClean="0"/>
              <a:t>‹#›</a:t>
            </a:fld>
            <a:endParaRPr lang="en-GB"/>
          </a:p>
        </p:txBody>
      </p:sp>
    </p:spTree>
    <p:extLst>
      <p:ext uri="{BB962C8B-B14F-4D97-AF65-F5344CB8AC3E}">
        <p14:creationId xmlns:p14="http://schemas.microsoft.com/office/powerpoint/2010/main" val="51464583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65FE6-EFEA-4953-9E2B-F8EBAAE2E77A}" type="datetime1">
              <a:rPr lang="en-GB" smtClean="0"/>
              <a:t>19/06/2019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Company Confidential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93F62-F55D-4114-B97A-2F687BC6F8F0}" type="slidenum">
              <a:rPr lang="en-GB" smtClean="0"/>
              <a:t>‹#›</a:t>
            </a:fld>
            <a:endParaRPr lang="en-GB"/>
          </a:p>
        </p:txBody>
      </p:sp>
    </p:spTree>
    <p:extLst>
      <p:ext uri="{BB962C8B-B14F-4D97-AF65-F5344CB8AC3E}">
        <p14:creationId xmlns:p14="http://schemas.microsoft.com/office/powerpoint/2010/main" val="733812609"/>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6.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Master" Target="../slideMasters/slideMaster1.xml"/></Relationships>
</file>

<file path=ppt/slideLayouts/_rels/slideLayout17.xml.rels><?xml version="1.0" encoding="UTF-8" standalone="yes"?>
<Relationships xmlns="http://schemas.openxmlformats.org/package/2006/relationships"><Relationship Id="rId2" Type="http://purl.oclc.org/ooxml/officeDocument/relationships/image" Target="../media/image5.png"/><Relationship Id="rId1" Type="http://purl.oclc.org/ooxml/officeDocument/relationships/slideMaster" Target="../slideMasters/slideMaster1.xml"/></Relationships>
</file>

<file path=ppt/slideLayouts/_rels/slideLayout1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2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4.xml.rels><?xml version="1.0" encoding="UTF-8" standalone="yes"?>
<Relationships xmlns="http://schemas.openxmlformats.org/package/2006/relationships"><Relationship Id="rId2" Type="http://purl.oclc.org/ooxml/officeDocument/relationships/image" Target="../media/image6.png"/><Relationship Id="rId1" Type="http://purl.oclc.org/ooxml/officeDocument/relationships/slideMaster" Target="../slideMasters/slideMaster1.xml"/></Relationships>
</file>

<file path=ppt/slideLayouts/_rels/slideLayout25.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Master" Target="../slideMasters/slideMaster1.xml"/></Relationships>
</file>

<file path=ppt/slideLayouts/_rels/slideLayout2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3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5.xml.rels><?xml version="1.0" encoding="UTF-8" standalone="yes"?>
<Relationships xmlns="http://schemas.openxmlformats.org/package/2006/relationships"><Relationship Id="rId2" Type="http://purl.oclc.org/ooxml/officeDocument/relationships/image" Target="../media/image8.png"/><Relationship Id="rId1" Type="http://purl.oclc.org/ooxml/officeDocument/relationships/slideMaster" Target="../slideMasters/slideMaster1.xml"/></Relationships>
</file>

<file path=ppt/slideLayouts/_rels/slideLayout36.xml.rels><?xml version="1.0" encoding="UTF-8" standalone="yes"?>
<Relationships xmlns="http://schemas.openxmlformats.org/package/2006/relationships"><Relationship Id="rId3" Type="http://purl.oclc.org/ooxml/officeDocument/relationships/image" Target="../media/image10.png"/><Relationship Id="rId2" Type="http://purl.oclc.org/ooxml/officeDocument/relationships/image" Target="../media/image9.png"/><Relationship Id="rId1" Type="http://purl.oclc.org/ooxml/officeDocument/relationships/slideMaster" Target="../slideMasters/slideMaster1.xml"/><Relationship Id="rId4" Type="http://purl.oclc.org/ooxml/officeDocument/relationships/image" Target="../media/image11.svg"/></Relationships>
</file>

<file path=ppt/slideLayouts/_rels/slideLayout37.xml.rels><?xml version="1.0" encoding="UTF-8" standalone="yes"?>
<Relationships xmlns="http://schemas.openxmlformats.org/package/2006/relationships"><Relationship Id="rId3" Type="http://purl.oclc.org/ooxml/officeDocument/relationships/image" Target="../media/image11.svg"/><Relationship Id="rId2" Type="http://purl.oclc.org/ooxml/officeDocument/relationships/image" Target="../media/image10.png"/><Relationship Id="rId1" Type="http://purl.oclc.org/ooxml/officeDocument/relationships/slideMaster" Target="../slideMasters/slideMaster1.xml"/><Relationship Id="rId4" Type="http://purl.oclc.org/ooxml/officeDocument/relationships/image" Target="../media/image12.png"/></Relationships>
</file>

<file path=ppt/slideLayouts/_rels/slideLayout3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4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5.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Master" Target="../slideMasters/slideMaster1.xml"/></Relationships>
</file>

<file path=ppt/slideLayouts/_rels/slideLayout46.xml.rels><?xml version="1.0" encoding="UTF-8" standalone="yes"?>
<Relationships xmlns="http://schemas.openxmlformats.org/package/2006/relationships"><Relationship Id="rId2" Type="http://purl.oclc.org/ooxml/officeDocument/relationships/image" Target="../media/image5.png"/><Relationship Id="rId1" Type="http://purl.oclc.org/ooxml/officeDocument/relationships/slideMaster" Target="../slideMasters/slideMaster1.xml"/></Relationships>
</file>

<file path=ppt/slideLayouts/_rels/slideLayout4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5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2.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Master" Target="../slideMasters/slideMaster1.xml"/></Relationships>
</file>

<file path=ppt/slideLayouts/_rels/slideLayout5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preserve="1">
  <p:cSld name="MAIN 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423CF2B-1BC2-4B32-BAE4-B225C65005D2}"/>
              </a:ext>
            </a:extLst>
          </p:cNvPr>
          <p:cNvGrpSpPr/>
          <p:nvPr/>
        </p:nvGrpSpPr>
        <p:grpSpPr>
          <a:xfrm rot="1800000">
            <a:off x="-464939" y="670690"/>
            <a:ext cx="7248525" cy="7933537"/>
            <a:chOff x="681039" y="933448"/>
            <a:chExt cx="7248525" cy="7933537"/>
          </a:xfrm>
        </p:grpSpPr>
        <p:sp>
          <p:nvSpPr>
            <p:cNvPr id="8" name="Freeform 5">
              <a:extLst>
                <a:ext uri="{FF2B5EF4-FFF2-40B4-BE49-F238E27FC236}">
                  <a16:creationId xmlns:a16="http://schemas.microsoft.com/office/drawing/2014/main" id="{7A68E534-0257-4079-8BC8-D9DD7578A0BE}"/>
                </a:ext>
              </a:extLst>
            </p:cNvPr>
            <p:cNvSpPr>
              <a:spLocks/>
            </p:cNvSpPr>
            <p:nvPr/>
          </p:nvSpPr>
          <p:spPr bwMode="auto">
            <a:xfrm>
              <a:off x="4335464" y="4519611"/>
              <a:ext cx="3332163" cy="2138363"/>
            </a:xfrm>
            <a:custGeom>
              <a:avLst/>
              <a:gdLst>
                <a:gd name="T0" fmla="*/ 4 w 1309"/>
                <a:gd name="T1" fmla="*/ 351 h 840"/>
                <a:gd name="T2" fmla="*/ 4 w 1309"/>
                <a:gd name="T3" fmla="*/ 0 h 840"/>
                <a:gd name="T4" fmla="*/ 132 w 1309"/>
                <a:gd name="T5" fmla="*/ 20 h 840"/>
                <a:gd name="T6" fmla="*/ 316 w 1309"/>
                <a:gd name="T7" fmla="*/ 337 h 840"/>
                <a:gd name="T8" fmla="*/ 352 w 1309"/>
                <a:gd name="T9" fmla="*/ 324 h 840"/>
                <a:gd name="T10" fmla="*/ 398 w 1309"/>
                <a:gd name="T11" fmla="*/ 348 h 840"/>
                <a:gd name="T12" fmla="*/ 434 w 1309"/>
                <a:gd name="T13" fmla="*/ 344 h 840"/>
                <a:gd name="T14" fmla="*/ 604 w 1309"/>
                <a:gd name="T15" fmla="*/ 514 h 840"/>
                <a:gd name="T16" fmla="*/ 604 w 1309"/>
                <a:gd name="T17" fmla="*/ 526 h 840"/>
                <a:gd name="T18" fmla="*/ 666 w 1309"/>
                <a:gd name="T19" fmla="*/ 516 h 840"/>
                <a:gd name="T20" fmla="*/ 808 w 1309"/>
                <a:gd name="T21" fmla="*/ 573 h 840"/>
                <a:gd name="T22" fmla="*/ 952 w 1309"/>
                <a:gd name="T23" fmla="*/ 520 h 840"/>
                <a:gd name="T24" fmla="*/ 1142 w 1309"/>
                <a:gd name="T25" fmla="*/ 625 h 840"/>
                <a:gd name="T26" fmla="*/ 1180 w 1309"/>
                <a:gd name="T27" fmla="*/ 612 h 840"/>
                <a:gd name="T28" fmla="*/ 1240 w 1309"/>
                <a:gd name="T29" fmla="*/ 672 h 840"/>
                <a:gd name="T30" fmla="*/ 1180 w 1309"/>
                <a:gd name="T31" fmla="*/ 732 h 840"/>
                <a:gd name="T32" fmla="*/ 1176 w 1309"/>
                <a:gd name="T33" fmla="*/ 732 h 840"/>
                <a:gd name="T34" fmla="*/ 1176 w 1309"/>
                <a:gd name="T35" fmla="*/ 744 h 840"/>
                <a:gd name="T36" fmla="*/ 1175 w 1309"/>
                <a:gd name="T37" fmla="*/ 765 h 840"/>
                <a:gd name="T38" fmla="*/ 1206 w 1309"/>
                <a:gd name="T39" fmla="*/ 760 h 840"/>
                <a:gd name="T40" fmla="*/ 1309 w 1309"/>
                <a:gd name="T41" fmla="*/ 840 h 840"/>
                <a:gd name="T42" fmla="*/ 0 w 1309"/>
                <a:gd name="T43" fmla="*/ 840 h 840"/>
                <a:gd name="T44" fmla="*/ 0 w 1309"/>
                <a:gd name="T45" fmla="*/ 352 h 840"/>
                <a:gd name="T46" fmla="*/ 4 w 1309"/>
                <a:gd name="T47" fmla="*/ 35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9" h="840">
                  <a:moveTo>
                    <a:pt x="4" y="351"/>
                  </a:moveTo>
                  <a:cubicBezTo>
                    <a:pt x="4" y="0"/>
                    <a:pt x="4" y="0"/>
                    <a:pt x="4" y="0"/>
                  </a:cubicBezTo>
                  <a:cubicBezTo>
                    <a:pt x="132" y="20"/>
                    <a:pt x="132" y="20"/>
                    <a:pt x="132" y="20"/>
                  </a:cubicBezTo>
                  <a:cubicBezTo>
                    <a:pt x="316" y="337"/>
                    <a:pt x="316" y="337"/>
                    <a:pt x="316" y="337"/>
                  </a:cubicBezTo>
                  <a:cubicBezTo>
                    <a:pt x="324" y="329"/>
                    <a:pt x="338" y="324"/>
                    <a:pt x="352" y="324"/>
                  </a:cubicBezTo>
                  <a:cubicBezTo>
                    <a:pt x="371" y="324"/>
                    <a:pt x="388" y="333"/>
                    <a:pt x="398" y="348"/>
                  </a:cubicBezTo>
                  <a:cubicBezTo>
                    <a:pt x="410" y="345"/>
                    <a:pt x="422" y="344"/>
                    <a:pt x="434" y="344"/>
                  </a:cubicBezTo>
                  <a:cubicBezTo>
                    <a:pt x="528" y="344"/>
                    <a:pt x="604" y="420"/>
                    <a:pt x="604" y="514"/>
                  </a:cubicBezTo>
                  <a:cubicBezTo>
                    <a:pt x="604" y="518"/>
                    <a:pt x="604" y="522"/>
                    <a:pt x="604" y="526"/>
                  </a:cubicBezTo>
                  <a:cubicBezTo>
                    <a:pt x="623" y="519"/>
                    <a:pt x="644" y="516"/>
                    <a:pt x="666" y="516"/>
                  </a:cubicBezTo>
                  <a:cubicBezTo>
                    <a:pt x="721" y="516"/>
                    <a:pt x="771" y="537"/>
                    <a:pt x="808" y="573"/>
                  </a:cubicBezTo>
                  <a:cubicBezTo>
                    <a:pt x="847" y="540"/>
                    <a:pt x="897" y="520"/>
                    <a:pt x="952" y="520"/>
                  </a:cubicBezTo>
                  <a:cubicBezTo>
                    <a:pt x="1032" y="520"/>
                    <a:pt x="1103" y="562"/>
                    <a:pt x="1142" y="625"/>
                  </a:cubicBezTo>
                  <a:cubicBezTo>
                    <a:pt x="1152" y="617"/>
                    <a:pt x="1166" y="612"/>
                    <a:pt x="1180" y="612"/>
                  </a:cubicBezTo>
                  <a:cubicBezTo>
                    <a:pt x="1213" y="612"/>
                    <a:pt x="1240" y="639"/>
                    <a:pt x="1240" y="672"/>
                  </a:cubicBezTo>
                  <a:cubicBezTo>
                    <a:pt x="1240" y="705"/>
                    <a:pt x="1213" y="732"/>
                    <a:pt x="1180" y="732"/>
                  </a:cubicBezTo>
                  <a:cubicBezTo>
                    <a:pt x="1179" y="732"/>
                    <a:pt x="1177" y="732"/>
                    <a:pt x="1176" y="732"/>
                  </a:cubicBezTo>
                  <a:cubicBezTo>
                    <a:pt x="1176" y="736"/>
                    <a:pt x="1176" y="740"/>
                    <a:pt x="1176" y="744"/>
                  </a:cubicBezTo>
                  <a:cubicBezTo>
                    <a:pt x="1176" y="751"/>
                    <a:pt x="1176" y="758"/>
                    <a:pt x="1175" y="765"/>
                  </a:cubicBezTo>
                  <a:cubicBezTo>
                    <a:pt x="1185" y="762"/>
                    <a:pt x="1195" y="760"/>
                    <a:pt x="1206" y="760"/>
                  </a:cubicBezTo>
                  <a:cubicBezTo>
                    <a:pt x="1256" y="760"/>
                    <a:pt x="1297" y="792"/>
                    <a:pt x="1309" y="840"/>
                  </a:cubicBezTo>
                  <a:cubicBezTo>
                    <a:pt x="0" y="840"/>
                    <a:pt x="0" y="840"/>
                    <a:pt x="0" y="840"/>
                  </a:cubicBezTo>
                  <a:cubicBezTo>
                    <a:pt x="0" y="352"/>
                    <a:pt x="0" y="352"/>
                    <a:pt x="0" y="352"/>
                  </a:cubicBezTo>
                  <a:cubicBezTo>
                    <a:pt x="1" y="352"/>
                    <a:pt x="3" y="351"/>
                    <a:pt x="4" y="351"/>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9" name="Oval 8">
              <a:extLst>
                <a:ext uri="{FF2B5EF4-FFF2-40B4-BE49-F238E27FC236}">
                  <a16:creationId xmlns:a16="http://schemas.microsoft.com/office/drawing/2014/main" id="{D484DD7E-1FD8-41FC-BE6A-75C8A00A88B6}"/>
                </a:ext>
              </a:extLst>
            </p:cNvPr>
            <p:cNvSpPr>
              <a:spLocks noChangeArrowheads="1"/>
            </p:cNvSpPr>
            <p:nvPr/>
          </p:nvSpPr>
          <p:spPr bwMode="auto">
            <a:xfrm>
              <a:off x="6729413" y="5640386"/>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0" name="Oval 9">
              <a:extLst>
                <a:ext uri="{FF2B5EF4-FFF2-40B4-BE49-F238E27FC236}">
                  <a16:creationId xmlns:a16="http://schemas.microsoft.com/office/drawing/2014/main" id="{A28059D3-39D9-4E8A-8999-26028701A239}"/>
                </a:ext>
              </a:extLst>
            </p:cNvPr>
            <p:cNvSpPr>
              <a:spLocks noChangeArrowheads="1"/>
            </p:cNvSpPr>
            <p:nvPr/>
          </p:nvSpPr>
          <p:spPr bwMode="auto">
            <a:xfrm>
              <a:off x="5945189" y="5405436"/>
              <a:ext cx="355600" cy="35718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1" name="Oval 10">
              <a:extLst>
                <a:ext uri="{FF2B5EF4-FFF2-40B4-BE49-F238E27FC236}">
                  <a16:creationId xmlns:a16="http://schemas.microsoft.com/office/drawing/2014/main" id="{AABAB26C-2546-47DC-8BE9-6F52B5342108}"/>
                </a:ext>
              </a:extLst>
            </p:cNvPr>
            <p:cNvSpPr>
              <a:spLocks noChangeArrowheads="1"/>
            </p:cNvSpPr>
            <p:nvPr/>
          </p:nvSpPr>
          <p:spPr bwMode="auto">
            <a:xfrm>
              <a:off x="7756526" y="6434137"/>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2" name="Oval 11">
              <a:extLst>
                <a:ext uri="{FF2B5EF4-FFF2-40B4-BE49-F238E27FC236}">
                  <a16:creationId xmlns:a16="http://schemas.microsoft.com/office/drawing/2014/main" id="{8EC01FF8-6A62-4A64-9B9D-41A438598E78}"/>
                </a:ext>
              </a:extLst>
            </p:cNvPr>
            <p:cNvSpPr>
              <a:spLocks noChangeArrowheads="1"/>
            </p:cNvSpPr>
            <p:nvPr/>
          </p:nvSpPr>
          <p:spPr bwMode="auto">
            <a:xfrm>
              <a:off x="5495927" y="4906962"/>
              <a:ext cx="327025"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3" name="Oval 12">
              <a:extLst>
                <a:ext uri="{FF2B5EF4-FFF2-40B4-BE49-F238E27FC236}">
                  <a16:creationId xmlns:a16="http://schemas.microsoft.com/office/drawing/2014/main" id="{95979B12-09D2-4679-9D12-E9D9B693B922}"/>
                </a:ext>
              </a:extLst>
            </p:cNvPr>
            <p:cNvSpPr>
              <a:spLocks noChangeArrowheads="1"/>
            </p:cNvSpPr>
            <p:nvPr/>
          </p:nvSpPr>
          <p:spPr bwMode="auto">
            <a:xfrm>
              <a:off x="7237413" y="5395911"/>
              <a:ext cx="184150" cy="182563"/>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4" name="Freeform 11">
              <a:extLst>
                <a:ext uri="{FF2B5EF4-FFF2-40B4-BE49-F238E27FC236}">
                  <a16:creationId xmlns:a16="http://schemas.microsoft.com/office/drawing/2014/main" id="{714E824E-B878-4376-A306-5C12DEA8AB34}"/>
                </a:ext>
              </a:extLst>
            </p:cNvPr>
            <p:cNvSpPr>
              <a:spLocks/>
            </p:cNvSpPr>
            <p:nvPr/>
          </p:nvSpPr>
          <p:spPr bwMode="auto">
            <a:xfrm>
              <a:off x="1014413" y="4519612"/>
              <a:ext cx="3332163" cy="2138363"/>
            </a:xfrm>
            <a:custGeom>
              <a:avLst/>
              <a:gdLst>
                <a:gd name="T0" fmla="*/ 103 w 1309"/>
                <a:gd name="T1" fmla="*/ 760 h 840"/>
                <a:gd name="T2" fmla="*/ 134 w 1309"/>
                <a:gd name="T3" fmla="*/ 765 h 840"/>
                <a:gd name="T4" fmla="*/ 133 w 1309"/>
                <a:gd name="T5" fmla="*/ 744 h 840"/>
                <a:gd name="T6" fmla="*/ 133 w 1309"/>
                <a:gd name="T7" fmla="*/ 732 h 840"/>
                <a:gd name="T8" fmla="*/ 129 w 1309"/>
                <a:gd name="T9" fmla="*/ 732 h 840"/>
                <a:gd name="T10" fmla="*/ 69 w 1309"/>
                <a:gd name="T11" fmla="*/ 672 h 840"/>
                <a:gd name="T12" fmla="*/ 129 w 1309"/>
                <a:gd name="T13" fmla="*/ 612 h 840"/>
                <a:gd name="T14" fmla="*/ 167 w 1309"/>
                <a:gd name="T15" fmla="*/ 625 h 840"/>
                <a:gd name="T16" fmla="*/ 357 w 1309"/>
                <a:gd name="T17" fmla="*/ 520 h 840"/>
                <a:gd name="T18" fmla="*/ 501 w 1309"/>
                <a:gd name="T19" fmla="*/ 573 h 840"/>
                <a:gd name="T20" fmla="*/ 536 w 1309"/>
                <a:gd name="T21" fmla="*/ 546 h 840"/>
                <a:gd name="T22" fmla="*/ 517 w 1309"/>
                <a:gd name="T23" fmla="*/ 498 h 840"/>
                <a:gd name="T24" fmla="*/ 587 w 1309"/>
                <a:gd name="T25" fmla="*/ 428 h 840"/>
                <a:gd name="T26" fmla="*/ 657 w 1309"/>
                <a:gd name="T27" fmla="*/ 498 h 840"/>
                <a:gd name="T28" fmla="*/ 654 w 1309"/>
                <a:gd name="T29" fmla="*/ 516 h 840"/>
                <a:gd name="T30" fmla="*/ 705 w 1309"/>
                <a:gd name="T31" fmla="*/ 526 h 840"/>
                <a:gd name="T32" fmla="*/ 705 w 1309"/>
                <a:gd name="T33" fmla="*/ 514 h 840"/>
                <a:gd name="T34" fmla="*/ 777 w 1309"/>
                <a:gd name="T35" fmla="*/ 375 h 840"/>
                <a:gd name="T36" fmla="*/ 765 w 1309"/>
                <a:gd name="T37" fmla="*/ 348 h 840"/>
                <a:gd name="T38" fmla="*/ 801 w 1309"/>
                <a:gd name="T39" fmla="*/ 312 h 840"/>
                <a:gd name="T40" fmla="*/ 837 w 1309"/>
                <a:gd name="T41" fmla="*/ 348 h 840"/>
                <a:gd name="T42" fmla="*/ 837 w 1309"/>
                <a:gd name="T43" fmla="*/ 348 h 840"/>
                <a:gd name="T44" fmla="*/ 875 w 1309"/>
                <a:gd name="T45" fmla="*/ 344 h 840"/>
                <a:gd name="T46" fmla="*/ 911 w 1309"/>
                <a:gd name="T47" fmla="*/ 348 h 840"/>
                <a:gd name="T48" fmla="*/ 957 w 1309"/>
                <a:gd name="T49" fmla="*/ 324 h 840"/>
                <a:gd name="T50" fmla="*/ 993 w 1309"/>
                <a:gd name="T51" fmla="*/ 337 h 840"/>
                <a:gd name="T52" fmla="*/ 1166 w 1309"/>
                <a:gd name="T53" fmla="*/ 30 h 840"/>
                <a:gd name="T54" fmla="*/ 1309 w 1309"/>
                <a:gd name="T55" fmla="*/ 0 h 840"/>
                <a:gd name="T56" fmla="*/ 1309 w 1309"/>
                <a:gd name="T57" fmla="*/ 352 h 840"/>
                <a:gd name="T58" fmla="*/ 1309 w 1309"/>
                <a:gd name="T59" fmla="*/ 470 h 840"/>
                <a:gd name="T60" fmla="*/ 1309 w 1309"/>
                <a:gd name="T61" fmla="*/ 840 h 840"/>
                <a:gd name="T62" fmla="*/ 0 w 1309"/>
                <a:gd name="T63" fmla="*/ 840 h 840"/>
                <a:gd name="T64" fmla="*/ 103 w 1309"/>
                <a:gd name="T65" fmla="*/ 76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840">
                  <a:moveTo>
                    <a:pt x="103" y="760"/>
                  </a:moveTo>
                  <a:cubicBezTo>
                    <a:pt x="114" y="760"/>
                    <a:pt x="124" y="762"/>
                    <a:pt x="134" y="765"/>
                  </a:cubicBezTo>
                  <a:cubicBezTo>
                    <a:pt x="133" y="758"/>
                    <a:pt x="133" y="751"/>
                    <a:pt x="133" y="744"/>
                  </a:cubicBezTo>
                  <a:cubicBezTo>
                    <a:pt x="133" y="740"/>
                    <a:pt x="133" y="736"/>
                    <a:pt x="133" y="732"/>
                  </a:cubicBezTo>
                  <a:cubicBezTo>
                    <a:pt x="132" y="732"/>
                    <a:pt x="130" y="732"/>
                    <a:pt x="129" y="732"/>
                  </a:cubicBezTo>
                  <a:cubicBezTo>
                    <a:pt x="96" y="732"/>
                    <a:pt x="69" y="705"/>
                    <a:pt x="69" y="672"/>
                  </a:cubicBezTo>
                  <a:cubicBezTo>
                    <a:pt x="69" y="639"/>
                    <a:pt x="96" y="612"/>
                    <a:pt x="129" y="612"/>
                  </a:cubicBezTo>
                  <a:cubicBezTo>
                    <a:pt x="143" y="612"/>
                    <a:pt x="157" y="617"/>
                    <a:pt x="167" y="625"/>
                  </a:cubicBezTo>
                  <a:cubicBezTo>
                    <a:pt x="206" y="562"/>
                    <a:pt x="277" y="520"/>
                    <a:pt x="357" y="520"/>
                  </a:cubicBezTo>
                  <a:cubicBezTo>
                    <a:pt x="412" y="520"/>
                    <a:pt x="462" y="540"/>
                    <a:pt x="501" y="573"/>
                  </a:cubicBezTo>
                  <a:cubicBezTo>
                    <a:pt x="512" y="562"/>
                    <a:pt x="524" y="554"/>
                    <a:pt x="536" y="546"/>
                  </a:cubicBezTo>
                  <a:cubicBezTo>
                    <a:pt x="524" y="533"/>
                    <a:pt x="517" y="516"/>
                    <a:pt x="517" y="498"/>
                  </a:cubicBezTo>
                  <a:cubicBezTo>
                    <a:pt x="517" y="459"/>
                    <a:pt x="548" y="428"/>
                    <a:pt x="587" y="428"/>
                  </a:cubicBezTo>
                  <a:cubicBezTo>
                    <a:pt x="626" y="428"/>
                    <a:pt x="657" y="459"/>
                    <a:pt x="657" y="498"/>
                  </a:cubicBezTo>
                  <a:cubicBezTo>
                    <a:pt x="657" y="504"/>
                    <a:pt x="656" y="510"/>
                    <a:pt x="654" y="516"/>
                  </a:cubicBezTo>
                  <a:cubicBezTo>
                    <a:pt x="672" y="517"/>
                    <a:pt x="689" y="520"/>
                    <a:pt x="705" y="526"/>
                  </a:cubicBezTo>
                  <a:cubicBezTo>
                    <a:pt x="705" y="522"/>
                    <a:pt x="705" y="518"/>
                    <a:pt x="705" y="514"/>
                  </a:cubicBezTo>
                  <a:cubicBezTo>
                    <a:pt x="705" y="456"/>
                    <a:pt x="734" y="406"/>
                    <a:pt x="777" y="375"/>
                  </a:cubicBezTo>
                  <a:cubicBezTo>
                    <a:pt x="770" y="368"/>
                    <a:pt x="765" y="359"/>
                    <a:pt x="765" y="348"/>
                  </a:cubicBezTo>
                  <a:cubicBezTo>
                    <a:pt x="765" y="328"/>
                    <a:pt x="781" y="312"/>
                    <a:pt x="801" y="312"/>
                  </a:cubicBezTo>
                  <a:cubicBezTo>
                    <a:pt x="821" y="312"/>
                    <a:pt x="837" y="328"/>
                    <a:pt x="837" y="348"/>
                  </a:cubicBezTo>
                  <a:cubicBezTo>
                    <a:pt x="837" y="348"/>
                    <a:pt x="837" y="348"/>
                    <a:pt x="837" y="348"/>
                  </a:cubicBezTo>
                  <a:cubicBezTo>
                    <a:pt x="849" y="345"/>
                    <a:pt x="862" y="344"/>
                    <a:pt x="875" y="344"/>
                  </a:cubicBezTo>
                  <a:cubicBezTo>
                    <a:pt x="887" y="344"/>
                    <a:pt x="899" y="345"/>
                    <a:pt x="911" y="348"/>
                  </a:cubicBezTo>
                  <a:cubicBezTo>
                    <a:pt x="921" y="333"/>
                    <a:pt x="938" y="324"/>
                    <a:pt x="957" y="324"/>
                  </a:cubicBezTo>
                  <a:cubicBezTo>
                    <a:pt x="971" y="324"/>
                    <a:pt x="985" y="329"/>
                    <a:pt x="993" y="337"/>
                  </a:cubicBezTo>
                  <a:cubicBezTo>
                    <a:pt x="1166" y="30"/>
                    <a:pt x="1166" y="30"/>
                    <a:pt x="1166" y="30"/>
                  </a:cubicBezTo>
                  <a:cubicBezTo>
                    <a:pt x="1309" y="0"/>
                    <a:pt x="1309" y="0"/>
                    <a:pt x="1309" y="0"/>
                  </a:cubicBezTo>
                  <a:cubicBezTo>
                    <a:pt x="1309" y="352"/>
                    <a:pt x="1309" y="352"/>
                    <a:pt x="1309" y="352"/>
                  </a:cubicBezTo>
                  <a:cubicBezTo>
                    <a:pt x="1309" y="470"/>
                    <a:pt x="1309" y="470"/>
                    <a:pt x="1309" y="470"/>
                  </a:cubicBezTo>
                  <a:cubicBezTo>
                    <a:pt x="1309" y="840"/>
                    <a:pt x="1309" y="840"/>
                    <a:pt x="1309" y="840"/>
                  </a:cubicBezTo>
                  <a:cubicBezTo>
                    <a:pt x="0" y="840"/>
                    <a:pt x="0" y="840"/>
                    <a:pt x="0" y="840"/>
                  </a:cubicBezTo>
                  <a:cubicBezTo>
                    <a:pt x="12" y="792"/>
                    <a:pt x="53" y="760"/>
                    <a:pt x="103" y="76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5" name="Oval 14">
              <a:extLst>
                <a:ext uri="{FF2B5EF4-FFF2-40B4-BE49-F238E27FC236}">
                  <a16:creationId xmlns:a16="http://schemas.microsoft.com/office/drawing/2014/main" id="{77E49E57-B9AA-4EBF-A97C-C134FEF9F723}"/>
                </a:ext>
              </a:extLst>
            </p:cNvPr>
            <p:cNvSpPr>
              <a:spLocks noChangeArrowheads="1"/>
            </p:cNvSpPr>
            <p:nvPr/>
          </p:nvSpPr>
          <p:spPr bwMode="auto">
            <a:xfrm>
              <a:off x="1800226" y="5640387"/>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6" name="Oval 15">
              <a:extLst>
                <a:ext uri="{FF2B5EF4-FFF2-40B4-BE49-F238E27FC236}">
                  <a16:creationId xmlns:a16="http://schemas.microsoft.com/office/drawing/2014/main" id="{BBFCA015-D0B6-4999-A4B1-4E35B91725DF}"/>
                </a:ext>
              </a:extLst>
            </p:cNvPr>
            <p:cNvSpPr>
              <a:spLocks noChangeArrowheads="1"/>
            </p:cNvSpPr>
            <p:nvPr/>
          </p:nvSpPr>
          <p:spPr bwMode="auto">
            <a:xfrm>
              <a:off x="2228851" y="5003799"/>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7" name="Oval 16">
              <a:extLst>
                <a:ext uri="{FF2B5EF4-FFF2-40B4-BE49-F238E27FC236}">
                  <a16:creationId xmlns:a16="http://schemas.microsoft.com/office/drawing/2014/main" id="{55755C9D-E3F1-4D1A-A8AA-249FB8D11411}"/>
                </a:ext>
              </a:extLst>
            </p:cNvPr>
            <p:cNvSpPr>
              <a:spLocks noChangeArrowheads="1"/>
            </p:cNvSpPr>
            <p:nvPr/>
          </p:nvSpPr>
          <p:spPr bwMode="auto">
            <a:xfrm>
              <a:off x="752476" y="6434136"/>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8" name="Oval 17">
              <a:extLst>
                <a:ext uri="{FF2B5EF4-FFF2-40B4-BE49-F238E27FC236}">
                  <a16:creationId xmlns:a16="http://schemas.microsoft.com/office/drawing/2014/main" id="{CA404772-1C7B-4774-9C55-3BF2BD17D7CD}"/>
                </a:ext>
              </a:extLst>
            </p:cNvPr>
            <p:cNvSpPr>
              <a:spLocks noChangeArrowheads="1"/>
            </p:cNvSpPr>
            <p:nvPr/>
          </p:nvSpPr>
          <p:spPr bwMode="auto">
            <a:xfrm>
              <a:off x="681039" y="5965823"/>
              <a:ext cx="325438"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9" name="Freeform 16">
              <a:extLst>
                <a:ext uri="{FF2B5EF4-FFF2-40B4-BE49-F238E27FC236}">
                  <a16:creationId xmlns:a16="http://schemas.microsoft.com/office/drawing/2014/main" id="{C4096699-92EC-4332-BD05-DDE7E986E1F8}"/>
                </a:ext>
              </a:extLst>
            </p:cNvPr>
            <p:cNvSpPr>
              <a:spLocks/>
            </p:cNvSpPr>
            <p:nvPr/>
          </p:nvSpPr>
          <p:spPr bwMode="auto">
            <a:xfrm>
              <a:off x="3975102" y="4344986"/>
              <a:ext cx="696913" cy="252413"/>
            </a:xfrm>
            <a:custGeom>
              <a:avLst/>
              <a:gdLst>
                <a:gd name="T0" fmla="*/ 439 w 439"/>
                <a:gd name="T1" fmla="*/ 142 h 159"/>
                <a:gd name="T2" fmla="*/ 4 w 439"/>
                <a:gd name="T3" fmla="*/ 159 h 159"/>
                <a:gd name="T4" fmla="*/ 0 w 439"/>
                <a:gd name="T5" fmla="*/ 16 h 159"/>
                <a:gd name="T6" fmla="*/ 433 w 439"/>
                <a:gd name="T7" fmla="*/ 0 h 159"/>
                <a:gd name="T8" fmla="*/ 439 w 439"/>
                <a:gd name="T9" fmla="*/ 142 h 159"/>
              </a:gdLst>
              <a:ahLst/>
              <a:cxnLst>
                <a:cxn ang="0">
                  <a:pos x="T0" y="T1"/>
                </a:cxn>
                <a:cxn ang="0">
                  <a:pos x="T2" y="T3"/>
                </a:cxn>
                <a:cxn ang="0">
                  <a:pos x="T4" y="T5"/>
                </a:cxn>
                <a:cxn ang="0">
                  <a:pos x="T6" y="T7"/>
                </a:cxn>
                <a:cxn ang="0">
                  <a:pos x="T8" y="T9"/>
                </a:cxn>
              </a:cxnLst>
              <a:rect l="0" t="0" r="r" b="b"/>
              <a:pathLst>
                <a:path w="439" h="159">
                  <a:moveTo>
                    <a:pt x="439" y="142"/>
                  </a:moveTo>
                  <a:lnTo>
                    <a:pt x="4" y="159"/>
                  </a:lnTo>
                  <a:lnTo>
                    <a:pt x="0" y="16"/>
                  </a:lnTo>
                  <a:lnTo>
                    <a:pt x="433" y="0"/>
                  </a:lnTo>
                  <a:lnTo>
                    <a:pt x="439" y="142"/>
                  </a:ln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0" name="Freeform 17">
              <a:extLst>
                <a:ext uri="{FF2B5EF4-FFF2-40B4-BE49-F238E27FC236}">
                  <a16:creationId xmlns:a16="http://schemas.microsoft.com/office/drawing/2014/main" id="{A0F40B92-9008-490E-A116-2C89FCBF6615}"/>
                </a:ext>
              </a:extLst>
            </p:cNvPr>
            <p:cNvSpPr>
              <a:spLocks/>
            </p:cNvSpPr>
            <p:nvPr/>
          </p:nvSpPr>
          <p:spPr bwMode="auto">
            <a:xfrm>
              <a:off x="3119439" y="3362324"/>
              <a:ext cx="2435225" cy="1704975"/>
            </a:xfrm>
            <a:custGeom>
              <a:avLst/>
              <a:gdLst>
                <a:gd name="T0" fmla="*/ 465 w 957"/>
                <a:gd name="T1" fmla="*/ 10 h 670"/>
                <a:gd name="T2" fmla="*/ 955 w 957"/>
                <a:gd name="T3" fmla="*/ 465 h 670"/>
                <a:gd name="T4" fmla="*/ 928 w 957"/>
                <a:gd name="T5" fmla="*/ 638 h 670"/>
                <a:gd name="T6" fmla="*/ 477 w 957"/>
                <a:gd name="T7" fmla="*/ 354 h 670"/>
                <a:gd name="T8" fmla="*/ 48 w 957"/>
                <a:gd name="T9" fmla="*/ 670 h 670"/>
                <a:gd name="T10" fmla="*/ 9 w 957"/>
                <a:gd name="T11" fmla="*/ 499 h 670"/>
                <a:gd name="T12" fmla="*/ 465 w 957"/>
                <a:gd name="T13" fmla="*/ 10 h 670"/>
              </a:gdLst>
              <a:ahLst/>
              <a:cxnLst>
                <a:cxn ang="0">
                  <a:pos x="T0" y="T1"/>
                </a:cxn>
                <a:cxn ang="0">
                  <a:pos x="T2" y="T3"/>
                </a:cxn>
                <a:cxn ang="0">
                  <a:pos x="T4" y="T5"/>
                </a:cxn>
                <a:cxn ang="0">
                  <a:pos x="T6" y="T7"/>
                </a:cxn>
                <a:cxn ang="0">
                  <a:pos x="T8" y="T9"/>
                </a:cxn>
                <a:cxn ang="0">
                  <a:pos x="T10" y="T11"/>
                </a:cxn>
                <a:cxn ang="0">
                  <a:pos x="T12" y="T13"/>
                </a:cxn>
              </a:cxnLst>
              <a:rect l="0" t="0" r="r" b="b"/>
              <a:pathLst>
                <a:path w="957" h="670">
                  <a:moveTo>
                    <a:pt x="465" y="10"/>
                  </a:moveTo>
                  <a:cubicBezTo>
                    <a:pt x="726" y="0"/>
                    <a:pt x="945" y="204"/>
                    <a:pt x="955" y="465"/>
                  </a:cubicBezTo>
                  <a:cubicBezTo>
                    <a:pt x="957" y="526"/>
                    <a:pt x="947" y="584"/>
                    <a:pt x="928" y="638"/>
                  </a:cubicBezTo>
                  <a:cubicBezTo>
                    <a:pt x="853" y="465"/>
                    <a:pt x="678" y="346"/>
                    <a:pt x="477" y="354"/>
                  </a:cubicBezTo>
                  <a:cubicBezTo>
                    <a:pt x="277" y="361"/>
                    <a:pt x="110" y="492"/>
                    <a:pt x="48" y="670"/>
                  </a:cubicBezTo>
                  <a:cubicBezTo>
                    <a:pt x="25" y="618"/>
                    <a:pt x="12" y="560"/>
                    <a:pt x="9" y="499"/>
                  </a:cubicBezTo>
                  <a:cubicBezTo>
                    <a:pt x="0" y="238"/>
                    <a:pt x="204" y="19"/>
                    <a:pt x="465"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1" name="Freeform 18">
              <a:extLst>
                <a:ext uri="{FF2B5EF4-FFF2-40B4-BE49-F238E27FC236}">
                  <a16:creationId xmlns:a16="http://schemas.microsoft.com/office/drawing/2014/main" id="{AEDF3BAE-443E-47CC-9AE2-749E2FF06A26}"/>
                </a:ext>
              </a:extLst>
            </p:cNvPr>
            <p:cNvSpPr>
              <a:spLocks/>
            </p:cNvSpPr>
            <p:nvPr/>
          </p:nvSpPr>
          <p:spPr bwMode="auto">
            <a:xfrm>
              <a:off x="3124201" y="3438523"/>
              <a:ext cx="903288" cy="1628775"/>
            </a:xfrm>
            <a:custGeom>
              <a:avLst/>
              <a:gdLst>
                <a:gd name="T0" fmla="*/ 355 w 355"/>
                <a:gd name="T1" fmla="*/ 344 h 640"/>
                <a:gd name="T2" fmla="*/ 46 w 355"/>
                <a:gd name="T3" fmla="*/ 640 h 640"/>
                <a:gd name="T4" fmla="*/ 7 w 355"/>
                <a:gd name="T5" fmla="*/ 469 h 640"/>
                <a:gd name="T6" fmla="*/ 343 w 355"/>
                <a:gd name="T7" fmla="*/ 0 h 640"/>
                <a:gd name="T8" fmla="*/ 355 w 355"/>
                <a:gd name="T9" fmla="*/ 344 h 640"/>
              </a:gdLst>
              <a:ahLst/>
              <a:cxnLst>
                <a:cxn ang="0">
                  <a:pos x="T0" y="T1"/>
                </a:cxn>
                <a:cxn ang="0">
                  <a:pos x="T2" y="T3"/>
                </a:cxn>
                <a:cxn ang="0">
                  <a:pos x="T4" y="T5"/>
                </a:cxn>
                <a:cxn ang="0">
                  <a:pos x="T6" y="T7"/>
                </a:cxn>
                <a:cxn ang="0">
                  <a:pos x="T8" y="T9"/>
                </a:cxn>
              </a:cxnLst>
              <a:rect l="0" t="0" r="r" b="b"/>
              <a:pathLst>
                <a:path w="355" h="640">
                  <a:moveTo>
                    <a:pt x="355" y="344"/>
                  </a:moveTo>
                  <a:cubicBezTo>
                    <a:pt x="210" y="388"/>
                    <a:pt x="95" y="499"/>
                    <a:pt x="46" y="640"/>
                  </a:cubicBezTo>
                  <a:cubicBezTo>
                    <a:pt x="23" y="588"/>
                    <a:pt x="10" y="530"/>
                    <a:pt x="7" y="469"/>
                  </a:cubicBezTo>
                  <a:cubicBezTo>
                    <a:pt x="0" y="250"/>
                    <a:pt x="142" y="60"/>
                    <a:pt x="343" y="0"/>
                  </a:cubicBezTo>
                  <a:lnTo>
                    <a:pt x="355" y="3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2" name="Freeform 19">
              <a:extLst>
                <a:ext uri="{FF2B5EF4-FFF2-40B4-BE49-F238E27FC236}">
                  <a16:creationId xmlns:a16="http://schemas.microsoft.com/office/drawing/2014/main" id="{4F7384D4-8C71-464D-B7BA-E340259ED297}"/>
                </a:ext>
              </a:extLst>
            </p:cNvPr>
            <p:cNvSpPr>
              <a:spLocks/>
            </p:cNvSpPr>
            <p:nvPr/>
          </p:nvSpPr>
          <p:spPr bwMode="auto">
            <a:xfrm>
              <a:off x="3513138" y="933449"/>
              <a:ext cx="1538288" cy="3567113"/>
            </a:xfrm>
            <a:custGeom>
              <a:avLst/>
              <a:gdLst>
                <a:gd name="T0" fmla="*/ 596 w 604"/>
                <a:gd name="T1" fmla="*/ 800 h 1401"/>
                <a:gd name="T2" fmla="*/ 492 w 604"/>
                <a:gd name="T3" fmla="*/ 1389 h 1401"/>
                <a:gd name="T4" fmla="*/ 325 w 604"/>
                <a:gd name="T5" fmla="*/ 1369 h 1401"/>
                <a:gd name="T6" fmla="*/ 159 w 604"/>
                <a:gd name="T7" fmla="*/ 1401 h 1401"/>
                <a:gd name="T8" fmla="*/ 13 w 604"/>
                <a:gd name="T9" fmla="*/ 821 h 1401"/>
                <a:gd name="T10" fmla="*/ 275 w 604"/>
                <a:gd name="T11" fmla="*/ 0 h 1401"/>
                <a:gd name="T12" fmla="*/ 596 w 604"/>
                <a:gd name="T13" fmla="*/ 800 h 1401"/>
              </a:gdLst>
              <a:ahLst/>
              <a:cxnLst>
                <a:cxn ang="0">
                  <a:pos x="T0" y="T1"/>
                </a:cxn>
                <a:cxn ang="0">
                  <a:pos x="T2" y="T3"/>
                </a:cxn>
                <a:cxn ang="0">
                  <a:pos x="T4" y="T5"/>
                </a:cxn>
                <a:cxn ang="0">
                  <a:pos x="T6" y="T7"/>
                </a:cxn>
                <a:cxn ang="0">
                  <a:pos x="T8" y="T9"/>
                </a:cxn>
                <a:cxn ang="0">
                  <a:pos x="T10" y="T11"/>
                </a:cxn>
                <a:cxn ang="0">
                  <a:pos x="T12" y="T13"/>
                </a:cxn>
              </a:cxnLst>
              <a:rect l="0" t="0" r="r" b="b"/>
              <a:pathLst>
                <a:path w="604" h="1401">
                  <a:moveTo>
                    <a:pt x="596" y="800"/>
                  </a:moveTo>
                  <a:cubicBezTo>
                    <a:pt x="604" y="1022"/>
                    <a:pt x="565" y="1228"/>
                    <a:pt x="492" y="1389"/>
                  </a:cubicBezTo>
                  <a:cubicBezTo>
                    <a:pt x="439" y="1374"/>
                    <a:pt x="383" y="1367"/>
                    <a:pt x="325" y="1369"/>
                  </a:cubicBezTo>
                  <a:cubicBezTo>
                    <a:pt x="266" y="1371"/>
                    <a:pt x="211" y="1382"/>
                    <a:pt x="159" y="1401"/>
                  </a:cubicBezTo>
                  <a:cubicBezTo>
                    <a:pt x="75" y="1245"/>
                    <a:pt x="21" y="1043"/>
                    <a:pt x="13" y="821"/>
                  </a:cubicBezTo>
                  <a:cubicBezTo>
                    <a:pt x="0" y="467"/>
                    <a:pt x="107" y="156"/>
                    <a:pt x="275" y="0"/>
                  </a:cubicBezTo>
                  <a:cubicBezTo>
                    <a:pt x="454" y="144"/>
                    <a:pt x="584" y="446"/>
                    <a:pt x="596" y="80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3" name="Freeform 20">
              <a:extLst>
                <a:ext uri="{FF2B5EF4-FFF2-40B4-BE49-F238E27FC236}">
                  <a16:creationId xmlns:a16="http://schemas.microsoft.com/office/drawing/2014/main" id="{278E3FDF-A240-4B7D-A4C6-0BE641294369}"/>
                </a:ext>
              </a:extLst>
            </p:cNvPr>
            <p:cNvSpPr>
              <a:spLocks/>
            </p:cNvSpPr>
            <p:nvPr/>
          </p:nvSpPr>
          <p:spPr bwMode="auto">
            <a:xfrm>
              <a:off x="3513138" y="933448"/>
              <a:ext cx="850900" cy="3567113"/>
            </a:xfrm>
            <a:custGeom>
              <a:avLst/>
              <a:gdLst>
                <a:gd name="T0" fmla="*/ 275 w 334"/>
                <a:gd name="T1" fmla="*/ 0 h 1401"/>
                <a:gd name="T2" fmla="*/ 334 w 334"/>
                <a:gd name="T3" fmla="*/ 1369 h 1401"/>
                <a:gd name="T4" fmla="*/ 325 w 334"/>
                <a:gd name="T5" fmla="*/ 1369 h 1401"/>
                <a:gd name="T6" fmla="*/ 159 w 334"/>
                <a:gd name="T7" fmla="*/ 1401 h 1401"/>
                <a:gd name="T8" fmla="*/ 13 w 334"/>
                <a:gd name="T9" fmla="*/ 821 h 1401"/>
                <a:gd name="T10" fmla="*/ 275 w 334"/>
                <a:gd name="T11" fmla="*/ 0 h 1401"/>
              </a:gdLst>
              <a:ahLst/>
              <a:cxnLst>
                <a:cxn ang="0">
                  <a:pos x="T0" y="T1"/>
                </a:cxn>
                <a:cxn ang="0">
                  <a:pos x="T2" y="T3"/>
                </a:cxn>
                <a:cxn ang="0">
                  <a:pos x="T4" y="T5"/>
                </a:cxn>
                <a:cxn ang="0">
                  <a:pos x="T6" y="T7"/>
                </a:cxn>
                <a:cxn ang="0">
                  <a:pos x="T8" y="T9"/>
                </a:cxn>
                <a:cxn ang="0">
                  <a:pos x="T10" y="T11"/>
                </a:cxn>
              </a:cxnLst>
              <a:rect l="0" t="0" r="r" b="b"/>
              <a:pathLst>
                <a:path w="334" h="1401">
                  <a:moveTo>
                    <a:pt x="275" y="0"/>
                  </a:moveTo>
                  <a:cubicBezTo>
                    <a:pt x="296" y="16"/>
                    <a:pt x="334" y="1369"/>
                    <a:pt x="334" y="1369"/>
                  </a:cubicBezTo>
                  <a:cubicBezTo>
                    <a:pt x="331" y="1369"/>
                    <a:pt x="328" y="1369"/>
                    <a:pt x="325" y="1369"/>
                  </a:cubicBezTo>
                  <a:cubicBezTo>
                    <a:pt x="266" y="1371"/>
                    <a:pt x="211" y="1382"/>
                    <a:pt x="159" y="1401"/>
                  </a:cubicBezTo>
                  <a:cubicBezTo>
                    <a:pt x="75" y="1245"/>
                    <a:pt x="21" y="1043"/>
                    <a:pt x="13" y="821"/>
                  </a:cubicBezTo>
                  <a:cubicBezTo>
                    <a:pt x="0" y="467"/>
                    <a:pt x="107" y="156"/>
                    <a:pt x="27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4" name="Freeform 21">
              <a:extLst>
                <a:ext uri="{FF2B5EF4-FFF2-40B4-BE49-F238E27FC236}">
                  <a16:creationId xmlns:a16="http://schemas.microsoft.com/office/drawing/2014/main" id="{A186600A-C6D8-4FD1-9EE9-A08A03718F9D}"/>
                </a:ext>
              </a:extLst>
            </p:cNvPr>
            <p:cNvSpPr>
              <a:spLocks/>
            </p:cNvSpPr>
            <p:nvPr/>
          </p:nvSpPr>
          <p:spPr bwMode="auto">
            <a:xfrm>
              <a:off x="3651251" y="1708149"/>
              <a:ext cx="1181100" cy="233363"/>
            </a:xfrm>
            <a:custGeom>
              <a:avLst/>
              <a:gdLst>
                <a:gd name="T0" fmla="*/ 449 w 464"/>
                <a:gd name="T1" fmla="*/ 30 h 92"/>
                <a:gd name="T2" fmla="*/ 464 w 464"/>
                <a:gd name="T3" fmla="*/ 70 h 92"/>
                <a:gd name="T4" fmla="*/ 0 w 464"/>
                <a:gd name="T5" fmla="*/ 92 h 92"/>
                <a:gd name="T6" fmla="*/ 18 w 464"/>
                <a:gd name="T7" fmla="*/ 46 h 92"/>
                <a:gd name="T8" fmla="*/ 449 w 464"/>
                <a:gd name="T9" fmla="*/ 30 h 92"/>
              </a:gdLst>
              <a:ahLst/>
              <a:cxnLst>
                <a:cxn ang="0">
                  <a:pos x="T0" y="T1"/>
                </a:cxn>
                <a:cxn ang="0">
                  <a:pos x="T2" y="T3"/>
                </a:cxn>
                <a:cxn ang="0">
                  <a:pos x="T4" y="T5"/>
                </a:cxn>
                <a:cxn ang="0">
                  <a:pos x="T6" y="T7"/>
                </a:cxn>
                <a:cxn ang="0">
                  <a:pos x="T8" y="T9"/>
                </a:cxn>
              </a:cxnLst>
              <a:rect l="0" t="0" r="r" b="b"/>
              <a:pathLst>
                <a:path w="464" h="92">
                  <a:moveTo>
                    <a:pt x="449" y="30"/>
                  </a:moveTo>
                  <a:cubicBezTo>
                    <a:pt x="464" y="70"/>
                    <a:pt x="464" y="70"/>
                    <a:pt x="464" y="70"/>
                  </a:cubicBezTo>
                  <a:cubicBezTo>
                    <a:pt x="464" y="70"/>
                    <a:pt x="213" y="51"/>
                    <a:pt x="0" y="92"/>
                  </a:cubicBezTo>
                  <a:cubicBezTo>
                    <a:pt x="18" y="46"/>
                    <a:pt x="18" y="46"/>
                    <a:pt x="18" y="46"/>
                  </a:cubicBezTo>
                  <a:cubicBezTo>
                    <a:pt x="18" y="46"/>
                    <a:pt x="304" y="0"/>
                    <a:pt x="449" y="30"/>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5" name="Freeform 22">
              <a:extLst>
                <a:ext uri="{FF2B5EF4-FFF2-40B4-BE49-F238E27FC236}">
                  <a16:creationId xmlns:a16="http://schemas.microsoft.com/office/drawing/2014/main" id="{C6EAD678-3E83-4D39-A307-CC770D4CCBC4}"/>
                </a:ext>
              </a:extLst>
            </p:cNvPr>
            <p:cNvSpPr>
              <a:spLocks/>
            </p:cNvSpPr>
            <p:nvPr/>
          </p:nvSpPr>
          <p:spPr bwMode="auto">
            <a:xfrm>
              <a:off x="4157663" y="3313112"/>
              <a:ext cx="346075" cy="1716088"/>
            </a:xfrm>
            <a:custGeom>
              <a:avLst/>
              <a:gdLst>
                <a:gd name="T0" fmla="*/ 131 w 136"/>
                <a:gd name="T1" fmla="*/ 335 h 674"/>
                <a:gd name="T2" fmla="*/ 80 w 136"/>
                <a:gd name="T3" fmla="*/ 674 h 674"/>
                <a:gd name="T4" fmla="*/ 5 w 136"/>
                <a:gd name="T5" fmla="*/ 340 h 674"/>
                <a:gd name="T6" fmla="*/ 56 w 136"/>
                <a:gd name="T7" fmla="*/ 0 h 674"/>
                <a:gd name="T8" fmla="*/ 131 w 136"/>
                <a:gd name="T9" fmla="*/ 335 h 674"/>
              </a:gdLst>
              <a:ahLst/>
              <a:cxnLst>
                <a:cxn ang="0">
                  <a:pos x="T0" y="T1"/>
                </a:cxn>
                <a:cxn ang="0">
                  <a:pos x="T2" y="T3"/>
                </a:cxn>
                <a:cxn ang="0">
                  <a:pos x="T4" y="T5"/>
                </a:cxn>
                <a:cxn ang="0">
                  <a:pos x="T6" y="T7"/>
                </a:cxn>
                <a:cxn ang="0">
                  <a:pos x="T8" y="T9"/>
                </a:cxn>
              </a:cxnLst>
              <a:rect l="0" t="0" r="r" b="b"/>
              <a:pathLst>
                <a:path w="136" h="674">
                  <a:moveTo>
                    <a:pt x="131" y="335"/>
                  </a:moveTo>
                  <a:cubicBezTo>
                    <a:pt x="136" y="482"/>
                    <a:pt x="115" y="611"/>
                    <a:pt x="80" y="674"/>
                  </a:cubicBezTo>
                  <a:cubicBezTo>
                    <a:pt x="41" y="613"/>
                    <a:pt x="11" y="487"/>
                    <a:pt x="5" y="340"/>
                  </a:cubicBezTo>
                  <a:cubicBezTo>
                    <a:pt x="0" y="192"/>
                    <a:pt x="21" y="64"/>
                    <a:pt x="56" y="0"/>
                  </a:cubicBezTo>
                  <a:cubicBezTo>
                    <a:pt x="95" y="61"/>
                    <a:pt x="125" y="188"/>
                    <a:pt x="131" y="3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6" name="Freeform 23">
              <a:extLst>
                <a:ext uri="{FF2B5EF4-FFF2-40B4-BE49-F238E27FC236}">
                  <a16:creationId xmlns:a16="http://schemas.microsoft.com/office/drawing/2014/main" id="{6B679D25-5BA3-4155-B6A1-06AE706FDAA2}"/>
                </a:ext>
              </a:extLst>
            </p:cNvPr>
            <p:cNvSpPr>
              <a:spLocks/>
            </p:cNvSpPr>
            <p:nvPr/>
          </p:nvSpPr>
          <p:spPr bwMode="auto">
            <a:xfrm>
              <a:off x="4157663" y="3313111"/>
              <a:ext cx="207963" cy="1716088"/>
            </a:xfrm>
            <a:custGeom>
              <a:avLst/>
              <a:gdLst>
                <a:gd name="T0" fmla="*/ 82 w 82"/>
                <a:gd name="T1" fmla="*/ 671 h 674"/>
                <a:gd name="T2" fmla="*/ 80 w 82"/>
                <a:gd name="T3" fmla="*/ 674 h 674"/>
                <a:gd name="T4" fmla="*/ 5 w 82"/>
                <a:gd name="T5" fmla="*/ 340 h 674"/>
                <a:gd name="T6" fmla="*/ 56 w 82"/>
                <a:gd name="T7" fmla="*/ 0 h 674"/>
                <a:gd name="T8" fmla="*/ 58 w 82"/>
                <a:gd name="T9" fmla="*/ 3 h 674"/>
                <a:gd name="T10" fmla="*/ 82 w 82"/>
                <a:gd name="T11" fmla="*/ 671 h 674"/>
              </a:gdLst>
              <a:ahLst/>
              <a:cxnLst>
                <a:cxn ang="0">
                  <a:pos x="T0" y="T1"/>
                </a:cxn>
                <a:cxn ang="0">
                  <a:pos x="T2" y="T3"/>
                </a:cxn>
                <a:cxn ang="0">
                  <a:pos x="T4" y="T5"/>
                </a:cxn>
                <a:cxn ang="0">
                  <a:pos x="T6" y="T7"/>
                </a:cxn>
                <a:cxn ang="0">
                  <a:pos x="T8" y="T9"/>
                </a:cxn>
                <a:cxn ang="0">
                  <a:pos x="T10" y="T11"/>
                </a:cxn>
              </a:cxnLst>
              <a:rect l="0" t="0" r="r" b="b"/>
              <a:pathLst>
                <a:path w="82" h="674">
                  <a:moveTo>
                    <a:pt x="82" y="671"/>
                  </a:moveTo>
                  <a:cubicBezTo>
                    <a:pt x="81" y="672"/>
                    <a:pt x="81" y="673"/>
                    <a:pt x="80" y="674"/>
                  </a:cubicBezTo>
                  <a:cubicBezTo>
                    <a:pt x="41" y="613"/>
                    <a:pt x="11" y="487"/>
                    <a:pt x="5" y="340"/>
                  </a:cubicBezTo>
                  <a:cubicBezTo>
                    <a:pt x="0" y="192"/>
                    <a:pt x="21" y="64"/>
                    <a:pt x="56" y="0"/>
                  </a:cubicBezTo>
                  <a:cubicBezTo>
                    <a:pt x="57" y="1"/>
                    <a:pt x="57" y="2"/>
                    <a:pt x="58" y="3"/>
                  </a:cubicBezTo>
                  <a:lnTo>
                    <a:pt x="82" y="67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7" name="Freeform 24">
              <a:extLst>
                <a:ext uri="{FF2B5EF4-FFF2-40B4-BE49-F238E27FC236}">
                  <a16:creationId xmlns:a16="http://schemas.microsoft.com/office/drawing/2014/main" id="{9E26C663-2FB4-4145-8EAF-C21DEF405199}"/>
                </a:ext>
              </a:extLst>
            </p:cNvPr>
            <p:cNvSpPr>
              <a:spLocks/>
            </p:cNvSpPr>
            <p:nvPr/>
          </p:nvSpPr>
          <p:spPr bwMode="auto">
            <a:xfrm>
              <a:off x="3976689" y="2282824"/>
              <a:ext cx="593725" cy="590550"/>
            </a:xfrm>
            <a:custGeom>
              <a:avLst/>
              <a:gdLst>
                <a:gd name="T0" fmla="*/ 112 w 233"/>
                <a:gd name="T1" fmla="*/ 2 h 232"/>
                <a:gd name="T2" fmla="*/ 231 w 233"/>
                <a:gd name="T3" fmla="*/ 112 h 232"/>
                <a:gd name="T4" fmla="*/ 121 w 233"/>
                <a:gd name="T5" fmla="*/ 230 h 232"/>
                <a:gd name="T6" fmla="*/ 3 w 233"/>
                <a:gd name="T7" fmla="*/ 120 h 232"/>
                <a:gd name="T8" fmla="*/ 112 w 233"/>
                <a:gd name="T9" fmla="*/ 2 h 232"/>
              </a:gdLst>
              <a:ahLst/>
              <a:cxnLst>
                <a:cxn ang="0">
                  <a:pos x="T0" y="T1"/>
                </a:cxn>
                <a:cxn ang="0">
                  <a:pos x="T2" y="T3"/>
                </a:cxn>
                <a:cxn ang="0">
                  <a:pos x="T4" y="T5"/>
                </a:cxn>
                <a:cxn ang="0">
                  <a:pos x="T6" y="T7"/>
                </a:cxn>
                <a:cxn ang="0">
                  <a:pos x="T8" y="T9"/>
                </a:cxn>
              </a:cxnLst>
              <a:rect l="0" t="0" r="r" b="b"/>
              <a:pathLst>
                <a:path w="233" h="232">
                  <a:moveTo>
                    <a:pt x="112" y="2"/>
                  </a:moveTo>
                  <a:cubicBezTo>
                    <a:pt x="175" y="0"/>
                    <a:pt x="228" y="49"/>
                    <a:pt x="231" y="112"/>
                  </a:cubicBezTo>
                  <a:cubicBezTo>
                    <a:pt x="233" y="175"/>
                    <a:pt x="184" y="228"/>
                    <a:pt x="121" y="230"/>
                  </a:cubicBezTo>
                  <a:cubicBezTo>
                    <a:pt x="58" y="232"/>
                    <a:pt x="5" y="183"/>
                    <a:pt x="3" y="120"/>
                  </a:cubicBezTo>
                  <a:cubicBezTo>
                    <a:pt x="0" y="57"/>
                    <a:pt x="50" y="4"/>
                    <a:pt x="112" y="2"/>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8" name="Freeform 25">
              <a:extLst>
                <a:ext uri="{FF2B5EF4-FFF2-40B4-BE49-F238E27FC236}">
                  <a16:creationId xmlns:a16="http://schemas.microsoft.com/office/drawing/2014/main" id="{FA4673E2-2A99-4150-90D5-1F1787AD8410}"/>
                </a:ext>
              </a:extLst>
            </p:cNvPr>
            <p:cNvSpPr>
              <a:spLocks/>
            </p:cNvSpPr>
            <p:nvPr/>
          </p:nvSpPr>
          <p:spPr bwMode="auto">
            <a:xfrm>
              <a:off x="3697288" y="933449"/>
              <a:ext cx="1096963" cy="890588"/>
            </a:xfrm>
            <a:custGeom>
              <a:avLst/>
              <a:gdLst>
                <a:gd name="T0" fmla="*/ 431 w 431"/>
                <a:gd name="T1" fmla="*/ 334 h 350"/>
                <a:gd name="T2" fmla="*/ 215 w 431"/>
                <a:gd name="T3" fmla="*/ 335 h 350"/>
                <a:gd name="T4" fmla="*/ 0 w 431"/>
                <a:gd name="T5" fmla="*/ 350 h 350"/>
                <a:gd name="T6" fmla="*/ 203 w 431"/>
                <a:gd name="T7" fmla="*/ 0 h 350"/>
                <a:gd name="T8" fmla="*/ 431 w 431"/>
                <a:gd name="T9" fmla="*/ 334 h 350"/>
              </a:gdLst>
              <a:ahLst/>
              <a:cxnLst>
                <a:cxn ang="0">
                  <a:pos x="T0" y="T1"/>
                </a:cxn>
                <a:cxn ang="0">
                  <a:pos x="T2" y="T3"/>
                </a:cxn>
                <a:cxn ang="0">
                  <a:pos x="T4" y="T5"/>
                </a:cxn>
                <a:cxn ang="0">
                  <a:pos x="T6" y="T7"/>
                </a:cxn>
                <a:cxn ang="0">
                  <a:pos x="T8" y="T9"/>
                </a:cxn>
              </a:cxnLst>
              <a:rect l="0" t="0" r="r" b="b"/>
              <a:pathLst>
                <a:path w="431" h="350">
                  <a:moveTo>
                    <a:pt x="431" y="334"/>
                  </a:moveTo>
                  <a:cubicBezTo>
                    <a:pt x="361" y="332"/>
                    <a:pt x="289" y="332"/>
                    <a:pt x="215" y="335"/>
                  </a:cubicBezTo>
                  <a:cubicBezTo>
                    <a:pt x="142" y="337"/>
                    <a:pt x="70" y="342"/>
                    <a:pt x="0" y="350"/>
                  </a:cubicBezTo>
                  <a:cubicBezTo>
                    <a:pt x="46" y="202"/>
                    <a:pt x="117" y="80"/>
                    <a:pt x="203" y="0"/>
                  </a:cubicBezTo>
                  <a:cubicBezTo>
                    <a:pt x="295" y="74"/>
                    <a:pt x="374" y="190"/>
                    <a:pt x="431"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9" name="Freeform 26">
              <a:extLst>
                <a:ext uri="{FF2B5EF4-FFF2-40B4-BE49-F238E27FC236}">
                  <a16:creationId xmlns:a16="http://schemas.microsoft.com/office/drawing/2014/main" id="{D652E101-7E5A-40AC-9F6F-94EEEA682F44}"/>
                </a:ext>
              </a:extLst>
            </p:cNvPr>
            <p:cNvSpPr>
              <a:spLocks/>
            </p:cNvSpPr>
            <p:nvPr/>
          </p:nvSpPr>
          <p:spPr bwMode="auto">
            <a:xfrm>
              <a:off x="3697288" y="933449"/>
              <a:ext cx="528638" cy="890588"/>
            </a:xfrm>
            <a:custGeom>
              <a:avLst/>
              <a:gdLst>
                <a:gd name="T0" fmla="*/ 208 w 208"/>
                <a:gd name="T1" fmla="*/ 335 h 350"/>
                <a:gd name="T2" fmla="*/ 0 w 208"/>
                <a:gd name="T3" fmla="*/ 350 h 350"/>
                <a:gd name="T4" fmla="*/ 203 w 208"/>
                <a:gd name="T5" fmla="*/ 0 h 350"/>
                <a:gd name="T6" fmla="*/ 208 w 208"/>
                <a:gd name="T7" fmla="*/ 4 h 350"/>
                <a:gd name="T8" fmla="*/ 208 w 208"/>
                <a:gd name="T9" fmla="*/ 335 h 350"/>
              </a:gdLst>
              <a:ahLst/>
              <a:cxnLst>
                <a:cxn ang="0">
                  <a:pos x="T0" y="T1"/>
                </a:cxn>
                <a:cxn ang="0">
                  <a:pos x="T2" y="T3"/>
                </a:cxn>
                <a:cxn ang="0">
                  <a:pos x="T4" y="T5"/>
                </a:cxn>
                <a:cxn ang="0">
                  <a:pos x="T6" y="T7"/>
                </a:cxn>
                <a:cxn ang="0">
                  <a:pos x="T8" y="T9"/>
                </a:cxn>
              </a:cxnLst>
              <a:rect l="0" t="0" r="r" b="b"/>
              <a:pathLst>
                <a:path w="208" h="350">
                  <a:moveTo>
                    <a:pt x="208" y="335"/>
                  </a:moveTo>
                  <a:cubicBezTo>
                    <a:pt x="137" y="338"/>
                    <a:pt x="68" y="343"/>
                    <a:pt x="0" y="350"/>
                  </a:cubicBezTo>
                  <a:cubicBezTo>
                    <a:pt x="46" y="202"/>
                    <a:pt x="117" y="80"/>
                    <a:pt x="203" y="0"/>
                  </a:cubicBezTo>
                  <a:cubicBezTo>
                    <a:pt x="205" y="1"/>
                    <a:pt x="207" y="2"/>
                    <a:pt x="208" y="4"/>
                  </a:cubicBezTo>
                  <a:lnTo>
                    <a:pt x="208" y="3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0" name="Rectangle 29">
              <a:extLst>
                <a:ext uri="{FF2B5EF4-FFF2-40B4-BE49-F238E27FC236}">
                  <a16:creationId xmlns:a16="http://schemas.microsoft.com/office/drawing/2014/main" id="{192FCCFD-96F9-4453-BD7E-CD753945509E}"/>
                </a:ext>
              </a:extLst>
            </p:cNvPr>
            <p:cNvSpPr>
              <a:spLocks noChangeArrowheads="1"/>
            </p:cNvSpPr>
            <p:nvPr/>
          </p:nvSpPr>
          <p:spPr bwMode="auto">
            <a:xfrm>
              <a:off x="1014412" y="6607176"/>
              <a:ext cx="3332163" cy="2259809"/>
            </a:xfrm>
            <a:prstGeom prst="rect">
              <a:avLst/>
            </a:prstGeom>
            <a:solidFill>
              <a:srgbClr val="BFBFBF"/>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1" name="Rectangle 30">
              <a:extLst>
                <a:ext uri="{FF2B5EF4-FFF2-40B4-BE49-F238E27FC236}">
                  <a16:creationId xmlns:a16="http://schemas.microsoft.com/office/drawing/2014/main" id="{97E78DA3-655F-4F10-B3FB-6A64034772E8}"/>
                </a:ext>
              </a:extLst>
            </p:cNvPr>
            <p:cNvSpPr>
              <a:spLocks noChangeArrowheads="1"/>
            </p:cNvSpPr>
            <p:nvPr/>
          </p:nvSpPr>
          <p:spPr bwMode="auto">
            <a:xfrm>
              <a:off x="4346576" y="6607175"/>
              <a:ext cx="3321050" cy="2259809"/>
            </a:xfrm>
            <a:prstGeom prst="rect">
              <a:avLst/>
            </a:prstGeom>
            <a:solidFill>
              <a:srgbClr val="D1D1D1"/>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grpSp>
      <p:sp>
        <p:nvSpPr>
          <p:cNvPr id="32" name="Rectangle 31">
            <a:extLst>
              <a:ext uri="{FF2B5EF4-FFF2-40B4-BE49-F238E27FC236}">
                <a16:creationId xmlns:a16="http://schemas.microsoft.com/office/drawing/2014/main" id="{0BB28E69-4C66-4151-83DA-E6F7CC4AD755}"/>
              </a:ext>
            </a:extLst>
          </p:cNvPr>
          <p:cNvSpPr/>
          <p:nvPr/>
        </p:nvSpPr>
        <p:spPr>
          <a:xfrm>
            <a:off x="-2092036" y="-429491"/>
            <a:ext cx="2092036" cy="8465127"/>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3" name="Rectangle 32">
            <a:extLst>
              <a:ext uri="{FF2B5EF4-FFF2-40B4-BE49-F238E27FC236}">
                <a16:creationId xmlns:a16="http://schemas.microsoft.com/office/drawing/2014/main" id="{B3697CC7-A7BF-4C14-B522-2CD80FF46E66}"/>
              </a:ext>
            </a:extLst>
          </p:cNvPr>
          <p:cNvSpPr/>
          <p:nvPr/>
        </p:nvSpPr>
        <p:spPr>
          <a:xfrm>
            <a:off x="-674903" y="6858000"/>
            <a:ext cx="13171703" cy="2648965"/>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pic>
        <p:nvPicPr>
          <p:cNvPr id="34" name="Picture 33">
            <a:extLst>
              <a:ext uri="{FF2B5EF4-FFF2-40B4-BE49-F238E27FC236}">
                <a16:creationId xmlns:a16="http://schemas.microsoft.com/office/drawing/2014/main" id="{2E3A0963-DA07-461F-946E-0A2E9721F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5680" y="2056684"/>
            <a:ext cx="2269237" cy="1276445"/>
          </a:xfrm>
          <a:prstGeom prst="rect">
            <a:avLst/>
          </a:prstGeom>
        </p:spPr>
      </p:pic>
      <p:sp>
        <p:nvSpPr>
          <p:cNvPr id="35" name="Rectangle 34">
            <a:extLst>
              <a:ext uri="{FF2B5EF4-FFF2-40B4-BE49-F238E27FC236}">
                <a16:creationId xmlns:a16="http://schemas.microsoft.com/office/drawing/2014/main" id="{2DB564CB-C28B-4294-A963-C8446E066158}"/>
              </a:ext>
            </a:extLst>
          </p:cNvPr>
          <p:cNvSpPr/>
          <p:nvPr/>
        </p:nvSpPr>
        <p:spPr>
          <a:xfrm rot="10800000">
            <a:off x="9920737" y="1718211"/>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2" name="Title 1">
            <a:extLst>
              <a:ext uri="{FF2B5EF4-FFF2-40B4-BE49-F238E27FC236}">
                <a16:creationId xmlns:a16="http://schemas.microsoft.com/office/drawing/2014/main" id="{55A0F19A-068E-4DEE-B98B-6BE1539D2E27}"/>
              </a:ext>
            </a:extLst>
          </p:cNvPr>
          <p:cNvSpPr>
            <a:spLocks noGrp="1"/>
          </p:cNvSpPr>
          <p:nvPr>
            <p:ph type="title" hasCustomPrompt="1"/>
          </p:nvPr>
        </p:nvSpPr>
        <p:spPr>
          <a:xfrm>
            <a:off x="5068048" y="3509870"/>
            <a:ext cx="6352519" cy="673982"/>
          </a:xfrm>
        </p:spPr>
        <p:txBody>
          <a:bodyPr anchor="t"/>
          <a:lstStyle>
            <a:lvl1pPr algn="r">
              <a:defRPr>
                <a:solidFill>
                  <a:schemeClr val="bg1"/>
                </a:solidFill>
              </a:defRPr>
            </a:lvl1pPr>
          </a:lstStyle>
          <a:p>
            <a:r>
              <a:rPr lang="en-US" dirty="0"/>
              <a:t>CLICK TO EDIT MASTER TITLE</a:t>
            </a:r>
            <a:endParaRPr lang="en-GB" dirty="0"/>
          </a:p>
        </p:txBody>
      </p:sp>
      <p:sp>
        <p:nvSpPr>
          <p:cNvPr id="4" name="Text Placeholder 3">
            <a:extLst>
              <a:ext uri="{FF2B5EF4-FFF2-40B4-BE49-F238E27FC236}">
                <a16:creationId xmlns:a16="http://schemas.microsoft.com/office/drawing/2014/main" id="{9C72FC54-DB6D-4EDA-8D4A-0A0BF7DB874E}"/>
              </a:ext>
            </a:extLst>
          </p:cNvPr>
          <p:cNvSpPr>
            <a:spLocks noGrp="1"/>
          </p:cNvSpPr>
          <p:nvPr>
            <p:ph type="body" sz="quarter" idx="12" hasCustomPrompt="1"/>
          </p:nvPr>
        </p:nvSpPr>
        <p:spPr>
          <a:xfrm>
            <a:off x="5067300" y="4233863"/>
            <a:ext cx="6353175" cy="395751"/>
          </a:xfrm>
        </p:spPr>
        <p:txBody>
          <a:bodyPr anchor="t">
            <a:normAutofit/>
          </a:bodyPr>
          <a:lstStyle>
            <a:lvl1pPr marL="0" indent="0" algn="r">
              <a:buNone/>
              <a:defRPr sz="1800"/>
            </a:lvl1pPr>
          </a:lstStyle>
          <a:p>
            <a:pPr lvl="0"/>
            <a:r>
              <a:rPr lang="en-US" dirty="0"/>
              <a:t>Presenter Name</a:t>
            </a:r>
            <a:endParaRPr lang="en-GB" dirty="0"/>
          </a:p>
        </p:txBody>
      </p:sp>
      <p:sp>
        <p:nvSpPr>
          <p:cNvPr id="6" name="Footer Placeholder 5">
            <a:extLst>
              <a:ext uri="{FF2B5EF4-FFF2-40B4-BE49-F238E27FC236}">
                <a16:creationId xmlns:a16="http://schemas.microsoft.com/office/drawing/2014/main" id="{76A815F3-2FEB-41AE-9203-E7C43BC25070}"/>
              </a:ext>
            </a:extLst>
          </p:cNvPr>
          <p:cNvSpPr>
            <a:spLocks noGrp="1"/>
          </p:cNvSpPr>
          <p:nvPr>
            <p:ph type="ftr" sz="quarter" idx="13"/>
          </p:nvPr>
        </p:nvSpPr>
        <p:spPr>
          <a:xfrm>
            <a:off x="0" y="102777"/>
            <a:ext cx="4114800" cy="249385"/>
          </a:xfrm>
          <a:prstGeom prst="rect">
            <a:avLst/>
          </a:prstGeom>
        </p:spPr>
        <p:txBody>
          <a:bodyPr/>
          <a:lstStyle/>
          <a:p>
            <a:pPr marL="0" marR="0" lvl="0" indent="0" algn="l" defTabSz="914400" rtl="0" eaLnBrk="1" fontAlgn="auto" latinLnBrk="0" hangingPunct="1">
              <a:lnSpc>
                <a:spcPct val="1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Tahoma"/>
                <a:ea typeface="+mn-ea"/>
                <a:cs typeface="+mn-cs"/>
              </a:rPr>
              <a:t>Company Confidential</a:t>
            </a:r>
            <a:endParaRPr kumimoji="0" lang="en-US" sz="12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Slide Number Placeholder 36">
            <a:extLst>
              <a:ext uri="{FF2B5EF4-FFF2-40B4-BE49-F238E27FC236}">
                <a16:creationId xmlns:a16="http://schemas.microsoft.com/office/drawing/2014/main" id="{28057CD4-3A0A-47E8-85E5-DC0320AF905A}"/>
              </a:ext>
            </a:extLst>
          </p:cNvPr>
          <p:cNvSpPr>
            <a:spLocks noGrp="1"/>
          </p:cNvSpPr>
          <p:nvPr>
            <p:ph type="sldNum" sz="quarter" idx="14"/>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40" name="Text Placeholder 3">
            <a:extLst>
              <a:ext uri="{FF2B5EF4-FFF2-40B4-BE49-F238E27FC236}">
                <a16:creationId xmlns:a16="http://schemas.microsoft.com/office/drawing/2014/main" id="{0051E2A2-2AFD-4C67-A1E8-E75E6D1E26C0}"/>
              </a:ext>
            </a:extLst>
          </p:cNvPr>
          <p:cNvSpPr>
            <a:spLocks noGrp="1"/>
          </p:cNvSpPr>
          <p:nvPr>
            <p:ph type="body" sz="quarter" idx="15" hasCustomPrompt="1"/>
          </p:nvPr>
        </p:nvSpPr>
        <p:spPr>
          <a:xfrm>
            <a:off x="5073966" y="4735088"/>
            <a:ext cx="6353175" cy="395751"/>
          </a:xfrm>
        </p:spPr>
        <p:txBody>
          <a:bodyPr anchor="t">
            <a:normAutofit/>
          </a:bodyPr>
          <a:lstStyle>
            <a:lvl1pPr marL="0" indent="0" algn="r">
              <a:buNone/>
              <a:defRPr sz="1800"/>
            </a:lvl1pPr>
          </a:lstStyle>
          <a:p>
            <a:pPr lvl="0"/>
            <a:r>
              <a:rPr lang="en-US" dirty="0"/>
              <a:t>Date of creation</a:t>
            </a:r>
            <a:endParaRPr lang="en-GB" dirty="0"/>
          </a:p>
        </p:txBody>
      </p:sp>
    </p:spTree>
    <p:extLst>
      <p:ext uri="{BB962C8B-B14F-4D97-AF65-F5344CB8AC3E}">
        <p14:creationId xmlns:p14="http://schemas.microsoft.com/office/powerpoint/2010/main" val="1988781358"/>
      </p:ext>
    </p:extLst>
  </p:cSld>
  <p:clrMapOvr>
    <a:masterClrMapping/>
  </p:clrMapOvr>
  <p:hf hdr="0"/>
</p:sldLayout>
</file>

<file path=ppt/slideLayouts/slideLayout10.xml><?xml version="1.0" encoding="utf-8"?>
<p:sldLayout xmlns:a="http://purl.oclc.org/ooxml/drawingml/main" xmlns:r="http://purl.oclc.org/ooxml/officeDocument/relationships" xmlns:p="http://purl.oclc.org/ooxml/presentationml/main" preserve="1">
  <p:cSld name="TITLE + TEXT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0EB3A-AFF0-4BBE-A39A-06C3BCD10BAA}"/>
              </a:ext>
            </a:extLst>
          </p:cNvPr>
          <p:cNvSpPr/>
          <p:nvPr/>
        </p:nvSpPr>
        <p:spPr>
          <a:xfrm rot="10800000">
            <a:off x="1612370" y="138822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CE13F992-26F2-4F20-8FCE-355231176ED2}"/>
              </a:ext>
            </a:extLst>
          </p:cNvPr>
          <p:cNvSpPr>
            <a:spLocks noGrp="1"/>
          </p:cNvSpPr>
          <p:nvPr>
            <p:ph type="body" sz="quarter" idx="10"/>
          </p:nvPr>
        </p:nvSpPr>
        <p:spPr>
          <a:xfrm>
            <a:off x="1510742" y="2368182"/>
            <a:ext cx="9165303" cy="3082593"/>
          </a:xfrm>
        </p:spPr>
        <p:txBody>
          <a:bodyPr>
            <a:normAutofit/>
          </a:bodyPr>
          <a:lstStyle>
            <a:lvl1pPr marL="342900" indent="-342900">
              <a:buFont typeface="Arial" panose="020B0604020202020204" pitchFamily="34" charset="0"/>
              <a:buChar char="•"/>
              <a:defRPr lang="en-US" sz="2000" b="0" i="0" smtClean="0">
                <a:solidFill>
                  <a:schemeClr val="bg1"/>
                </a:solidFill>
                <a:effectLst/>
                <a:latin typeface="+mn-lt"/>
              </a:defRPr>
            </a:lvl1pPr>
            <a:lvl2pPr>
              <a:defRPr sz="1800"/>
            </a:lvl2pPr>
            <a:lvl3pPr>
              <a:defRPr sz="1600"/>
            </a:lvl3pPr>
            <a:lvl4pPr>
              <a:defRPr sz="1400"/>
            </a:lvl4pPr>
            <a:lvl5pPr>
              <a:defRPr sz="1200"/>
            </a:lvl5pPr>
            <a:lvl6pPr marL="2286000" indent="0">
              <a:buNone/>
              <a:defRPr/>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92357E22-0700-488C-849E-4311F42B2061}"/>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0" name="Title 1">
            <a:extLst>
              <a:ext uri="{FF2B5EF4-FFF2-40B4-BE49-F238E27FC236}">
                <a16:creationId xmlns:a16="http://schemas.microsoft.com/office/drawing/2014/main" id="{BB906CE4-6E63-41EF-8950-A3729E47B848}"/>
              </a:ext>
            </a:extLst>
          </p:cNvPr>
          <p:cNvSpPr>
            <a:spLocks noGrp="1"/>
          </p:cNvSpPr>
          <p:nvPr>
            <p:ph type="title" hasCustomPrompt="1"/>
          </p:nvPr>
        </p:nvSpPr>
        <p:spPr>
          <a:xfrm>
            <a:off x="1510742" y="1480517"/>
            <a:ext cx="9165303"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F3314FB6-0E6E-4149-B23E-3FC76EEC5DEA}"/>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1137688854"/>
      </p:ext>
    </p:extLst>
  </p:cSld>
  <p:clrMapOvr>
    <a:masterClrMapping/>
  </p:clrMapOvr>
  <p:hf hdr="0"/>
</p:sldLayout>
</file>

<file path=ppt/slideLayouts/slideLayout11.xml><?xml version="1.0" encoding="utf-8"?>
<p:sldLayout xmlns:a="http://purl.oclc.org/ooxml/drawingml/main" xmlns:r="http://purl.oclc.org/ooxml/officeDocument/relationships" xmlns:p="http://purl.oclc.org/ooxml/presentationml/main" preserve="1">
  <p:cSld name="TITLE + TEXT RIGH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AAFF5-CC0C-45AC-84FA-B15E51783A75}"/>
              </a:ext>
            </a:extLst>
          </p:cNvPr>
          <p:cNvSpPr/>
          <p:nvPr/>
        </p:nvSpPr>
        <p:spPr>
          <a:xfrm rot="10800000">
            <a:off x="6145440"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42577" y="2399012"/>
            <a:ext cx="5345089" cy="3082593"/>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marL="800100" indent="-342900">
              <a:buFont typeface="Arial" panose="020B0604020202020204" pitchFamily="34" charset="0"/>
              <a:buChar cha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DC17513E-15BB-452B-81B9-DDC969CE8083}"/>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5" name="Title 1">
            <a:extLst>
              <a:ext uri="{FF2B5EF4-FFF2-40B4-BE49-F238E27FC236}">
                <a16:creationId xmlns:a16="http://schemas.microsoft.com/office/drawing/2014/main" id="{949AFAB9-215F-4023-BD01-CDA083B60FAC}"/>
              </a:ext>
            </a:extLst>
          </p:cNvPr>
          <p:cNvSpPr>
            <a:spLocks noGrp="1"/>
          </p:cNvSpPr>
          <p:nvPr>
            <p:ph type="title" hasCustomPrompt="1"/>
          </p:nvPr>
        </p:nvSpPr>
        <p:spPr>
          <a:xfrm>
            <a:off x="6042578" y="1688334"/>
            <a:ext cx="5345089"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100C0391-85C7-4D10-8426-5E323CC916A8}"/>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2816757893"/>
      </p:ext>
    </p:extLst>
  </p:cSld>
  <p:clrMapOvr>
    <a:overrideClrMapping bg1="lt1" tx1="dk1" bg2="lt2" tx2="dk2" accent1="accent1" accent2="accent2" accent3="accent3" accent4="accent4" accent5="accent5" accent6="accent6" hlink="hlink" folHlink="folHlink"/>
  </p:clrMapOvr>
  <p:hf hdr="0"/>
</p:sldLayout>
</file>

<file path=ppt/slideLayouts/slideLayout12.xml><?xml version="1.0" encoding="utf-8"?>
<p:sldLayout xmlns:a="http://purl.oclc.org/ooxml/drawingml/main" xmlns:r="http://purl.oclc.org/ooxml/officeDocument/relationships" xmlns:p="http://purl.oclc.org/ooxml/presentationml/main" preserve="1">
  <p:cSld name="TITLE + TEXT LEFT (BLU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05920E-5638-438C-8A69-B7C3E5A4A2C7}"/>
              </a:ext>
            </a:extLst>
          </p:cNvPr>
          <p:cNvSpPr/>
          <p:nvPr/>
        </p:nvSpPr>
        <p:spPr>
          <a:xfrm rot="10800000">
            <a:off x="825305"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981975EA-AC33-4E22-B7D6-69C8FA08BCA0}"/>
              </a:ext>
            </a:extLst>
          </p:cNvPr>
          <p:cNvSpPr>
            <a:spLocks noGrp="1"/>
          </p:cNvSpPr>
          <p:nvPr>
            <p:ph type="body" sz="quarter" idx="10"/>
          </p:nvPr>
        </p:nvSpPr>
        <p:spPr>
          <a:xfrm>
            <a:off x="713967" y="2381533"/>
            <a:ext cx="5233260" cy="3082593"/>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3">
            <a:extLst>
              <a:ext uri="{FF2B5EF4-FFF2-40B4-BE49-F238E27FC236}">
                <a16:creationId xmlns:a16="http://schemas.microsoft.com/office/drawing/2014/main" id="{1E0956CC-E094-4B48-BC8F-750035A00BBC}"/>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itle 1">
            <a:extLst>
              <a:ext uri="{FF2B5EF4-FFF2-40B4-BE49-F238E27FC236}">
                <a16:creationId xmlns:a16="http://schemas.microsoft.com/office/drawing/2014/main" id="{E424DCFE-71D4-48C4-9464-D72B5F91DD1D}"/>
              </a:ext>
            </a:extLst>
          </p:cNvPr>
          <p:cNvSpPr>
            <a:spLocks noGrp="1"/>
          </p:cNvSpPr>
          <p:nvPr>
            <p:ph type="title" hasCustomPrompt="1"/>
          </p:nvPr>
        </p:nvSpPr>
        <p:spPr>
          <a:xfrm>
            <a:off x="713967" y="1679595"/>
            <a:ext cx="7640787"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0E9F892-12D5-4ED1-A195-5C32F980547D}"/>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1614235278"/>
      </p:ext>
    </p:extLst>
  </p:cSld>
  <p:clrMapOvr>
    <a:masterClrMapping/>
  </p:clrMapOvr>
  <p:hf hdr="0"/>
</p:sldLayout>
</file>

<file path=ppt/slideLayouts/slideLayout13.xml><?xml version="1.0" encoding="utf-8"?>
<p:sldLayout xmlns:a="http://purl.oclc.org/ooxml/drawingml/main" xmlns:r="http://purl.oclc.org/ooxml/officeDocument/relationships" xmlns:p="http://purl.oclc.org/ooxml/presentationml/main" preserve="1" userDrawn="1">
  <p:cSld name="CONTENT LEFT + TITLE + TEX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3205B-E214-48F9-9358-94FD736DCB16}"/>
              </a:ext>
            </a:extLst>
          </p:cNvPr>
          <p:cNvSpPr/>
          <p:nvPr/>
        </p:nvSpPr>
        <p:spPr>
          <a:xfrm rot="10800000">
            <a:off x="6145440" y="185668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042735" y="2675435"/>
            <a:ext cx="5638800" cy="3442817"/>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a:extLst>
              <a:ext uri="{FF2B5EF4-FFF2-40B4-BE49-F238E27FC236}">
                <a16:creationId xmlns:a16="http://schemas.microsoft.com/office/drawing/2014/main" id="{4C910485-29B6-4024-8867-FA737D46849F}"/>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A5858C89-2D55-41EA-9F44-D62A4CC1DF64}"/>
              </a:ext>
            </a:extLst>
          </p:cNvPr>
          <p:cNvSpPr>
            <a:spLocks noGrp="1"/>
          </p:cNvSpPr>
          <p:nvPr>
            <p:ph type="title" hasCustomPrompt="1"/>
          </p:nvPr>
        </p:nvSpPr>
        <p:spPr>
          <a:xfrm>
            <a:off x="6042735" y="1956869"/>
            <a:ext cx="4731333" cy="618385"/>
          </a:xfrm>
        </p:spPr>
        <p:txBody>
          <a:bodyPr>
            <a:normAutofit/>
          </a:bodyPr>
          <a:lstStyle>
            <a:lvl1pPr algn="l">
              <a:defRPr sz="3600"/>
            </a:lvl1pPr>
          </a:lstStyle>
          <a:p>
            <a:r>
              <a:rPr lang="en-US" dirty="0"/>
              <a:t>Title goes here</a:t>
            </a:r>
            <a:endParaRPr lang="en-GB" dirty="0"/>
          </a:p>
        </p:txBody>
      </p:sp>
      <p:sp>
        <p:nvSpPr>
          <p:cNvPr id="5" name="Content Placeholder 4">
            <a:extLst>
              <a:ext uri="{FF2B5EF4-FFF2-40B4-BE49-F238E27FC236}">
                <a16:creationId xmlns:a16="http://schemas.microsoft.com/office/drawing/2014/main" id="{8CC6712A-3C8C-45A6-8A1D-062555B0EBE6}"/>
              </a:ext>
            </a:extLst>
          </p:cNvPr>
          <p:cNvSpPr>
            <a:spLocks noGrp="1"/>
          </p:cNvSpPr>
          <p:nvPr>
            <p:ph sz="quarter" idx="15"/>
          </p:nvPr>
        </p:nvSpPr>
        <p:spPr>
          <a:xfrm>
            <a:off x="457200" y="972589"/>
            <a:ext cx="5014913" cy="513769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a:extLst>
              <a:ext uri="{FF2B5EF4-FFF2-40B4-BE49-F238E27FC236}">
                <a16:creationId xmlns:a16="http://schemas.microsoft.com/office/drawing/2014/main" id="{68CC5B75-66DA-4125-BF12-DDFA6BCBCF48}"/>
              </a:ext>
            </a:extLst>
          </p:cNvPr>
          <p:cNvSpPr>
            <a:spLocks noGrp="1"/>
          </p:cNvSpPr>
          <p:nvPr>
            <p:ph type="ftr" sz="quarter" idx="16"/>
          </p:nvPr>
        </p:nvSpPr>
        <p:spPr/>
        <p:txBody>
          <a:bodyPr/>
          <a:lstStyle/>
          <a:p>
            <a:r>
              <a:rPr lang="en-US"/>
              <a:t>Company Confidential</a:t>
            </a:r>
            <a:endParaRPr lang="en-US" dirty="0"/>
          </a:p>
        </p:txBody>
      </p:sp>
    </p:spTree>
    <p:extLst>
      <p:ext uri="{BB962C8B-B14F-4D97-AF65-F5344CB8AC3E}">
        <p14:creationId xmlns:p14="http://schemas.microsoft.com/office/powerpoint/2010/main" val="3286065218"/>
      </p:ext>
    </p:extLst>
  </p:cSld>
  <p:clrMapOvr>
    <a:masterClrMapping/>
  </p:clrMapOvr>
  <p:hf hdr="0"/>
</p:sldLayout>
</file>

<file path=ppt/slideLayouts/slideLayout14.xml><?xml version="1.0" encoding="utf-8"?>
<p:sldLayout xmlns:a="http://purl.oclc.org/ooxml/drawingml/main" xmlns:r="http://purl.oclc.org/ooxml/officeDocument/relationships" xmlns:p="http://purl.oclc.org/ooxml/presentationml/main" preserve="1" userDrawn="1">
  <p:cSld name="TITLE + TEXT + 4 PICTURES (BLU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6924B38B-1B13-4E8D-9EB6-6C79A4DE7AB4}"/>
              </a:ext>
            </a:extLst>
          </p:cNvPr>
          <p:cNvSpPr>
            <a:spLocks noGrp="1"/>
          </p:cNvSpPr>
          <p:nvPr>
            <p:ph type="pic" sz="quarter" idx="10" hasCustomPrompt="1"/>
          </p:nvPr>
        </p:nvSpPr>
        <p:spPr>
          <a:xfrm>
            <a:off x="6123713" y="479853"/>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6" name="Picture Placeholder 6">
            <a:extLst>
              <a:ext uri="{FF2B5EF4-FFF2-40B4-BE49-F238E27FC236}">
                <a16:creationId xmlns:a16="http://schemas.microsoft.com/office/drawing/2014/main" id="{7BA1F123-BF9B-4BC3-BA5E-E256C1B03836}"/>
              </a:ext>
            </a:extLst>
          </p:cNvPr>
          <p:cNvSpPr>
            <a:spLocks noGrp="1"/>
          </p:cNvSpPr>
          <p:nvPr>
            <p:ph type="pic" sz="quarter" idx="11" hasCustomPrompt="1"/>
          </p:nvPr>
        </p:nvSpPr>
        <p:spPr>
          <a:xfrm>
            <a:off x="9005458" y="479852"/>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Picture Placeholder 6">
            <a:extLst>
              <a:ext uri="{FF2B5EF4-FFF2-40B4-BE49-F238E27FC236}">
                <a16:creationId xmlns:a16="http://schemas.microsoft.com/office/drawing/2014/main" id="{BA12437C-C534-4048-82B4-FBDAF867C87E}"/>
              </a:ext>
            </a:extLst>
          </p:cNvPr>
          <p:cNvSpPr>
            <a:spLocks noGrp="1"/>
          </p:cNvSpPr>
          <p:nvPr>
            <p:ph type="pic" sz="quarter" idx="12" hasCustomPrompt="1"/>
          </p:nvPr>
        </p:nvSpPr>
        <p:spPr>
          <a:xfrm>
            <a:off x="6123713" y="3597125"/>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8" name="Picture Placeholder 6">
            <a:extLst>
              <a:ext uri="{FF2B5EF4-FFF2-40B4-BE49-F238E27FC236}">
                <a16:creationId xmlns:a16="http://schemas.microsoft.com/office/drawing/2014/main" id="{8471D2AD-853A-4A2C-A466-10D4DB23E5F2}"/>
              </a:ext>
            </a:extLst>
          </p:cNvPr>
          <p:cNvSpPr>
            <a:spLocks noGrp="1"/>
          </p:cNvSpPr>
          <p:nvPr>
            <p:ph type="pic" sz="quarter" idx="13" hasCustomPrompt="1"/>
          </p:nvPr>
        </p:nvSpPr>
        <p:spPr>
          <a:xfrm>
            <a:off x="9005458" y="3597124"/>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34FCBD45-B89C-468E-AAA9-D102565343D0}"/>
              </a:ext>
            </a:extLst>
          </p:cNvPr>
          <p:cNvSpPr/>
          <p:nvPr/>
        </p:nvSpPr>
        <p:spPr>
          <a:xfrm rot="10800000">
            <a:off x="492783" y="263207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C57B127-3A29-4E23-A813-D603C86D7245}"/>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3" name="Title 1">
            <a:extLst>
              <a:ext uri="{FF2B5EF4-FFF2-40B4-BE49-F238E27FC236}">
                <a16:creationId xmlns:a16="http://schemas.microsoft.com/office/drawing/2014/main" id="{2CED7F0C-2797-467D-BDE5-1423B9280031}"/>
              </a:ext>
            </a:extLst>
          </p:cNvPr>
          <p:cNvSpPr>
            <a:spLocks noGrp="1"/>
          </p:cNvSpPr>
          <p:nvPr>
            <p:ph type="title" hasCustomPrompt="1"/>
          </p:nvPr>
        </p:nvSpPr>
        <p:spPr>
          <a:xfrm>
            <a:off x="390079" y="2727873"/>
            <a:ext cx="5471165"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772698A-B0C6-497A-99FA-089795287A0D}"/>
              </a:ext>
            </a:extLst>
          </p:cNvPr>
          <p:cNvSpPr>
            <a:spLocks noGrp="1"/>
          </p:cNvSpPr>
          <p:nvPr>
            <p:ph type="ftr" sz="quarter" idx="18"/>
          </p:nvPr>
        </p:nvSpPr>
        <p:spPr/>
        <p:txBody>
          <a:bodyPr/>
          <a:lstStyle/>
          <a:p>
            <a:r>
              <a:rPr lang="en-US"/>
              <a:t>Company Confidential</a:t>
            </a:r>
            <a:endParaRPr lang="en-US" dirty="0"/>
          </a:p>
        </p:txBody>
      </p:sp>
      <p:sp>
        <p:nvSpPr>
          <p:cNvPr id="11" name="Text Placeholder 10">
            <a:extLst>
              <a:ext uri="{FF2B5EF4-FFF2-40B4-BE49-F238E27FC236}">
                <a16:creationId xmlns:a16="http://schemas.microsoft.com/office/drawing/2014/main" id="{C70EE1F4-49D1-41A6-A548-A8B6E299257F}"/>
              </a:ext>
            </a:extLst>
          </p:cNvPr>
          <p:cNvSpPr>
            <a:spLocks noGrp="1"/>
          </p:cNvSpPr>
          <p:nvPr>
            <p:ph type="body" sz="quarter" idx="19"/>
          </p:nvPr>
        </p:nvSpPr>
        <p:spPr>
          <a:xfrm>
            <a:off x="390079" y="3442058"/>
            <a:ext cx="5471165" cy="3118070"/>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226589454"/>
      </p:ext>
    </p:extLst>
  </p:cSld>
  <p:clrMapOvr>
    <a:masterClrMapping/>
  </p:clrMapOvr>
  <p:hf hdr="0"/>
</p:sldLayout>
</file>

<file path=ppt/slideLayouts/slideLayout15.xml><?xml version="1.0" encoding="utf-8"?>
<p:sldLayout xmlns:a="http://purl.oclc.org/ooxml/drawingml/main" xmlns:r="http://purl.oclc.org/ooxml/officeDocument/relationships" xmlns:p="http://purl.oclc.org/ooxml/presentationml/main" preserve="1">
  <p:cSld name="4 PICTURES (BLUE)">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FEBDB4BC-DBF1-41FC-830F-8295DFFD2250}"/>
              </a:ext>
            </a:extLst>
          </p:cNvPr>
          <p:cNvSpPr>
            <a:spLocks noGrp="1"/>
          </p:cNvSpPr>
          <p:nvPr>
            <p:ph type="pic" sz="quarter" idx="10" hasCustomPrompt="1"/>
          </p:nvPr>
        </p:nvSpPr>
        <p:spPr>
          <a:xfrm>
            <a:off x="-8466"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Picture Placeholder 6">
            <a:extLst>
              <a:ext uri="{FF2B5EF4-FFF2-40B4-BE49-F238E27FC236}">
                <a16:creationId xmlns:a16="http://schemas.microsoft.com/office/drawing/2014/main" id="{F809F065-C071-426F-8A27-0F59FAEE1C3A}"/>
              </a:ext>
            </a:extLst>
          </p:cNvPr>
          <p:cNvSpPr>
            <a:spLocks noGrp="1"/>
          </p:cNvSpPr>
          <p:nvPr>
            <p:ph type="pic" sz="quarter" idx="11" hasCustomPrompt="1"/>
          </p:nvPr>
        </p:nvSpPr>
        <p:spPr>
          <a:xfrm>
            <a:off x="0" y="342900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0" name="Picture Placeholder 6">
            <a:extLst>
              <a:ext uri="{FF2B5EF4-FFF2-40B4-BE49-F238E27FC236}">
                <a16:creationId xmlns:a16="http://schemas.microsoft.com/office/drawing/2014/main" id="{D51896D6-B039-419E-87A8-4162B820CCD6}"/>
              </a:ext>
            </a:extLst>
          </p:cNvPr>
          <p:cNvSpPr>
            <a:spLocks noGrp="1"/>
          </p:cNvSpPr>
          <p:nvPr>
            <p:ph type="pic" sz="quarter" idx="12" hasCustomPrompt="1"/>
          </p:nvPr>
        </p:nvSpPr>
        <p:spPr>
          <a:xfrm>
            <a:off x="6096000"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1" name="Picture Placeholder 6">
            <a:extLst>
              <a:ext uri="{FF2B5EF4-FFF2-40B4-BE49-F238E27FC236}">
                <a16:creationId xmlns:a16="http://schemas.microsoft.com/office/drawing/2014/main" id="{4A010283-8B93-4AFB-B8E0-BFD8C9E4662C}"/>
              </a:ext>
            </a:extLst>
          </p:cNvPr>
          <p:cNvSpPr>
            <a:spLocks noGrp="1"/>
          </p:cNvSpPr>
          <p:nvPr>
            <p:ph type="pic" sz="quarter" idx="13" hasCustomPrompt="1"/>
          </p:nvPr>
        </p:nvSpPr>
        <p:spPr>
          <a:xfrm>
            <a:off x="6095999" y="342900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Tree>
    <p:extLst>
      <p:ext uri="{BB962C8B-B14F-4D97-AF65-F5344CB8AC3E}">
        <p14:creationId xmlns:p14="http://schemas.microsoft.com/office/powerpoint/2010/main" val="3448808219"/>
      </p:ext>
    </p:extLst>
  </p:cSld>
  <p:clrMapOvr>
    <a:masterClrMapping/>
  </p:clrMapOvr>
  <p:hf hdr="0"/>
</p:sldLayout>
</file>

<file path=ppt/slideLayouts/slideLayout16.xml><?xml version="1.0" encoding="utf-8"?>
<p:sldLayout xmlns:a="http://purl.oclc.org/ooxml/drawingml/main" xmlns:r="http://purl.oclc.org/ooxml/officeDocument/relationships" xmlns:p="http://purl.oclc.org/ooxml/presentationml/main" preserve="1" userDrawn="1">
  <p:cSld name="PHONE MOCKUP + TITLE + TEXT (BLUE)">
    <p:spTree>
      <p:nvGrpSpPr>
        <p:cNvPr id="1" name=""/>
        <p:cNvGrpSpPr/>
        <p:nvPr/>
      </p:nvGrpSpPr>
      <p:grpSpPr>
        <a:xfrm>
          <a:off x="0" y="0"/>
          <a:ext cx="0" cy="0"/>
          <a:chOff x="0" y="0"/>
          <a:chExt cx="0" cy="0"/>
        </a:xfrm>
      </p:grpSpPr>
      <p:pic>
        <p:nvPicPr>
          <p:cNvPr id="8" name="Picture 7" descr="A hand holding a cell phone&#10;&#10;Description generated with very high confidence">
            <a:extLst>
              <a:ext uri="{FF2B5EF4-FFF2-40B4-BE49-F238E27FC236}">
                <a16:creationId xmlns:a16="http://schemas.microsoft.com/office/drawing/2014/main" id="{968F4539-77B2-41EB-B956-9DE924867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4336"/>
            <a:ext cx="4844716" cy="6319923"/>
          </a:xfrm>
          <a:prstGeom prst="rect">
            <a:avLst/>
          </a:prstGeom>
        </p:spPr>
      </p:pic>
      <p:sp>
        <p:nvSpPr>
          <p:cNvPr id="9" name="Picture Placeholder 6">
            <a:extLst>
              <a:ext uri="{FF2B5EF4-FFF2-40B4-BE49-F238E27FC236}">
                <a16:creationId xmlns:a16="http://schemas.microsoft.com/office/drawing/2014/main" id="{61884F0D-7AC1-43E4-95B8-B38B420A1979}"/>
              </a:ext>
            </a:extLst>
          </p:cNvPr>
          <p:cNvSpPr>
            <a:spLocks noGrp="1"/>
          </p:cNvSpPr>
          <p:nvPr>
            <p:ph type="pic" sz="quarter" idx="10" hasCustomPrompt="1"/>
          </p:nvPr>
        </p:nvSpPr>
        <p:spPr>
          <a:xfrm>
            <a:off x="1917032" y="1411278"/>
            <a:ext cx="2125580" cy="3695950"/>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C5AB809E-0545-4A1F-A00D-9927974DE2EC}"/>
              </a:ext>
            </a:extLst>
          </p:cNvPr>
          <p:cNvSpPr/>
          <p:nvPr/>
        </p:nvSpPr>
        <p:spPr>
          <a:xfrm rot="10800000">
            <a:off x="9947416" y="177250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F6074BF-CA7A-4C4C-AFA2-5FB623991936}"/>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4" name="Title 1">
            <a:extLst>
              <a:ext uri="{FF2B5EF4-FFF2-40B4-BE49-F238E27FC236}">
                <a16:creationId xmlns:a16="http://schemas.microsoft.com/office/drawing/2014/main" id="{4FD3777F-F0C0-4CA0-A412-33A10DBCBE03}"/>
              </a:ext>
            </a:extLst>
          </p:cNvPr>
          <p:cNvSpPr>
            <a:spLocks noGrp="1"/>
          </p:cNvSpPr>
          <p:nvPr>
            <p:ph type="title" hasCustomPrompt="1"/>
          </p:nvPr>
        </p:nvSpPr>
        <p:spPr>
          <a:xfrm>
            <a:off x="5053213" y="1853326"/>
            <a:ext cx="6316282" cy="618385"/>
          </a:xfrm>
        </p:spPr>
        <p:txBody>
          <a:bodyPr>
            <a:normAutofit/>
          </a:bodyPr>
          <a:lstStyle>
            <a:lvl1pPr algn="r">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9F0F9ADF-639A-4CBB-9F0D-91CE0C956A85}"/>
              </a:ext>
            </a:extLst>
          </p:cNvPr>
          <p:cNvSpPr>
            <a:spLocks noGrp="1"/>
          </p:cNvSpPr>
          <p:nvPr>
            <p:ph type="ftr" sz="quarter" idx="15"/>
          </p:nvPr>
        </p:nvSpPr>
        <p:spPr/>
        <p:txBody>
          <a:bodyPr/>
          <a:lstStyle/>
          <a:p>
            <a:r>
              <a:rPr lang="en-US"/>
              <a:t>Company Confidential</a:t>
            </a:r>
            <a:endParaRPr lang="en-US" dirty="0"/>
          </a:p>
        </p:txBody>
      </p:sp>
      <p:sp>
        <p:nvSpPr>
          <p:cNvPr id="13"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5053213" y="2649310"/>
            <a:ext cx="6316282" cy="3442817"/>
          </a:xfrm>
        </p:spPr>
        <p:txBody>
          <a:bodyPr>
            <a:normAutofit/>
          </a:bodyPr>
          <a:lstStyle>
            <a:lvl1pPr marL="285750" indent="-285750" algn="l">
              <a:buFont typeface="Arial" panose="020B0604020202020204" pitchFamily="34" charset="0"/>
              <a:buChar char="•"/>
              <a:defRPr lang="en-US" sz="1800" b="0" i="0" smtClean="0">
                <a:solidFill>
                  <a:schemeClr val="bg1"/>
                </a:solidFill>
                <a:effectLst/>
                <a:latin typeface="+mn-lt"/>
              </a:defRPr>
            </a:lvl1pPr>
            <a:lvl2pPr algn="l">
              <a:defRPr sz="1600"/>
            </a:lvl2pPr>
            <a:lvl3pPr algn="l">
              <a:defRPr sz="1400"/>
            </a:lvl3pPr>
            <a:lvl4pPr algn="l">
              <a:defRPr sz="1200"/>
            </a:lvl4pPr>
            <a:lvl5pPr algn="l">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26863194"/>
      </p:ext>
    </p:extLst>
  </p:cSld>
  <p:clrMapOvr>
    <a:masterClrMapping/>
  </p:clrMapOvr>
  <p:hf hdr="0"/>
</p:sldLayout>
</file>

<file path=ppt/slideLayouts/slideLayout17.xml><?xml version="1.0" encoding="utf-8"?>
<p:sldLayout xmlns:a="http://purl.oclc.org/ooxml/drawingml/main" xmlns:r="http://purl.oclc.org/ooxml/officeDocument/relationships" xmlns:p="http://purl.oclc.org/ooxml/presentationml/main" preserve="1" userDrawn="1">
  <p:cSld name="TABLET MOCKUP + TITLE + TEXT (BLUE)">
    <p:spTree>
      <p:nvGrpSpPr>
        <p:cNvPr id="1" name=""/>
        <p:cNvGrpSpPr/>
        <p:nvPr/>
      </p:nvGrpSpPr>
      <p:grpSpPr>
        <a:xfrm>
          <a:off x="0" y="0"/>
          <a:ext cx="0" cy="0"/>
          <a:chOff x="0" y="0"/>
          <a:chExt cx="0" cy="0"/>
        </a:xfrm>
      </p:grpSpPr>
      <p:pic>
        <p:nvPicPr>
          <p:cNvPr id="8" name="Picture 7" descr="A screenshot of a computer screen&#10;&#10;Description generated with very high confidence">
            <a:extLst>
              <a:ext uri="{FF2B5EF4-FFF2-40B4-BE49-F238E27FC236}">
                <a16:creationId xmlns:a16="http://schemas.microsoft.com/office/drawing/2014/main" id="{9E7B9390-F86C-4587-9569-EB2D9A2ED446}"/>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t="0.001%" b="49.999%"/>
          <a:stretch/>
        </p:blipFill>
        <p:spPr>
          <a:xfrm>
            <a:off x="4713922" y="1658902"/>
            <a:ext cx="7013006" cy="5199098"/>
          </a:xfrm>
          <a:prstGeom prst="rect">
            <a:avLst/>
          </a:prstGeom>
        </p:spPr>
      </p:pic>
      <p:sp>
        <p:nvSpPr>
          <p:cNvPr id="9" name="Picture Placeholder 6">
            <a:extLst>
              <a:ext uri="{FF2B5EF4-FFF2-40B4-BE49-F238E27FC236}">
                <a16:creationId xmlns:a16="http://schemas.microsoft.com/office/drawing/2014/main" id="{EC628F1F-512D-45FB-B9B0-A1506C3C9A66}"/>
              </a:ext>
            </a:extLst>
          </p:cNvPr>
          <p:cNvSpPr>
            <a:spLocks noGrp="1"/>
          </p:cNvSpPr>
          <p:nvPr>
            <p:ph type="pic" sz="quarter" idx="10" hasCustomPrompt="1"/>
          </p:nvPr>
        </p:nvSpPr>
        <p:spPr>
          <a:xfrm>
            <a:off x="5101709" y="2680856"/>
            <a:ext cx="6251317" cy="4177144"/>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9CEB1CE8-E00A-4467-A57F-95D4A003F22E}"/>
              </a:ext>
            </a:extLst>
          </p:cNvPr>
          <p:cNvSpPr/>
          <p:nvPr/>
        </p:nvSpPr>
        <p:spPr>
          <a:xfrm rot="10800000">
            <a:off x="721395" y="847897"/>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FB5D421-9251-4442-A0D3-54B830C3FDD1}"/>
              </a:ext>
            </a:extLst>
          </p:cNvPr>
          <p:cNvSpPr>
            <a:spLocks noGrp="1"/>
          </p:cNvSpPr>
          <p:nvPr>
            <p:ph type="title" hasCustomPrompt="1"/>
          </p:nvPr>
        </p:nvSpPr>
        <p:spPr>
          <a:xfrm>
            <a:off x="622835" y="954577"/>
            <a:ext cx="10515600" cy="618385"/>
          </a:xfrm>
        </p:spPr>
        <p:txBody>
          <a:bodyPr>
            <a:normAutofit/>
          </a:bodyPr>
          <a:lstStyle>
            <a:lvl1pPr algn="l">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0D9CA01B-7BF9-4335-8D14-4B9774A7E0F8}"/>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E1A4CD98-9CAE-4CA2-B8DC-A9BA353F875A}"/>
              </a:ext>
            </a:extLst>
          </p:cNvPr>
          <p:cNvSpPr>
            <a:spLocks noGrp="1"/>
          </p:cNvSpPr>
          <p:nvPr>
            <p:ph type="ftr" sz="quarter" idx="14"/>
          </p:nvPr>
        </p:nvSpPr>
        <p:spPr/>
        <p:txBody>
          <a:bodyPr/>
          <a:lstStyle/>
          <a:p>
            <a:r>
              <a:rPr lang="en-US"/>
              <a:t>Company Confidential</a:t>
            </a:r>
            <a:endParaRPr lang="en-US" dirty="0"/>
          </a:p>
        </p:txBody>
      </p:sp>
      <p:sp>
        <p:nvSpPr>
          <p:cNvPr id="12"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22835" y="1679642"/>
            <a:ext cx="3975291" cy="4991124"/>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9771802"/>
      </p:ext>
    </p:extLst>
  </p:cSld>
  <p:clrMapOvr>
    <a:masterClrMapping/>
  </p:clrMapOvr>
  <p:hf hdr="0"/>
</p:sldLayout>
</file>

<file path=ppt/slideLayouts/slideLayout18.xml><?xml version="1.0" encoding="utf-8"?>
<p:sldLayout xmlns:a="http://purl.oclc.org/ooxml/drawingml/main" xmlns:r="http://purl.oclc.org/ooxml/officeDocument/relationships" xmlns:p="http://purl.oclc.org/ooxml/presentationml/main" preserve="1">
  <p:cSld name="3 TEXT BUBBLES + 3 PICTURES (BLUE)">
    <p:spTree>
      <p:nvGrpSpPr>
        <p:cNvPr id="1" name=""/>
        <p:cNvGrpSpPr/>
        <p:nvPr/>
      </p:nvGrpSpPr>
      <p:grpSpPr>
        <a:xfrm>
          <a:off x="0" y="0"/>
          <a:ext cx="0" cy="0"/>
          <a:chOff x="0" y="0"/>
          <a:chExt cx="0" cy="0"/>
        </a:xfrm>
      </p:grpSpPr>
      <p:sp>
        <p:nvSpPr>
          <p:cNvPr id="6" name="Rounded Rectangular Callout 5"/>
          <p:cNvSpPr/>
          <p:nvPr/>
        </p:nvSpPr>
        <p:spPr>
          <a:xfrm>
            <a:off x="7932013"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8" name="Rounded Rectangular Callout 7"/>
          <p:cNvSpPr/>
          <p:nvPr/>
        </p:nvSpPr>
        <p:spPr>
          <a:xfrm>
            <a:off x="4563411"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10" name="Rounded Rectangular Callout 9"/>
          <p:cNvSpPr/>
          <p:nvPr/>
        </p:nvSpPr>
        <p:spPr>
          <a:xfrm>
            <a:off x="1194809"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15" name="Picture Placeholder 14"/>
          <p:cNvSpPr>
            <a:spLocks noGrp="1"/>
          </p:cNvSpPr>
          <p:nvPr>
            <p:ph type="pic" sz="quarter" idx="11"/>
          </p:nvPr>
        </p:nvSpPr>
        <p:spPr>
          <a:xfrm>
            <a:off x="1422930" y="3366655"/>
            <a:ext cx="2594006" cy="2323996"/>
          </a:xfrm>
          <a:prstGeom prst="hexagon">
            <a:avLst/>
          </a:prstGeom>
          <a:solidFill>
            <a:schemeClr val="bg2"/>
          </a:solidFill>
          <a:ln w="57150">
            <a:solidFill>
              <a:schemeClr val="accent2"/>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791532" y="3366655"/>
            <a:ext cx="2594006" cy="2323996"/>
          </a:xfrm>
          <a:prstGeom prst="hexagon">
            <a:avLst/>
          </a:prstGeom>
          <a:solidFill>
            <a:schemeClr val="bg2"/>
          </a:solidFill>
          <a:ln w="57150">
            <a:solidFill>
              <a:schemeClr val="accent6"/>
            </a:solidFill>
          </a:ln>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8160134" y="3366655"/>
            <a:ext cx="2594006" cy="2323996"/>
          </a:xfrm>
          <a:prstGeom prst="hexagon">
            <a:avLst/>
          </a:prstGeom>
          <a:solidFill>
            <a:schemeClr val="bg2"/>
          </a:solidFill>
          <a:ln w="57150">
            <a:solidFill>
              <a:schemeClr val="accent5"/>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E72FD01F-A3E5-4910-8BA2-1AE83B09EEF1}"/>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A390F0F5-BFBC-40F3-9DF9-566A3EDEEB04}"/>
              </a:ext>
            </a:extLst>
          </p:cNvPr>
          <p:cNvSpPr>
            <a:spLocks noGrp="1"/>
          </p:cNvSpPr>
          <p:nvPr>
            <p:ph type="body" sz="quarter" idx="17"/>
          </p:nvPr>
        </p:nvSpPr>
        <p:spPr>
          <a:xfrm>
            <a:off x="1382681" y="1151601"/>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893CBBDB-4190-46E2-8B80-EB745C13C51B}"/>
              </a:ext>
            </a:extLst>
          </p:cNvPr>
          <p:cNvSpPr>
            <a:spLocks noGrp="1"/>
          </p:cNvSpPr>
          <p:nvPr>
            <p:ph type="body" sz="quarter" idx="18"/>
          </p:nvPr>
        </p:nvSpPr>
        <p:spPr>
          <a:xfrm>
            <a:off x="4743257" y="1140747"/>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0F28CE43-1EF0-4B55-B67F-869012DF8F51}"/>
              </a:ext>
            </a:extLst>
          </p:cNvPr>
          <p:cNvSpPr>
            <a:spLocks noGrp="1"/>
          </p:cNvSpPr>
          <p:nvPr>
            <p:ph type="body" sz="quarter" idx="19"/>
          </p:nvPr>
        </p:nvSpPr>
        <p:spPr>
          <a:xfrm>
            <a:off x="8111859" y="1140747"/>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51793544-6753-48D6-9A1E-1CE0857F809D}"/>
              </a:ext>
            </a:extLst>
          </p:cNvPr>
          <p:cNvSpPr>
            <a:spLocks noGrp="1"/>
          </p:cNvSpPr>
          <p:nvPr>
            <p:ph type="ftr" sz="quarter" idx="20"/>
          </p:nvPr>
        </p:nvSpPr>
        <p:spPr/>
        <p:txBody>
          <a:bodyPr/>
          <a:lstStyle/>
          <a:p>
            <a:r>
              <a:rPr lang="en-US"/>
              <a:t>Company Confidential</a:t>
            </a:r>
            <a:endParaRPr lang="en-US" dirty="0"/>
          </a:p>
        </p:txBody>
      </p:sp>
    </p:spTree>
    <p:extLst>
      <p:ext uri="{BB962C8B-B14F-4D97-AF65-F5344CB8AC3E}">
        <p14:creationId xmlns:p14="http://schemas.microsoft.com/office/powerpoint/2010/main" val="220212908"/>
      </p:ext>
    </p:extLst>
  </p:cSld>
  <p:clrMapOvr>
    <a:masterClrMapping/>
  </p:clrMapOvr>
  <p:transition spd="slow">
    <p:push dir="u"/>
  </p:transition>
  <p:hf hdr="0"/>
</p:sldLayout>
</file>

<file path=ppt/slideLayouts/slideLayout19.xml><?xml version="1.0" encoding="utf-8"?>
<p:sldLayout xmlns:a="http://purl.oclc.org/ooxml/drawingml/main" xmlns:r="http://purl.oclc.org/ooxml/officeDocument/relationships" xmlns:p="http://purl.oclc.org/ooxml/presentationml/main" preserve="1">
  <p:cSld name="3 TEXTBOXES BELOW + 3 PICTURES (BLUE)">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1194809"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6" name="Rectangle 5"/>
          <p:cNvSpPr/>
          <p:nvPr/>
        </p:nvSpPr>
        <p:spPr>
          <a:xfrm>
            <a:off x="7932013" y="41791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p:nvSpPr>
        <p:spPr>
          <a:xfrm>
            <a:off x="4563411" y="41791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p:nvSpPr>
        <p:spPr>
          <a:xfrm>
            <a:off x="1194809" y="41791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4" name="Slide Number Placeholder 3">
            <a:extLst>
              <a:ext uri="{FF2B5EF4-FFF2-40B4-BE49-F238E27FC236}">
                <a16:creationId xmlns:a16="http://schemas.microsoft.com/office/drawing/2014/main" id="{75F737B3-5ABA-4D43-B460-5E283D144CDB}"/>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527F08A6-A843-4A3B-91B3-61A2E7646AEF}"/>
              </a:ext>
            </a:extLst>
          </p:cNvPr>
          <p:cNvSpPr>
            <a:spLocks noGrp="1"/>
          </p:cNvSpPr>
          <p:nvPr>
            <p:ph type="body" sz="quarter" idx="17"/>
          </p:nvPr>
        </p:nvSpPr>
        <p:spPr>
          <a:xfrm>
            <a:off x="1257990" y="4243936"/>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7E4B4048-FB58-4B91-8529-2B859672A18C}"/>
              </a:ext>
            </a:extLst>
          </p:cNvPr>
          <p:cNvSpPr>
            <a:spLocks noGrp="1"/>
          </p:cNvSpPr>
          <p:nvPr>
            <p:ph type="body" sz="quarter" idx="18"/>
          </p:nvPr>
        </p:nvSpPr>
        <p:spPr>
          <a:xfrm>
            <a:off x="4626879"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DBA3ACD-02F7-4B00-80A4-1A55C2BE83F8}"/>
              </a:ext>
            </a:extLst>
          </p:cNvPr>
          <p:cNvSpPr>
            <a:spLocks noGrp="1"/>
          </p:cNvSpPr>
          <p:nvPr>
            <p:ph type="body" sz="quarter" idx="19"/>
          </p:nvPr>
        </p:nvSpPr>
        <p:spPr>
          <a:xfrm>
            <a:off x="7995481"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3003FD76-A308-4A88-AC67-7416DB33C5D5}"/>
              </a:ext>
            </a:extLst>
          </p:cNvPr>
          <p:cNvSpPr>
            <a:spLocks noGrp="1"/>
          </p:cNvSpPr>
          <p:nvPr>
            <p:ph type="ftr" sz="quarter" idx="20"/>
          </p:nvPr>
        </p:nvSpPr>
        <p:spPr/>
        <p:txBody>
          <a:bodyPr/>
          <a:lstStyle/>
          <a:p>
            <a:r>
              <a:rPr lang="en-US"/>
              <a:t>Company Confidential</a:t>
            </a:r>
            <a:endParaRPr lang="en-US" dirty="0"/>
          </a:p>
        </p:txBody>
      </p:sp>
    </p:spTree>
    <p:extLst>
      <p:ext uri="{BB962C8B-B14F-4D97-AF65-F5344CB8AC3E}">
        <p14:creationId xmlns:p14="http://schemas.microsoft.com/office/powerpoint/2010/main" val="3752100500"/>
      </p:ext>
    </p:extLst>
  </p:cSld>
  <p:clrMapOvr>
    <a:masterClrMapping/>
  </p:clrMapOvr>
  <p:transition spd="slow">
    <p:push dir="u"/>
  </p:transition>
  <p:hf hdr="0"/>
</p:sldLayout>
</file>

<file path=ppt/slideLayouts/slideLayout2.xml><?xml version="1.0" encoding="utf-8"?>
<p:sldLayout xmlns:a="http://purl.oclc.org/ooxml/drawingml/main" xmlns:r="http://purl.oclc.org/ooxml/officeDocument/relationships" xmlns:p="http://purl.oclc.org/ooxml/presentationml/main" preserve="1" userDrawn="1">
  <p:cSld name="BIG SECTION TITLE 1">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8B5F07-3492-4E52-9CEC-9132DAA15A5B}"/>
              </a:ext>
            </a:extLst>
          </p:cNvPr>
          <p:cNvSpPr/>
          <p:nvPr userDrawn="1"/>
        </p:nvSpPr>
        <p:spPr>
          <a:xfrm>
            <a:off x="1" y="0"/>
            <a:ext cx="12192000" cy="2599267"/>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CD9EDB01-954C-482E-B6AA-2183CE3D3C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A05AC9E8-4589-4658-A14A-510A38ADE742}"/>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sp>
        <p:nvSpPr>
          <p:cNvPr id="2" name="Footer Placeholder 1">
            <a:extLst>
              <a:ext uri="{FF2B5EF4-FFF2-40B4-BE49-F238E27FC236}">
                <a16:creationId xmlns:a16="http://schemas.microsoft.com/office/drawing/2014/main" id="{B13FC622-4740-4767-8276-72B8B2DAA732}"/>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138388209"/>
      </p:ext>
    </p:extLst>
  </p:cSld>
  <p:clrMapOvr>
    <a:masterClrMapping/>
  </p:clrMapOvr>
</p:sldLayout>
</file>

<file path=ppt/slideLayouts/slideLayout20.xml><?xml version="1.0" encoding="utf-8"?>
<p:sldLayout xmlns:a="http://purl.oclc.org/ooxml/drawingml/main" xmlns:r="http://purl.oclc.org/ooxml/officeDocument/relationships" xmlns:p="http://purl.oclc.org/ooxml/presentationml/main" preserve="1">
  <p:cSld name="3 TEXTBOXES ABOVE + 3 PICTURES (BLUE)">
    <p:spTree>
      <p:nvGrpSpPr>
        <p:cNvPr id="1" name=""/>
        <p:cNvGrpSpPr/>
        <p:nvPr/>
      </p:nvGrpSpPr>
      <p:grpSpPr>
        <a:xfrm>
          <a:off x="0" y="0"/>
          <a:ext cx="0" cy="0"/>
          <a:chOff x="0" y="0"/>
          <a:chExt cx="0" cy="0"/>
        </a:xfrm>
      </p:grpSpPr>
      <p:sp>
        <p:nvSpPr>
          <p:cNvPr id="6" name="Rectangle 5"/>
          <p:cNvSpPr/>
          <p:nvPr/>
        </p:nvSpPr>
        <p:spPr>
          <a:xfrm>
            <a:off x="7932013" y="9706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p:nvSpPr>
        <p:spPr>
          <a:xfrm>
            <a:off x="4563411" y="9706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p:nvSpPr>
        <p:spPr>
          <a:xfrm>
            <a:off x="1194809" y="9706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5" name="Picture Placeholder 14"/>
          <p:cNvSpPr>
            <a:spLocks noGrp="1"/>
          </p:cNvSpPr>
          <p:nvPr>
            <p:ph type="pic" sz="quarter" idx="11"/>
          </p:nvPr>
        </p:nvSpPr>
        <p:spPr>
          <a:xfrm>
            <a:off x="1194809"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DB09E122-18B5-4F93-8453-62CD547BDBB6}"/>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70C2B941-B60A-418B-A2F7-10035EC8D8F6}"/>
              </a:ext>
            </a:extLst>
          </p:cNvPr>
          <p:cNvSpPr>
            <a:spLocks noGrp="1"/>
          </p:cNvSpPr>
          <p:nvPr>
            <p:ph type="body" sz="quarter" idx="17"/>
          </p:nvPr>
        </p:nvSpPr>
        <p:spPr>
          <a:xfrm>
            <a:off x="1258277"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A5342ADD-3056-454C-ACDA-B99EA97BC34F}"/>
              </a:ext>
            </a:extLst>
          </p:cNvPr>
          <p:cNvSpPr>
            <a:spLocks noGrp="1"/>
          </p:cNvSpPr>
          <p:nvPr>
            <p:ph type="body" sz="quarter" idx="18"/>
          </p:nvPr>
        </p:nvSpPr>
        <p:spPr>
          <a:xfrm>
            <a:off x="4626879"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5F036DF-7B91-45FD-A1EA-5B08B6C3FC50}"/>
              </a:ext>
            </a:extLst>
          </p:cNvPr>
          <p:cNvSpPr>
            <a:spLocks noGrp="1"/>
          </p:cNvSpPr>
          <p:nvPr>
            <p:ph type="body" sz="quarter" idx="19"/>
          </p:nvPr>
        </p:nvSpPr>
        <p:spPr>
          <a:xfrm>
            <a:off x="7995481"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A3614403-D3CD-4D2A-BC1E-5EEB6F00D7F2}"/>
              </a:ext>
            </a:extLst>
          </p:cNvPr>
          <p:cNvSpPr>
            <a:spLocks noGrp="1"/>
          </p:cNvSpPr>
          <p:nvPr>
            <p:ph type="ftr" sz="quarter" idx="20"/>
          </p:nvPr>
        </p:nvSpPr>
        <p:spPr/>
        <p:txBody>
          <a:bodyPr/>
          <a:lstStyle/>
          <a:p>
            <a:r>
              <a:rPr lang="en-US"/>
              <a:t>Company Confidential</a:t>
            </a:r>
            <a:endParaRPr lang="en-US" dirty="0"/>
          </a:p>
        </p:txBody>
      </p:sp>
    </p:spTree>
    <p:extLst>
      <p:ext uri="{BB962C8B-B14F-4D97-AF65-F5344CB8AC3E}">
        <p14:creationId xmlns:p14="http://schemas.microsoft.com/office/powerpoint/2010/main" val="4075935764"/>
      </p:ext>
    </p:extLst>
  </p:cSld>
  <p:clrMapOvr>
    <a:masterClrMapping/>
  </p:clrMapOvr>
  <p:transition spd="slow">
    <p:push dir="u"/>
  </p:transition>
  <p:hf hdr="0"/>
</p:sldLayout>
</file>

<file path=ppt/slideLayouts/slideLayout21.xml><?xml version="1.0" encoding="utf-8"?>
<p:sldLayout xmlns:a="http://purl.oclc.org/ooxml/drawingml/main" xmlns:r="http://purl.oclc.org/ooxml/officeDocument/relationships" xmlns:p="http://purl.oclc.org/ooxml/presentationml/main" preserve="1">
  <p:cSld name="4 TEXTBOXES + 4 PICTURES (BLUE) ">
    <p:spTree>
      <p:nvGrpSpPr>
        <p:cNvPr id="1" name=""/>
        <p:cNvGrpSpPr/>
        <p:nvPr/>
      </p:nvGrpSpPr>
      <p:grpSpPr>
        <a:xfrm>
          <a:off x="0" y="0"/>
          <a:ext cx="0" cy="0"/>
          <a:chOff x="0" y="0"/>
          <a:chExt cx="0" cy="0"/>
        </a:xfrm>
      </p:grpSpPr>
      <p:sp>
        <p:nvSpPr>
          <p:cNvPr id="16" name="Rectangle 15"/>
          <p:cNvSpPr/>
          <p:nvPr/>
        </p:nvSpPr>
        <p:spPr>
          <a:xfrm>
            <a:off x="6294120" y="1248229"/>
            <a:ext cx="2745806" cy="2283394"/>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1" name="Rectangle 10"/>
          <p:cNvSpPr/>
          <p:nvPr/>
        </p:nvSpPr>
        <p:spPr>
          <a:xfrm>
            <a:off x="6294120" y="3723129"/>
            <a:ext cx="2745806" cy="2283394"/>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3" name="Rectangle 12"/>
          <p:cNvSpPr/>
          <p:nvPr/>
        </p:nvSpPr>
        <p:spPr>
          <a:xfrm>
            <a:off x="3404497" y="1248229"/>
            <a:ext cx="2716354" cy="2283394"/>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2" name="Rectangle 11"/>
          <p:cNvSpPr/>
          <p:nvPr/>
        </p:nvSpPr>
        <p:spPr>
          <a:xfrm>
            <a:off x="3404497" y="3723129"/>
            <a:ext cx="2716353" cy="2283394"/>
          </a:xfrm>
          <a:prstGeom prst="rect">
            <a:avLst/>
          </a:prstGeom>
          <a:solidFill>
            <a:schemeClr val="accent5"/>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26" name="Picture Placeholder 25"/>
          <p:cNvSpPr>
            <a:spLocks noGrp="1"/>
          </p:cNvSpPr>
          <p:nvPr>
            <p:ph type="pic" sz="quarter" idx="11"/>
          </p:nvPr>
        </p:nvSpPr>
        <p:spPr>
          <a:xfrm>
            <a:off x="9039926" y="12482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5" name="Picture Placeholder 24"/>
          <p:cNvSpPr>
            <a:spLocks noGrp="1"/>
          </p:cNvSpPr>
          <p:nvPr>
            <p:ph type="pic" sz="quarter" idx="12"/>
          </p:nvPr>
        </p:nvSpPr>
        <p:spPr>
          <a:xfrm>
            <a:off x="1091651" y="1248229"/>
            <a:ext cx="2312846"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4" name="Picture Placeholder 23"/>
          <p:cNvSpPr>
            <a:spLocks noGrp="1"/>
          </p:cNvSpPr>
          <p:nvPr>
            <p:ph type="pic" sz="quarter" idx="13"/>
          </p:nvPr>
        </p:nvSpPr>
        <p:spPr>
          <a:xfrm>
            <a:off x="1091651" y="3723129"/>
            <a:ext cx="2312847"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0" name="Picture Placeholder 24"/>
          <p:cNvSpPr>
            <a:spLocks noGrp="1"/>
          </p:cNvSpPr>
          <p:nvPr>
            <p:ph type="pic" sz="quarter" idx="14"/>
          </p:nvPr>
        </p:nvSpPr>
        <p:spPr>
          <a:xfrm>
            <a:off x="9039926" y="37231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8D63A27B-6555-4849-8689-C8332E05F896}"/>
              </a:ext>
            </a:extLst>
          </p:cNvPr>
          <p:cNvSpPr>
            <a:spLocks noGrp="1"/>
          </p:cNvSpPr>
          <p:nvPr>
            <p:ph type="ftr" sz="quarter" idx="16"/>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8AEABDF8-89AA-42B5-BA3C-F823BE9F3262}"/>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4" name="Text Placeholder 10">
            <a:extLst>
              <a:ext uri="{FF2B5EF4-FFF2-40B4-BE49-F238E27FC236}">
                <a16:creationId xmlns:a16="http://schemas.microsoft.com/office/drawing/2014/main" id="{97040800-F6CB-42FC-BAE2-F7E484D569A8}"/>
              </a:ext>
            </a:extLst>
          </p:cNvPr>
          <p:cNvSpPr>
            <a:spLocks noGrp="1"/>
          </p:cNvSpPr>
          <p:nvPr>
            <p:ph type="body" sz="quarter" idx="18"/>
          </p:nvPr>
        </p:nvSpPr>
        <p:spPr>
          <a:xfrm>
            <a:off x="3471865"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5" name="Text Placeholder 10">
            <a:extLst>
              <a:ext uri="{FF2B5EF4-FFF2-40B4-BE49-F238E27FC236}">
                <a16:creationId xmlns:a16="http://schemas.microsoft.com/office/drawing/2014/main" id="{2AB4CCCB-48A5-4F99-9431-B8F87868270B}"/>
              </a:ext>
            </a:extLst>
          </p:cNvPr>
          <p:cNvSpPr>
            <a:spLocks noGrp="1"/>
          </p:cNvSpPr>
          <p:nvPr>
            <p:ph type="body" sz="quarter" idx="19"/>
          </p:nvPr>
        </p:nvSpPr>
        <p:spPr>
          <a:xfrm>
            <a:off x="346861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7" name="Text Placeholder 10">
            <a:extLst>
              <a:ext uri="{FF2B5EF4-FFF2-40B4-BE49-F238E27FC236}">
                <a16:creationId xmlns:a16="http://schemas.microsoft.com/office/drawing/2014/main" id="{B74FA075-137B-4089-AB56-85B3BD85FF1A}"/>
              </a:ext>
            </a:extLst>
          </p:cNvPr>
          <p:cNvSpPr>
            <a:spLocks noGrp="1"/>
          </p:cNvSpPr>
          <p:nvPr>
            <p:ph type="body" sz="quarter" idx="20"/>
          </p:nvPr>
        </p:nvSpPr>
        <p:spPr>
          <a:xfrm>
            <a:off x="6372967"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EBC937DA-A460-4624-90B6-6CC8767B9E11}"/>
              </a:ext>
            </a:extLst>
          </p:cNvPr>
          <p:cNvSpPr>
            <a:spLocks noGrp="1"/>
          </p:cNvSpPr>
          <p:nvPr>
            <p:ph type="body" sz="quarter" idx="21"/>
          </p:nvPr>
        </p:nvSpPr>
        <p:spPr>
          <a:xfrm>
            <a:off x="637296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2352859598"/>
      </p:ext>
    </p:extLst>
  </p:cSld>
  <p:clrMapOvr>
    <a:masterClrMapping/>
  </p:clrMapOvr>
  <p:transition spd="slow">
    <p:push dir="u"/>
  </p:transition>
  <p:hf hdr="0"/>
</p:sldLayout>
</file>

<file path=ppt/slideLayouts/slideLayout22.xml><?xml version="1.0" encoding="utf-8"?>
<p:sldLayout xmlns:a="http://purl.oclc.org/ooxml/drawingml/main" xmlns:r="http://purl.oclc.org/ooxml/officeDocument/relationships" xmlns:p="http://purl.oclc.org/ooxml/presentationml/main" preserve="1" userDrawn="1">
  <p:cSld name="TITLE + TEXT + PICTURE RIGHT (BLU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553201" y="9158"/>
            <a:ext cx="5638800" cy="6848841"/>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Rectangle 6">
            <a:extLst>
              <a:ext uri="{FF2B5EF4-FFF2-40B4-BE49-F238E27FC236}">
                <a16:creationId xmlns:a16="http://schemas.microsoft.com/office/drawing/2014/main" id="{A0385CC8-D063-491F-8ACC-1D2A633E1FFE}"/>
              </a:ext>
            </a:extLst>
          </p:cNvPr>
          <p:cNvSpPr/>
          <p:nvPr/>
        </p:nvSpPr>
        <p:spPr>
          <a:xfrm rot="10800000">
            <a:off x="436300" y="1856688"/>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E128FC7-4C89-4642-AA8B-F6AF95B42C89}"/>
              </a:ext>
            </a:extLst>
          </p:cNvPr>
          <p:cNvSpPr>
            <a:spLocks noGrp="1"/>
          </p:cNvSpPr>
          <p:nvPr>
            <p:ph type="title" hasCustomPrompt="1"/>
          </p:nvPr>
        </p:nvSpPr>
        <p:spPr>
          <a:xfrm>
            <a:off x="339893" y="1948556"/>
            <a:ext cx="5711168" cy="618385"/>
          </a:xfrm>
        </p:spPr>
        <p:txBody>
          <a:bodyPr>
            <a:normAutofit/>
          </a:bodyPr>
          <a:lstStyle>
            <a:lvl1pPr algn="l">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7ED671D3-6608-48A9-A891-F2257ADB9157}"/>
              </a:ext>
            </a:extLst>
          </p:cNvPr>
          <p:cNvSpPr>
            <a:spLocks noGrp="1"/>
          </p:cNvSpPr>
          <p:nvPr>
            <p:ph type="ftr" sz="quarter" idx="14"/>
          </p:nvPr>
        </p:nvSpPr>
        <p:spPr/>
        <p:txBody>
          <a:bodyPr/>
          <a:lstStyle/>
          <a:p>
            <a:r>
              <a:rPr lang="en-US"/>
              <a:t>Company Confidential</a:t>
            </a:r>
            <a:endParaRPr lang="en-US" dirty="0"/>
          </a:p>
        </p:txBody>
      </p:sp>
      <p:sp>
        <p:nvSpPr>
          <p:cNvPr id="9"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339893" y="2658809"/>
            <a:ext cx="5711168" cy="4038082"/>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0298060"/>
      </p:ext>
    </p:extLst>
  </p:cSld>
  <p:clrMapOvr>
    <a:masterClrMapping/>
  </p:clrMapOvr>
  <p:hf hdr="0"/>
</p:sldLayout>
</file>

<file path=ppt/slideLayouts/slideLayout23.xml><?xml version="1.0" encoding="utf-8"?>
<p:sldLayout xmlns:a="http://purl.oclc.org/ooxml/drawingml/main" xmlns:r="http://purl.oclc.org/ooxml/officeDocument/relationships" xmlns:p="http://purl.oclc.org/ooxml/presentationml/main" preserve="1" userDrawn="1">
  <p:cSld name="IMAGE ONLY (NO BACKGROUND)">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929" y="0"/>
            <a:ext cx="12192001" cy="6848841"/>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47660620"/>
      </p:ext>
    </p:extLst>
  </p:cSld>
  <p:clrMapOvr>
    <a:masterClrMapping/>
  </p:clrMapOvr>
  <p:hf hdr="0"/>
</p:sldLayout>
</file>

<file path=ppt/slideLayouts/slideLayout24.xml><?xml version="1.0" encoding="utf-8"?>
<p:sldLayout xmlns:a="http://purl.oclc.org/ooxml/drawingml/main" xmlns:r="http://purl.oclc.org/ooxml/officeDocument/relationships" xmlns:p="http://purl.oclc.org/ooxml/presentationml/main" preserve="1" userDrawn="1">
  <p:cSld name="LAPTOP MOCKUP +TITLE + TEXT (BLUE)">
    <p:spTree>
      <p:nvGrpSpPr>
        <p:cNvPr id="1" name=""/>
        <p:cNvGrpSpPr/>
        <p:nvPr/>
      </p:nvGrpSpPr>
      <p:grpSpPr>
        <a:xfrm>
          <a:off x="0" y="0"/>
          <a:ext cx="0" cy="0"/>
          <a:chOff x="0" y="0"/>
          <a:chExt cx="0" cy="0"/>
        </a:xfrm>
      </p:grpSpPr>
      <p:pic>
        <p:nvPicPr>
          <p:cNvPr id="7" name="Picture 6" descr="A screen shot of a computer&#10;&#10;Description generated with high confidence">
            <a:extLst>
              <a:ext uri="{FF2B5EF4-FFF2-40B4-BE49-F238E27FC236}">
                <a16:creationId xmlns:a16="http://schemas.microsoft.com/office/drawing/2014/main" id="{AFD1E905-D87F-4D07-A88B-DDE4423B9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27" y="2003992"/>
            <a:ext cx="7120704" cy="4300905"/>
          </a:xfrm>
          <a:prstGeom prst="rect">
            <a:avLst/>
          </a:prstGeom>
        </p:spPr>
      </p:pic>
      <p:sp>
        <p:nvSpPr>
          <p:cNvPr id="8" name="Rectangle 7">
            <a:extLst>
              <a:ext uri="{FF2B5EF4-FFF2-40B4-BE49-F238E27FC236}">
                <a16:creationId xmlns:a16="http://schemas.microsoft.com/office/drawing/2014/main" id="{6BE566E5-8626-40B6-AD15-5E45F0A678CF}"/>
              </a:ext>
            </a:extLst>
          </p:cNvPr>
          <p:cNvSpPr/>
          <p:nvPr/>
        </p:nvSpPr>
        <p:spPr>
          <a:xfrm rot="10800000">
            <a:off x="10387035" y="109213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Picture Placeholder 6">
            <a:extLst>
              <a:ext uri="{FF2B5EF4-FFF2-40B4-BE49-F238E27FC236}">
                <a16:creationId xmlns:a16="http://schemas.microsoft.com/office/drawing/2014/main" id="{3D0E3926-CAE8-4288-8EF6-9092CC4C9D37}"/>
              </a:ext>
            </a:extLst>
          </p:cNvPr>
          <p:cNvSpPr>
            <a:spLocks noGrp="1"/>
          </p:cNvSpPr>
          <p:nvPr>
            <p:ph type="pic" sz="quarter" idx="10" hasCustomPrompt="1"/>
          </p:nvPr>
        </p:nvSpPr>
        <p:spPr>
          <a:xfrm>
            <a:off x="1143015" y="2237635"/>
            <a:ext cx="5403064" cy="3350667"/>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12" name="Title 1">
            <a:extLst>
              <a:ext uri="{FF2B5EF4-FFF2-40B4-BE49-F238E27FC236}">
                <a16:creationId xmlns:a16="http://schemas.microsoft.com/office/drawing/2014/main" id="{51385F50-0C69-4721-A24C-ED1EA1EDA5E6}"/>
              </a:ext>
            </a:extLst>
          </p:cNvPr>
          <p:cNvSpPr>
            <a:spLocks noGrp="1"/>
          </p:cNvSpPr>
          <p:nvPr>
            <p:ph type="title" hasCustomPrompt="1"/>
          </p:nvPr>
        </p:nvSpPr>
        <p:spPr>
          <a:xfrm>
            <a:off x="1291780" y="1191966"/>
            <a:ext cx="10515600" cy="618385"/>
          </a:xfrm>
        </p:spPr>
        <p:txBody>
          <a:bodyPr>
            <a:normAutofit/>
          </a:bodyPr>
          <a:lstStyle>
            <a:lvl1pPr algn="r">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2AE7437A-F3C3-4FAD-81BE-650B0C836567}"/>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5C844011-52E4-4138-A057-9822B0E50426}"/>
              </a:ext>
            </a:extLst>
          </p:cNvPr>
          <p:cNvSpPr>
            <a:spLocks noGrp="1"/>
          </p:cNvSpPr>
          <p:nvPr>
            <p:ph type="ftr" sz="quarter" idx="14"/>
          </p:nvPr>
        </p:nvSpPr>
        <p:spPr/>
        <p:txBody>
          <a:bodyPr/>
          <a:lstStyle/>
          <a:p>
            <a:r>
              <a:rPr lang="en-US"/>
              <a:t>Company Confidential</a:t>
            </a:r>
            <a:endParaRPr lang="en-US" dirty="0"/>
          </a:p>
        </p:txBody>
      </p:sp>
      <p:sp>
        <p:nvSpPr>
          <p:cNvPr id="10"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905896" y="2043994"/>
            <a:ext cx="4901483" cy="3633995"/>
          </a:xfrm>
        </p:spPr>
        <p:txBody>
          <a:bodyPr>
            <a:normAutofit/>
          </a:bodyPr>
          <a:lstStyle>
            <a:lvl1pPr marL="285750" indent="-285750" algn="l">
              <a:buFont typeface="Arial" panose="020B0604020202020204" pitchFamily="34" charset="0"/>
              <a:buChar char="•"/>
              <a:defRPr lang="en-US" sz="1800" b="0" i="0" smtClean="0">
                <a:solidFill>
                  <a:schemeClr val="bg1"/>
                </a:solidFill>
                <a:effectLst/>
                <a:latin typeface="+mn-lt"/>
              </a:defRPr>
            </a:lvl1pPr>
            <a:lvl2pPr algn="l">
              <a:defRPr sz="1600"/>
            </a:lvl2pPr>
            <a:lvl3pPr algn="l">
              <a:defRPr sz="1400"/>
            </a:lvl3pPr>
            <a:lvl4pPr algn="l">
              <a:defRPr sz="1200"/>
            </a:lvl4pPr>
            <a:lvl5pPr algn="l">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5187610"/>
      </p:ext>
    </p:extLst>
  </p:cSld>
  <p:clrMapOvr>
    <a:masterClrMapping/>
  </p:clrMapOvr>
  <p:hf hdr="0"/>
</p:sldLayout>
</file>

<file path=ppt/slideLayouts/slideLayout25.xml><?xml version="1.0" encoding="utf-8"?>
<p:sldLayout xmlns:a="http://purl.oclc.org/ooxml/drawingml/main" xmlns:r="http://purl.oclc.org/ooxml/officeDocument/relationships" xmlns:p="http://purl.oclc.org/ooxml/presentationml/main" preserve="1" userDrawn="1">
  <p:cSld name="COMPUTER MOCKUP + TITLE + TEXT (BLUE)">
    <p:spTree>
      <p:nvGrpSpPr>
        <p:cNvPr id="1" name=""/>
        <p:cNvGrpSpPr/>
        <p:nvPr/>
      </p:nvGrpSpPr>
      <p:grpSpPr>
        <a:xfrm>
          <a:off x="0" y="0"/>
          <a:ext cx="0" cy="0"/>
          <a:chOff x="0" y="0"/>
          <a:chExt cx="0" cy="0"/>
        </a:xfrm>
      </p:grpSpPr>
      <p:pic>
        <p:nvPicPr>
          <p:cNvPr id="7" name="Picture 6" descr="A flat screen monitor&#10;&#10;Description generated with high confidence">
            <a:extLst>
              <a:ext uri="{FF2B5EF4-FFF2-40B4-BE49-F238E27FC236}">
                <a16:creationId xmlns:a16="http://schemas.microsoft.com/office/drawing/2014/main" id="{1C0748D2-7D46-4CBF-8E7C-C4B0CB4D0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755" y="937847"/>
            <a:ext cx="6727287" cy="5849815"/>
          </a:xfrm>
          <a:prstGeom prst="rect">
            <a:avLst/>
          </a:prstGeom>
        </p:spPr>
      </p:pic>
      <p:sp>
        <p:nvSpPr>
          <p:cNvPr id="8" name="Picture Placeholder 6">
            <a:extLst>
              <a:ext uri="{FF2B5EF4-FFF2-40B4-BE49-F238E27FC236}">
                <a16:creationId xmlns:a16="http://schemas.microsoft.com/office/drawing/2014/main" id="{CB7510C3-52BF-4D79-8CD2-CA159D19D120}"/>
              </a:ext>
            </a:extLst>
          </p:cNvPr>
          <p:cNvSpPr>
            <a:spLocks noGrp="1"/>
          </p:cNvSpPr>
          <p:nvPr>
            <p:ph type="pic" sz="quarter" idx="10" hasCustomPrompt="1"/>
          </p:nvPr>
        </p:nvSpPr>
        <p:spPr>
          <a:xfrm>
            <a:off x="5724797" y="1244237"/>
            <a:ext cx="5633357" cy="3393077"/>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12A9FB1A-8EA0-4DD7-977C-E689B9FC2872}"/>
              </a:ext>
            </a:extLst>
          </p:cNvPr>
          <p:cNvSpPr/>
          <p:nvPr/>
        </p:nvSpPr>
        <p:spPr>
          <a:xfrm rot="10800000">
            <a:off x="660061" y="108521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A5B354B2-0C21-4146-A009-27CBF26CA3C6}"/>
              </a:ext>
            </a:extLst>
          </p:cNvPr>
          <p:cNvSpPr>
            <a:spLocks noGrp="1"/>
          </p:cNvSpPr>
          <p:nvPr>
            <p:ph type="title" hasCustomPrompt="1"/>
          </p:nvPr>
        </p:nvSpPr>
        <p:spPr>
          <a:xfrm>
            <a:off x="564491" y="1194130"/>
            <a:ext cx="4657132" cy="618385"/>
          </a:xfrm>
        </p:spPr>
        <p:txBody>
          <a:bodyPr>
            <a:normAutofit/>
          </a:bodyPr>
          <a:lstStyle>
            <a:lvl1pPr algn="l">
              <a:defRPr sz="3600"/>
            </a:lvl1pPr>
          </a:lstStyle>
          <a:p>
            <a:r>
              <a:rPr lang="en-US" dirty="0"/>
              <a:t>Heading goes here</a:t>
            </a:r>
            <a:endParaRPr lang="en-GB" dirty="0"/>
          </a:p>
        </p:txBody>
      </p:sp>
      <p:sp>
        <p:nvSpPr>
          <p:cNvPr id="4" name="Slide Number Placeholder 3">
            <a:extLst>
              <a:ext uri="{FF2B5EF4-FFF2-40B4-BE49-F238E27FC236}">
                <a16:creationId xmlns:a16="http://schemas.microsoft.com/office/drawing/2014/main" id="{F1AD7BB7-6D8C-43A2-BF5C-C1C3D912B5FD}"/>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2" name="Footer Placeholder 1">
            <a:extLst>
              <a:ext uri="{FF2B5EF4-FFF2-40B4-BE49-F238E27FC236}">
                <a16:creationId xmlns:a16="http://schemas.microsoft.com/office/drawing/2014/main" id="{033AF429-8F44-4A49-8F3D-A524F7398C77}"/>
              </a:ext>
            </a:extLst>
          </p:cNvPr>
          <p:cNvSpPr>
            <a:spLocks noGrp="1"/>
          </p:cNvSpPr>
          <p:nvPr>
            <p:ph type="ftr" sz="quarter" idx="15"/>
          </p:nvPr>
        </p:nvSpPr>
        <p:spPr/>
        <p:txBody>
          <a:bodyPr/>
          <a:lstStyle/>
          <a:p>
            <a:r>
              <a:rPr lang="en-US"/>
              <a:t>Company Confidential</a:t>
            </a:r>
            <a:endParaRPr lang="en-US" dirty="0"/>
          </a:p>
        </p:txBody>
      </p:sp>
      <p:sp>
        <p:nvSpPr>
          <p:cNvPr id="11"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564491" y="2068798"/>
            <a:ext cx="4657132" cy="4366836"/>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2583932"/>
      </p:ext>
    </p:extLst>
  </p:cSld>
  <p:clrMapOvr>
    <a:masterClrMapping/>
  </p:clrMapOvr>
  <p:hf hdr="0"/>
</p:sldLayout>
</file>

<file path=ppt/slideLayouts/slideLayout26.xml><?xml version="1.0" encoding="utf-8"?>
<p:sldLayout xmlns:a="http://purl.oclc.org/ooxml/drawingml/main" xmlns:r="http://purl.oclc.org/ooxml/officeDocument/relationships" xmlns:p="http://purl.oclc.org/ooxml/presentationml/main" preserve="1" userDrawn="1">
  <p:cSld name="HEADING + CONTENT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6"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97836"/>
            <a:ext cx="11437937" cy="618385"/>
          </a:xfrm>
        </p:spPr>
        <p:txBody>
          <a:bodyPr>
            <a:normAutofit/>
          </a:bodyPr>
          <a:lstStyle>
            <a:lvl1pPr algn="l">
              <a:defRPr sz="3600"/>
            </a:lvl1pPr>
          </a:lstStyle>
          <a:p>
            <a:r>
              <a:rPr lang="en-US" dirty="0"/>
              <a:t>Heading goes here</a:t>
            </a:r>
            <a:endParaRPr lang="en-GB" dirty="0"/>
          </a:p>
        </p:txBody>
      </p:sp>
      <p:sp>
        <p:nvSpPr>
          <p:cNvPr id="9" name="Content Placeholder 8">
            <a:extLst>
              <a:ext uri="{FF2B5EF4-FFF2-40B4-BE49-F238E27FC236}">
                <a16:creationId xmlns:a16="http://schemas.microsoft.com/office/drawing/2014/main" id="{56E97797-DE0D-4409-A290-80DBFDCFAB27}"/>
              </a:ext>
            </a:extLst>
          </p:cNvPr>
          <p:cNvSpPr>
            <a:spLocks noGrp="1"/>
          </p:cNvSpPr>
          <p:nvPr>
            <p:ph sz="quarter" idx="15"/>
          </p:nvPr>
        </p:nvSpPr>
        <p:spPr>
          <a:xfrm>
            <a:off x="354013" y="1379537"/>
            <a:ext cx="11437937" cy="5137165"/>
          </a:xfrm>
        </p:spPr>
        <p:txBody>
          <a:bodyPr/>
          <a:lstStyle>
            <a:lvl1pPr algn="l">
              <a:defRPr/>
            </a:lvl1pPr>
            <a:lvl2pPr algn="l">
              <a:defRPr/>
            </a:lvl2pPr>
            <a:lvl3pPr algn="l">
              <a:defRPr/>
            </a:lvl3pPr>
            <a:lvl4pPr algn="l">
              <a:defRPr/>
            </a:lvl4pPr>
            <a:lvl5pPr algn="l">
              <a:defRPr/>
            </a:lvl5pPr>
            <a:lvl6pPr marL="2286000" indent="0">
              <a:buNone/>
              <a:defRPr/>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409409"/>
      </p:ext>
    </p:extLst>
  </p:cSld>
  <p:clrMapOvr>
    <a:masterClrMapping/>
  </p:clrMapOvr>
  <p:hf hdr="0"/>
</p:sldLayout>
</file>

<file path=ppt/slideLayouts/slideLayout27.xml><?xml version="1.0" encoding="utf-8"?>
<p:sldLayout xmlns:a="http://purl.oclc.org/ooxml/drawingml/main" xmlns:r="http://purl.oclc.org/ooxml/officeDocument/relationships" xmlns:p="http://purl.oclc.org/ooxml/presentationml/main" preserve="1" userDrawn="1">
  <p:cSld name="HEADING ONLY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6"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89900"/>
            <a:ext cx="11437937" cy="618385"/>
          </a:xfrm>
        </p:spPr>
        <p:txBody>
          <a:bodyPr>
            <a:normAutofit/>
          </a:bodyPr>
          <a:lstStyle>
            <a:lvl1pPr algn="l">
              <a:defRPr sz="3600"/>
            </a:lvl1pPr>
          </a:lstStyle>
          <a:p>
            <a:r>
              <a:rPr lang="en-US" dirty="0"/>
              <a:t>Heading goes here</a:t>
            </a:r>
            <a:endParaRPr lang="en-GB" dirty="0"/>
          </a:p>
        </p:txBody>
      </p:sp>
    </p:spTree>
    <p:extLst>
      <p:ext uri="{BB962C8B-B14F-4D97-AF65-F5344CB8AC3E}">
        <p14:creationId xmlns:p14="http://schemas.microsoft.com/office/powerpoint/2010/main" val="769285020"/>
      </p:ext>
    </p:extLst>
  </p:cSld>
  <p:clrMapOvr>
    <a:masterClrMapping/>
  </p:clrMapOvr>
  <p:hf hdr="0"/>
</p:sldLayout>
</file>

<file path=ppt/slideLayouts/slideLayout28.xml><?xml version="1.0" encoding="utf-8"?>
<p:sldLayout xmlns:a="http://purl.oclc.org/ooxml/drawingml/main" xmlns:r="http://purl.oclc.org/ooxml/officeDocument/relationships" xmlns:p="http://purl.oclc.org/ooxml/presentationml/main" preserve="1">
  <p:cSld name="HEADING + 4 TEXTBOXES">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FA5DE92-8964-4257-B983-D17C97F2B5A0}"/>
              </a:ext>
            </a:extLst>
          </p:cNvPr>
          <p:cNvSpPr/>
          <p:nvPr/>
        </p:nvSpPr>
        <p:spPr>
          <a:xfrm>
            <a:off x="838200" y="1174505"/>
            <a:ext cx="1237343" cy="122328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6" name="Rectangle 25">
            <a:extLst>
              <a:ext uri="{FF2B5EF4-FFF2-40B4-BE49-F238E27FC236}">
                <a16:creationId xmlns:a16="http://schemas.microsoft.com/office/drawing/2014/main" id="{21623387-D15C-4AA0-B413-49F5F1662428}"/>
              </a:ext>
            </a:extLst>
          </p:cNvPr>
          <p:cNvSpPr/>
          <p:nvPr/>
        </p:nvSpPr>
        <p:spPr>
          <a:xfrm>
            <a:off x="838200" y="2541976"/>
            <a:ext cx="1237343" cy="122328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Rectangle 26">
            <a:extLst>
              <a:ext uri="{FF2B5EF4-FFF2-40B4-BE49-F238E27FC236}">
                <a16:creationId xmlns:a16="http://schemas.microsoft.com/office/drawing/2014/main" id="{181AEBD2-224D-4893-8FE2-D7EA7D2CFB01}"/>
              </a:ext>
            </a:extLst>
          </p:cNvPr>
          <p:cNvSpPr/>
          <p:nvPr/>
        </p:nvSpPr>
        <p:spPr>
          <a:xfrm>
            <a:off x="838200" y="3921785"/>
            <a:ext cx="1237343" cy="122328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8" name="Rectangle 27">
            <a:extLst>
              <a:ext uri="{FF2B5EF4-FFF2-40B4-BE49-F238E27FC236}">
                <a16:creationId xmlns:a16="http://schemas.microsoft.com/office/drawing/2014/main" id="{A698207D-8436-4958-8AA4-6AB8ED5EE18B}"/>
              </a:ext>
            </a:extLst>
          </p:cNvPr>
          <p:cNvSpPr/>
          <p:nvPr/>
        </p:nvSpPr>
        <p:spPr>
          <a:xfrm>
            <a:off x="832533" y="5309677"/>
            <a:ext cx="1237343" cy="122328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 name="Rectangle 6">
            <a:extLst>
              <a:ext uri="{FF2B5EF4-FFF2-40B4-BE49-F238E27FC236}">
                <a16:creationId xmlns:a16="http://schemas.microsoft.com/office/drawing/2014/main" id="{D7169D78-36DE-41A4-BBBE-868C28403DCD}"/>
              </a:ext>
            </a:extLst>
          </p:cNvPr>
          <p:cNvSpPr/>
          <p:nvPr/>
        </p:nvSpPr>
        <p:spPr>
          <a:xfrm>
            <a:off x="2075543" y="117450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80B5FF0C-79DD-4F9B-8133-D8B46ED81F9D}"/>
              </a:ext>
            </a:extLst>
          </p:cNvPr>
          <p:cNvSpPr/>
          <p:nvPr/>
        </p:nvSpPr>
        <p:spPr>
          <a:xfrm>
            <a:off x="2075543" y="254814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2FF74077-F8C8-4DD5-8DE2-5E4C384BF925}"/>
              </a:ext>
            </a:extLst>
          </p:cNvPr>
          <p:cNvSpPr/>
          <p:nvPr/>
        </p:nvSpPr>
        <p:spPr>
          <a:xfrm>
            <a:off x="2075543" y="5312147"/>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3E975EFA-C3F9-4DA9-B646-7211235F601C}"/>
              </a:ext>
            </a:extLst>
          </p:cNvPr>
          <p:cNvSpPr/>
          <p:nvPr/>
        </p:nvSpPr>
        <p:spPr>
          <a:xfrm>
            <a:off x="2075543" y="3921786"/>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dirty="0">
              <a:latin typeface="+mn-lt"/>
            </a:endParaRPr>
          </a:p>
        </p:txBody>
      </p:sp>
      <p:sp>
        <p:nvSpPr>
          <p:cNvPr id="17" name="Text Placeholder 10">
            <a:extLst>
              <a:ext uri="{FF2B5EF4-FFF2-40B4-BE49-F238E27FC236}">
                <a16:creationId xmlns:a16="http://schemas.microsoft.com/office/drawing/2014/main" id="{477829D9-A7CA-40E2-80A5-E0CE8EF999D7}"/>
              </a:ext>
            </a:extLst>
          </p:cNvPr>
          <p:cNvSpPr>
            <a:spLocks noGrp="1"/>
          </p:cNvSpPr>
          <p:nvPr>
            <p:ph type="body" sz="quarter" idx="11"/>
          </p:nvPr>
        </p:nvSpPr>
        <p:spPr>
          <a:xfrm>
            <a:off x="2148694" y="1281537"/>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06E628FF-C517-43D9-8E8D-07088662EA26}"/>
              </a:ext>
            </a:extLst>
          </p:cNvPr>
          <p:cNvSpPr>
            <a:spLocks noGrp="1"/>
          </p:cNvSpPr>
          <p:nvPr>
            <p:ph type="body" sz="quarter" idx="12"/>
          </p:nvPr>
        </p:nvSpPr>
        <p:spPr>
          <a:xfrm>
            <a:off x="2148694" y="2657553"/>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9" name="Text Placeholder 10">
            <a:extLst>
              <a:ext uri="{FF2B5EF4-FFF2-40B4-BE49-F238E27FC236}">
                <a16:creationId xmlns:a16="http://schemas.microsoft.com/office/drawing/2014/main" id="{CA4B9C8D-8BDD-4122-826D-75FACC04A41A}"/>
              </a:ext>
            </a:extLst>
          </p:cNvPr>
          <p:cNvSpPr>
            <a:spLocks noGrp="1"/>
          </p:cNvSpPr>
          <p:nvPr>
            <p:ph type="body" sz="quarter" idx="13"/>
          </p:nvPr>
        </p:nvSpPr>
        <p:spPr>
          <a:xfrm>
            <a:off x="2148694" y="4034363"/>
            <a:ext cx="8952121" cy="1004464"/>
          </a:xfrm>
        </p:spPr>
        <p:txBody>
          <a:bodyPr>
            <a:normAutofit/>
          </a:bodyPr>
          <a:lstStyle>
            <a:lvl1pPr marL="0" indent="0">
              <a:buNone/>
              <a:defRPr lang="en-US" sz="1600" b="0" i="0" kern="1200" smtClean="0">
                <a:solidFill>
                  <a:schemeClr val="tx1"/>
                </a:solidFill>
                <a:effectLst/>
                <a:latin typeface="+mn-lt"/>
                <a:ea typeface="+mn-ea"/>
                <a:cs typeface="+mn-cs"/>
              </a:defRPr>
            </a:lvl1pPr>
          </a:lstStyle>
          <a:p>
            <a:pPr lvl="0"/>
            <a:r>
              <a:rPr lang="en-US"/>
              <a:t>Edit Master text styles</a:t>
            </a:r>
          </a:p>
        </p:txBody>
      </p:sp>
      <p:sp>
        <p:nvSpPr>
          <p:cNvPr id="20" name="Text Placeholder 10">
            <a:extLst>
              <a:ext uri="{FF2B5EF4-FFF2-40B4-BE49-F238E27FC236}">
                <a16:creationId xmlns:a16="http://schemas.microsoft.com/office/drawing/2014/main" id="{37E3BCE3-EE84-4EC0-9DDB-D608AF8563E2}"/>
              </a:ext>
            </a:extLst>
          </p:cNvPr>
          <p:cNvSpPr>
            <a:spLocks noGrp="1"/>
          </p:cNvSpPr>
          <p:nvPr>
            <p:ph type="body" sz="quarter" idx="14"/>
          </p:nvPr>
        </p:nvSpPr>
        <p:spPr>
          <a:xfrm>
            <a:off x="2148694" y="5410379"/>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21" name="Text Placeholder 10">
            <a:extLst>
              <a:ext uri="{FF2B5EF4-FFF2-40B4-BE49-F238E27FC236}">
                <a16:creationId xmlns:a16="http://schemas.microsoft.com/office/drawing/2014/main" id="{0246CF99-66DD-4C1B-BCCC-899DA095E203}"/>
              </a:ext>
            </a:extLst>
          </p:cNvPr>
          <p:cNvSpPr>
            <a:spLocks noGrp="1"/>
          </p:cNvSpPr>
          <p:nvPr>
            <p:ph type="body" sz="quarter" idx="15"/>
          </p:nvPr>
        </p:nvSpPr>
        <p:spPr>
          <a:xfrm>
            <a:off x="900018" y="128153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2" name="Text Placeholder 10">
            <a:extLst>
              <a:ext uri="{FF2B5EF4-FFF2-40B4-BE49-F238E27FC236}">
                <a16:creationId xmlns:a16="http://schemas.microsoft.com/office/drawing/2014/main" id="{7D488638-36BB-406A-8A04-206B9F09B9BD}"/>
              </a:ext>
            </a:extLst>
          </p:cNvPr>
          <p:cNvSpPr>
            <a:spLocks noGrp="1"/>
          </p:cNvSpPr>
          <p:nvPr>
            <p:ph type="body" sz="quarter" idx="16"/>
          </p:nvPr>
        </p:nvSpPr>
        <p:spPr>
          <a:xfrm>
            <a:off x="900018" y="2657554"/>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3" name="Text Placeholder 10">
            <a:extLst>
              <a:ext uri="{FF2B5EF4-FFF2-40B4-BE49-F238E27FC236}">
                <a16:creationId xmlns:a16="http://schemas.microsoft.com/office/drawing/2014/main" id="{05DFD742-31BC-4015-BA6C-D43812D4F94F}"/>
              </a:ext>
            </a:extLst>
          </p:cNvPr>
          <p:cNvSpPr>
            <a:spLocks noGrp="1"/>
          </p:cNvSpPr>
          <p:nvPr>
            <p:ph type="body" sz="quarter" idx="17"/>
          </p:nvPr>
        </p:nvSpPr>
        <p:spPr>
          <a:xfrm>
            <a:off x="900018" y="4034363"/>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4" name="Text Placeholder 10">
            <a:extLst>
              <a:ext uri="{FF2B5EF4-FFF2-40B4-BE49-F238E27FC236}">
                <a16:creationId xmlns:a16="http://schemas.microsoft.com/office/drawing/2014/main" id="{B777F903-92B0-4D8E-9FB2-43880C78D70C}"/>
              </a:ext>
            </a:extLst>
          </p:cNvPr>
          <p:cNvSpPr>
            <a:spLocks noGrp="1"/>
          </p:cNvSpPr>
          <p:nvPr>
            <p:ph type="body" sz="quarter" idx="18"/>
          </p:nvPr>
        </p:nvSpPr>
        <p:spPr>
          <a:xfrm>
            <a:off x="900018" y="541038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16" name="Title 1">
            <a:extLst>
              <a:ext uri="{FF2B5EF4-FFF2-40B4-BE49-F238E27FC236}">
                <a16:creationId xmlns:a16="http://schemas.microsoft.com/office/drawing/2014/main" id="{3DFA9051-427A-481F-B878-ABE924942B46}"/>
              </a:ext>
            </a:extLst>
          </p:cNvPr>
          <p:cNvSpPr>
            <a:spLocks noGrp="1"/>
          </p:cNvSpPr>
          <p:nvPr>
            <p:ph type="title" hasCustomPrompt="1"/>
          </p:nvPr>
        </p:nvSpPr>
        <p:spPr>
          <a:xfrm>
            <a:off x="838200" y="453112"/>
            <a:ext cx="10515600" cy="620566"/>
          </a:xfrm>
        </p:spPr>
        <p:txBody>
          <a:bodyPr>
            <a:normAutofit/>
          </a:bodyPr>
          <a:lstStyle>
            <a:lvl1pPr algn="ctr">
              <a:defRPr sz="3600"/>
            </a:lvl1pPr>
          </a:lstStyle>
          <a:p>
            <a:r>
              <a:rPr lang="en-US" dirty="0"/>
              <a:t>Click to edit heading</a:t>
            </a:r>
            <a:endParaRPr lang="en-GB" dirty="0"/>
          </a:p>
        </p:txBody>
      </p:sp>
      <p:sp>
        <p:nvSpPr>
          <p:cNvPr id="3" name="Footer Placeholder 2">
            <a:extLst>
              <a:ext uri="{FF2B5EF4-FFF2-40B4-BE49-F238E27FC236}">
                <a16:creationId xmlns:a16="http://schemas.microsoft.com/office/drawing/2014/main" id="{B05D5F1C-8DF7-480D-9656-BDD9B4A6B324}"/>
              </a:ext>
            </a:extLst>
          </p:cNvPr>
          <p:cNvSpPr>
            <a:spLocks noGrp="1"/>
          </p:cNvSpPr>
          <p:nvPr>
            <p:ph type="ftr" sz="quarter" idx="20"/>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36029475-3068-46E9-AB97-381269FA650F}"/>
              </a:ext>
            </a:extLst>
          </p:cNvPr>
          <p:cNvSpPr>
            <a:spLocks noGrp="1"/>
          </p:cNvSpPr>
          <p:nvPr>
            <p:ph type="sldNum" sz="quarter" idx="21"/>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652676987"/>
      </p:ext>
    </p:extLst>
  </p:cSld>
  <p:clrMapOvr>
    <a:masterClrMapping/>
  </p:clrMapOvr>
  <p:hf hdr="0"/>
</p:sldLayout>
</file>

<file path=ppt/slideLayouts/slideLayout29.xml><?xml version="1.0" encoding="utf-8"?>
<p:sldLayout xmlns:a="http://purl.oclc.org/ooxml/drawingml/main" xmlns:r="http://purl.oclc.org/ooxml/officeDocument/relationships" xmlns:p="http://purl.oclc.org/ooxml/presentationml/main" preserve="1">
  <p:cSld name="HEADING + 4 TEXTBOXES (COLORS) (BLUE)">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FA5DE92-8964-4257-B983-D17C97F2B5A0}"/>
              </a:ext>
            </a:extLst>
          </p:cNvPr>
          <p:cNvSpPr/>
          <p:nvPr/>
        </p:nvSpPr>
        <p:spPr>
          <a:xfrm>
            <a:off x="838200" y="1174505"/>
            <a:ext cx="1237343" cy="122328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6" name="Rectangle 25">
            <a:extLst>
              <a:ext uri="{FF2B5EF4-FFF2-40B4-BE49-F238E27FC236}">
                <a16:creationId xmlns:a16="http://schemas.microsoft.com/office/drawing/2014/main" id="{21623387-D15C-4AA0-B413-49F5F1662428}"/>
              </a:ext>
            </a:extLst>
          </p:cNvPr>
          <p:cNvSpPr/>
          <p:nvPr/>
        </p:nvSpPr>
        <p:spPr>
          <a:xfrm>
            <a:off x="838200" y="2541976"/>
            <a:ext cx="1237343" cy="122328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Rectangle 26">
            <a:extLst>
              <a:ext uri="{FF2B5EF4-FFF2-40B4-BE49-F238E27FC236}">
                <a16:creationId xmlns:a16="http://schemas.microsoft.com/office/drawing/2014/main" id="{181AEBD2-224D-4893-8FE2-D7EA7D2CFB01}"/>
              </a:ext>
            </a:extLst>
          </p:cNvPr>
          <p:cNvSpPr/>
          <p:nvPr/>
        </p:nvSpPr>
        <p:spPr>
          <a:xfrm>
            <a:off x="838200" y="3921785"/>
            <a:ext cx="1237343" cy="122328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8" name="Rectangle 27">
            <a:extLst>
              <a:ext uri="{FF2B5EF4-FFF2-40B4-BE49-F238E27FC236}">
                <a16:creationId xmlns:a16="http://schemas.microsoft.com/office/drawing/2014/main" id="{A698207D-8436-4958-8AA4-6AB8ED5EE18B}"/>
              </a:ext>
            </a:extLst>
          </p:cNvPr>
          <p:cNvSpPr/>
          <p:nvPr/>
        </p:nvSpPr>
        <p:spPr>
          <a:xfrm>
            <a:off x="832533" y="5309677"/>
            <a:ext cx="1237343" cy="122328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7" name="Rectangle 6">
            <a:extLst>
              <a:ext uri="{FF2B5EF4-FFF2-40B4-BE49-F238E27FC236}">
                <a16:creationId xmlns:a16="http://schemas.microsoft.com/office/drawing/2014/main" id="{D7169D78-36DE-41A4-BBBE-868C28403DCD}"/>
              </a:ext>
            </a:extLst>
          </p:cNvPr>
          <p:cNvSpPr/>
          <p:nvPr/>
        </p:nvSpPr>
        <p:spPr>
          <a:xfrm>
            <a:off x="2075543" y="117450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80B5FF0C-79DD-4F9B-8133-D8B46ED81F9D}"/>
              </a:ext>
            </a:extLst>
          </p:cNvPr>
          <p:cNvSpPr/>
          <p:nvPr/>
        </p:nvSpPr>
        <p:spPr>
          <a:xfrm>
            <a:off x="2075543" y="254814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2FF74077-F8C8-4DD5-8DE2-5E4C384BF925}"/>
              </a:ext>
            </a:extLst>
          </p:cNvPr>
          <p:cNvSpPr/>
          <p:nvPr/>
        </p:nvSpPr>
        <p:spPr>
          <a:xfrm>
            <a:off x="2075543" y="5312147"/>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3E975EFA-C3F9-4DA9-B646-7211235F601C}"/>
              </a:ext>
            </a:extLst>
          </p:cNvPr>
          <p:cNvSpPr/>
          <p:nvPr/>
        </p:nvSpPr>
        <p:spPr>
          <a:xfrm>
            <a:off x="2075543" y="3921786"/>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dirty="0">
              <a:latin typeface="+mn-lt"/>
            </a:endParaRPr>
          </a:p>
        </p:txBody>
      </p:sp>
      <p:sp>
        <p:nvSpPr>
          <p:cNvPr id="17" name="Text Placeholder 10">
            <a:extLst>
              <a:ext uri="{FF2B5EF4-FFF2-40B4-BE49-F238E27FC236}">
                <a16:creationId xmlns:a16="http://schemas.microsoft.com/office/drawing/2014/main" id="{477829D9-A7CA-40E2-80A5-E0CE8EF999D7}"/>
              </a:ext>
            </a:extLst>
          </p:cNvPr>
          <p:cNvSpPr>
            <a:spLocks noGrp="1"/>
          </p:cNvSpPr>
          <p:nvPr>
            <p:ph type="body" sz="quarter" idx="11"/>
          </p:nvPr>
        </p:nvSpPr>
        <p:spPr>
          <a:xfrm>
            <a:off x="2148694" y="1281537"/>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06E628FF-C517-43D9-8E8D-07088662EA26}"/>
              </a:ext>
            </a:extLst>
          </p:cNvPr>
          <p:cNvSpPr>
            <a:spLocks noGrp="1"/>
          </p:cNvSpPr>
          <p:nvPr>
            <p:ph type="body" sz="quarter" idx="12"/>
          </p:nvPr>
        </p:nvSpPr>
        <p:spPr>
          <a:xfrm>
            <a:off x="2148694" y="2657553"/>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9" name="Text Placeholder 10">
            <a:extLst>
              <a:ext uri="{FF2B5EF4-FFF2-40B4-BE49-F238E27FC236}">
                <a16:creationId xmlns:a16="http://schemas.microsoft.com/office/drawing/2014/main" id="{CA4B9C8D-8BDD-4122-826D-75FACC04A41A}"/>
              </a:ext>
            </a:extLst>
          </p:cNvPr>
          <p:cNvSpPr>
            <a:spLocks noGrp="1"/>
          </p:cNvSpPr>
          <p:nvPr>
            <p:ph type="body" sz="quarter" idx="13"/>
          </p:nvPr>
        </p:nvSpPr>
        <p:spPr>
          <a:xfrm>
            <a:off x="2148694" y="4034363"/>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20" name="Text Placeholder 10">
            <a:extLst>
              <a:ext uri="{FF2B5EF4-FFF2-40B4-BE49-F238E27FC236}">
                <a16:creationId xmlns:a16="http://schemas.microsoft.com/office/drawing/2014/main" id="{37E3BCE3-EE84-4EC0-9DDB-D608AF8563E2}"/>
              </a:ext>
            </a:extLst>
          </p:cNvPr>
          <p:cNvSpPr>
            <a:spLocks noGrp="1"/>
          </p:cNvSpPr>
          <p:nvPr>
            <p:ph type="body" sz="quarter" idx="14"/>
          </p:nvPr>
        </p:nvSpPr>
        <p:spPr>
          <a:xfrm>
            <a:off x="2148694" y="5410379"/>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21" name="Text Placeholder 10">
            <a:extLst>
              <a:ext uri="{FF2B5EF4-FFF2-40B4-BE49-F238E27FC236}">
                <a16:creationId xmlns:a16="http://schemas.microsoft.com/office/drawing/2014/main" id="{0246CF99-66DD-4C1B-BCCC-899DA095E203}"/>
              </a:ext>
            </a:extLst>
          </p:cNvPr>
          <p:cNvSpPr>
            <a:spLocks noGrp="1"/>
          </p:cNvSpPr>
          <p:nvPr>
            <p:ph type="body" sz="quarter" idx="15"/>
          </p:nvPr>
        </p:nvSpPr>
        <p:spPr>
          <a:xfrm>
            <a:off x="900018" y="128153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2" name="Text Placeholder 10">
            <a:extLst>
              <a:ext uri="{FF2B5EF4-FFF2-40B4-BE49-F238E27FC236}">
                <a16:creationId xmlns:a16="http://schemas.microsoft.com/office/drawing/2014/main" id="{7D488638-36BB-406A-8A04-206B9F09B9BD}"/>
              </a:ext>
            </a:extLst>
          </p:cNvPr>
          <p:cNvSpPr>
            <a:spLocks noGrp="1"/>
          </p:cNvSpPr>
          <p:nvPr>
            <p:ph type="body" sz="quarter" idx="16"/>
          </p:nvPr>
        </p:nvSpPr>
        <p:spPr>
          <a:xfrm>
            <a:off x="900018" y="2657554"/>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3" name="Text Placeholder 10">
            <a:extLst>
              <a:ext uri="{FF2B5EF4-FFF2-40B4-BE49-F238E27FC236}">
                <a16:creationId xmlns:a16="http://schemas.microsoft.com/office/drawing/2014/main" id="{05DFD742-31BC-4015-BA6C-D43812D4F94F}"/>
              </a:ext>
            </a:extLst>
          </p:cNvPr>
          <p:cNvSpPr>
            <a:spLocks noGrp="1"/>
          </p:cNvSpPr>
          <p:nvPr>
            <p:ph type="body" sz="quarter" idx="17"/>
          </p:nvPr>
        </p:nvSpPr>
        <p:spPr>
          <a:xfrm>
            <a:off x="900018" y="4034363"/>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4" name="Text Placeholder 10">
            <a:extLst>
              <a:ext uri="{FF2B5EF4-FFF2-40B4-BE49-F238E27FC236}">
                <a16:creationId xmlns:a16="http://schemas.microsoft.com/office/drawing/2014/main" id="{B777F903-92B0-4D8E-9FB2-43880C78D70C}"/>
              </a:ext>
            </a:extLst>
          </p:cNvPr>
          <p:cNvSpPr>
            <a:spLocks noGrp="1"/>
          </p:cNvSpPr>
          <p:nvPr>
            <p:ph type="body" sz="quarter" idx="18"/>
          </p:nvPr>
        </p:nvSpPr>
        <p:spPr>
          <a:xfrm>
            <a:off x="900018" y="541038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16" name="Title 1">
            <a:extLst>
              <a:ext uri="{FF2B5EF4-FFF2-40B4-BE49-F238E27FC236}">
                <a16:creationId xmlns:a16="http://schemas.microsoft.com/office/drawing/2014/main" id="{3DFA9051-427A-481F-B878-ABE924942B46}"/>
              </a:ext>
            </a:extLst>
          </p:cNvPr>
          <p:cNvSpPr>
            <a:spLocks noGrp="1"/>
          </p:cNvSpPr>
          <p:nvPr>
            <p:ph type="title" hasCustomPrompt="1"/>
          </p:nvPr>
        </p:nvSpPr>
        <p:spPr>
          <a:xfrm>
            <a:off x="838200" y="470458"/>
            <a:ext cx="10515600" cy="603220"/>
          </a:xfrm>
        </p:spPr>
        <p:txBody>
          <a:bodyPr>
            <a:normAutofit/>
          </a:bodyPr>
          <a:lstStyle>
            <a:lvl1pPr algn="ctr">
              <a:defRPr sz="3600"/>
            </a:lvl1pPr>
          </a:lstStyle>
          <a:p>
            <a:r>
              <a:rPr lang="en-US" dirty="0"/>
              <a:t>Click to edit heading</a:t>
            </a:r>
            <a:endParaRPr lang="en-GB" dirty="0"/>
          </a:p>
        </p:txBody>
      </p:sp>
      <p:sp>
        <p:nvSpPr>
          <p:cNvPr id="3" name="Footer Placeholder 2">
            <a:extLst>
              <a:ext uri="{FF2B5EF4-FFF2-40B4-BE49-F238E27FC236}">
                <a16:creationId xmlns:a16="http://schemas.microsoft.com/office/drawing/2014/main" id="{B05D5F1C-8DF7-480D-9656-BDD9B4A6B324}"/>
              </a:ext>
            </a:extLst>
          </p:cNvPr>
          <p:cNvSpPr>
            <a:spLocks noGrp="1"/>
          </p:cNvSpPr>
          <p:nvPr>
            <p:ph type="ftr" sz="quarter" idx="20"/>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36029475-3068-46E9-AB97-381269FA650F}"/>
              </a:ext>
            </a:extLst>
          </p:cNvPr>
          <p:cNvSpPr>
            <a:spLocks noGrp="1"/>
          </p:cNvSpPr>
          <p:nvPr>
            <p:ph type="sldNum" sz="quarter" idx="21"/>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2544786358"/>
      </p:ext>
    </p:extLst>
  </p:cSld>
  <p:clrMapOvr>
    <a:masterClrMapping/>
  </p:clrMapOvr>
  <p:hf hdr="0"/>
</p:sldLayout>
</file>

<file path=ppt/slideLayouts/slideLayout3.xml><?xml version="1.0" encoding="utf-8"?>
<p:sldLayout xmlns:a="http://purl.oclc.org/ooxml/drawingml/main" xmlns:r="http://purl.oclc.org/ooxml/officeDocument/relationships" xmlns:p="http://purl.oclc.org/ooxml/presentationml/main" preserve="1" userDrawn="1">
  <p:cSld name="BIG SECTION TITLE 2">
    <p:bg>
      <p:bgPr>
        <a:solidFill>
          <a:schemeClr val="accent4">
            <a:lumMod val="60%"/>
            <a:lumOff val="4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D76782-B57F-4577-BA5E-5B2710D154EC}"/>
              </a:ext>
            </a:extLst>
          </p:cNvPr>
          <p:cNvSpPr/>
          <p:nvPr userDrawn="1"/>
        </p:nvSpPr>
        <p:spPr>
          <a:xfrm>
            <a:off x="0" y="0"/>
            <a:ext cx="12192000" cy="2032000"/>
          </a:xfrm>
          <a:prstGeom prst="rect">
            <a:avLst/>
          </a:prstGeom>
          <a:solidFill>
            <a:schemeClr val="accent4">
              <a:lumMod val="60%"/>
              <a:lumOff val="4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FC840EC8-4F12-4E6E-BF1B-1B23D1F53E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487B77A1-89C0-4112-AC26-B65A7BB47D39}"/>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sp>
        <p:nvSpPr>
          <p:cNvPr id="2" name="Footer Placeholder 1">
            <a:extLst>
              <a:ext uri="{FF2B5EF4-FFF2-40B4-BE49-F238E27FC236}">
                <a16:creationId xmlns:a16="http://schemas.microsoft.com/office/drawing/2014/main" id="{A9BBFFAE-4535-4D05-BEE7-EAE5D2956056}"/>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276788331"/>
      </p:ext>
    </p:extLst>
  </p:cSld>
  <p:clrMapOvr>
    <a:masterClrMapping/>
  </p:clrMapOvr>
</p:sldLayout>
</file>

<file path=ppt/slideLayouts/slideLayout30.xml><?xml version="1.0" encoding="utf-8"?>
<p:sldLayout xmlns:a="http://purl.oclc.org/ooxml/drawingml/main" xmlns:r="http://purl.oclc.org/ooxml/officeDocument/relationships" xmlns:p="http://purl.oclc.org/ooxml/presentationml/main" preserve="1">
  <p:cSld name="HEADING + 3 TEXBOXE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20">
            <a:extLst>
              <a:ext uri="{FF2B5EF4-FFF2-40B4-BE49-F238E27FC236}">
                <a16:creationId xmlns:a16="http://schemas.microsoft.com/office/drawing/2014/main" id="{E547FF6D-31A2-4043-9D3E-6E0F960F9838}"/>
              </a:ext>
            </a:extLst>
          </p:cNvPr>
          <p:cNvSpPr/>
          <p:nvPr/>
        </p:nvSpPr>
        <p:spPr>
          <a:xfrm>
            <a:off x="838200" y="4850205"/>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B0CA10F2-492A-4B1B-B121-ED02ADBB50C6}"/>
              </a:ext>
            </a:extLst>
          </p:cNvPr>
          <p:cNvSpPr/>
          <p:nvPr/>
        </p:nvSpPr>
        <p:spPr>
          <a:xfrm>
            <a:off x="2075543" y="484988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2" name="Text Placeholder 10">
            <a:extLst>
              <a:ext uri="{FF2B5EF4-FFF2-40B4-BE49-F238E27FC236}">
                <a16:creationId xmlns:a16="http://schemas.microsoft.com/office/drawing/2014/main" id="{63B10602-27C2-42AB-9CC7-65ABF218C512}"/>
              </a:ext>
            </a:extLst>
          </p:cNvPr>
          <p:cNvSpPr>
            <a:spLocks noGrp="1"/>
          </p:cNvSpPr>
          <p:nvPr>
            <p:ph type="body" sz="quarter" idx="13"/>
          </p:nvPr>
        </p:nvSpPr>
        <p:spPr>
          <a:xfrm>
            <a:off x="2148694" y="4962465"/>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5" name="Text Placeholder 10">
            <a:extLst>
              <a:ext uri="{FF2B5EF4-FFF2-40B4-BE49-F238E27FC236}">
                <a16:creationId xmlns:a16="http://schemas.microsoft.com/office/drawing/2014/main" id="{EB97AC63-BE11-47C7-BABE-CB94F6CDC97B}"/>
              </a:ext>
            </a:extLst>
          </p:cNvPr>
          <p:cNvSpPr>
            <a:spLocks noGrp="1"/>
          </p:cNvSpPr>
          <p:nvPr>
            <p:ph type="body" sz="quarter" idx="17"/>
          </p:nvPr>
        </p:nvSpPr>
        <p:spPr>
          <a:xfrm>
            <a:off x="900018" y="4962465"/>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3816787990"/>
      </p:ext>
    </p:extLst>
  </p:cSld>
  <p:clrMapOvr>
    <a:masterClrMapping/>
  </p:clrMapOvr>
  <p:hf hdr="0"/>
</p:sldLayout>
</file>

<file path=ppt/slideLayouts/slideLayout31.xml><?xml version="1.0" encoding="utf-8"?>
<p:sldLayout xmlns:a="http://purl.oclc.org/ooxml/drawingml/main" xmlns:r="http://purl.oclc.org/ooxml/officeDocument/relationships" xmlns:p="http://purl.oclc.org/ooxml/presentationml/main" preserve="1">
  <p:cSld name="HEADING + 3 TEXTBOXES (COLOR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3"/>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20">
            <a:extLst>
              <a:ext uri="{FF2B5EF4-FFF2-40B4-BE49-F238E27FC236}">
                <a16:creationId xmlns:a16="http://schemas.microsoft.com/office/drawing/2014/main" id="{E547FF6D-31A2-4043-9D3E-6E0F960F9838}"/>
              </a:ext>
            </a:extLst>
          </p:cNvPr>
          <p:cNvSpPr/>
          <p:nvPr/>
        </p:nvSpPr>
        <p:spPr>
          <a:xfrm>
            <a:off x="838200" y="4850205"/>
            <a:ext cx="1237343" cy="122328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B0CA10F2-492A-4B1B-B121-ED02ADBB50C6}"/>
              </a:ext>
            </a:extLst>
          </p:cNvPr>
          <p:cNvSpPr/>
          <p:nvPr/>
        </p:nvSpPr>
        <p:spPr>
          <a:xfrm>
            <a:off x="2075543" y="484988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2" name="Text Placeholder 10">
            <a:extLst>
              <a:ext uri="{FF2B5EF4-FFF2-40B4-BE49-F238E27FC236}">
                <a16:creationId xmlns:a16="http://schemas.microsoft.com/office/drawing/2014/main" id="{63B10602-27C2-42AB-9CC7-65ABF218C512}"/>
              </a:ext>
            </a:extLst>
          </p:cNvPr>
          <p:cNvSpPr>
            <a:spLocks noGrp="1"/>
          </p:cNvSpPr>
          <p:nvPr>
            <p:ph type="body" sz="quarter" idx="13"/>
          </p:nvPr>
        </p:nvSpPr>
        <p:spPr>
          <a:xfrm>
            <a:off x="2148694" y="4962465"/>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5" name="Text Placeholder 10">
            <a:extLst>
              <a:ext uri="{FF2B5EF4-FFF2-40B4-BE49-F238E27FC236}">
                <a16:creationId xmlns:a16="http://schemas.microsoft.com/office/drawing/2014/main" id="{EB97AC63-BE11-47C7-BABE-CB94F6CDC97B}"/>
              </a:ext>
            </a:extLst>
          </p:cNvPr>
          <p:cNvSpPr>
            <a:spLocks noGrp="1"/>
          </p:cNvSpPr>
          <p:nvPr>
            <p:ph type="body" sz="quarter" idx="17"/>
          </p:nvPr>
        </p:nvSpPr>
        <p:spPr>
          <a:xfrm>
            <a:off x="900018" y="4962465"/>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4007659296"/>
      </p:ext>
    </p:extLst>
  </p:cSld>
  <p:clrMapOvr>
    <a:masterClrMapping/>
  </p:clrMapOvr>
  <p:hf hdr="0"/>
</p:sldLayout>
</file>

<file path=ppt/slideLayouts/slideLayout32.xml><?xml version="1.0" encoding="utf-8"?>
<p:sldLayout xmlns:a="http://purl.oclc.org/ooxml/drawingml/main" xmlns:r="http://purl.oclc.org/ooxml/officeDocument/relationships" xmlns:p="http://purl.oclc.org/ooxml/presentationml/main" preserve="1" userDrawn="1">
  <p:cSld name="HEADING + 2 TEXTBOXE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975834658"/>
      </p:ext>
    </p:extLst>
  </p:cSld>
  <p:clrMapOvr>
    <a:masterClrMapping/>
  </p:clrMapOvr>
  <p:hf hdr="0"/>
</p:sldLayout>
</file>

<file path=ppt/slideLayouts/slideLayout33.xml><?xml version="1.0" encoding="utf-8"?>
<p:sldLayout xmlns:a="http://purl.oclc.org/ooxml/drawingml/main" xmlns:r="http://purl.oclc.org/ooxml/officeDocument/relationships" xmlns:p="http://purl.oclc.org/ooxml/presentationml/main" preserve="1" userDrawn="1">
  <p:cSld name="HEADING + 2 TEXTBOXES (COLOR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3"/>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2968290617"/>
      </p:ext>
    </p:extLst>
  </p:cSld>
  <p:clrMapOvr>
    <a:masterClrMapping/>
  </p:clrMapOvr>
  <p:hf hdr="0"/>
</p:sldLayout>
</file>

<file path=ppt/slideLayouts/slideLayout34.xml><?xml version="1.0" encoding="utf-8"?>
<p:sldLayout xmlns:a="http://purl.oclc.org/ooxml/drawingml/main" xmlns:r="http://purl.oclc.org/ooxml/officeDocument/relationships" xmlns:p="http://purl.oclc.org/ooxml/presentationml/main" preserve="1" userDrawn="1">
  <p:cSld name="HEADING + 1 TEXTBOX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2293988589"/>
      </p:ext>
    </p:extLst>
  </p:cSld>
  <p:clrMapOvr>
    <a:masterClrMapping/>
  </p:clrMapOvr>
  <p:hf hdr="0"/>
</p:sldLayout>
</file>

<file path=ppt/slideLayouts/slideLayout35.xml><?xml version="1.0" encoding="utf-8"?>
<p:sldLayout xmlns:a="http://purl.oclc.org/ooxml/drawingml/main" xmlns:r="http://purl.oclc.org/ooxml/officeDocument/relationships" xmlns:p="http://purl.oclc.org/ooxml/presentationml/main" preserve="1">
  <p:cSld name="MECOMS PART OF THE SOLU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48CF4B-9208-40CA-B95B-E750F9F67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895" y="-834140"/>
            <a:ext cx="10424041" cy="9946865"/>
          </a:xfrm>
          <a:prstGeom prst="rect">
            <a:avLst/>
          </a:prstGeom>
        </p:spPr>
      </p:pic>
      <p:sp>
        <p:nvSpPr>
          <p:cNvPr id="7" name="TextBox 6">
            <a:extLst>
              <a:ext uri="{FF2B5EF4-FFF2-40B4-BE49-F238E27FC236}">
                <a16:creationId xmlns:a16="http://schemas.microsoft.com/office/drawing/2014/main" id="{882B73A8-DD4E-4E69-8F9A-65C938864707}"/>
              </a:ext>
            </a:extLst>
          </p:cNvPr>
          <p:cNvSpPr txBox="1"/>
          <p:nvPr/>
        </p:nvSpPr>
        <p:spPr>
          <a:xfrm>
            <a:off x="914003" y="928655"/>
            <a:ext cx="3850350" cy="2383717"/>
          </a:xfrm>
          <a:prstGeom prst="rect">
            <a:avLst/>
          </a:prstGeom>
          <a:noFill/>
        </p:spPr>
        <p:txBody>
          <a:bodyPr wrap="square" rtlCol="0">
            <a:noAutofit/>
          </a:bodyPr>
          <a:lstStyle/>
          <a:p>
            <a:r>
              <a:rPr lang="en-US" sz="4400" dirty="0">
                <a:solidFill>
                  <a:schemeClr val="bg1"/>
                </a:solidFill>
                <a:latin typeface="+mj-lt"/>
              </a:rPr>
              <a:t>MECOMS </a:t>
            </a:r>
          </a:p>
          <a:p>
            <a:r>
              <a:rPr lang="en-US" sz="4400" dirty="0">
                <a:solidFill>
                  <a:schemeClr val="bg1"/>
                </a:solidFill>
                <a:latin typeface="+mj-lt"/>
              </a:rPr>
              <a:t>is a part of </a:t>
            </a:r>
          </a:p>
          <a:p>
            <a:r>
              <a:rPr lang="en-US" sz="4400" dirty="0">
                <a:solidFill>
                  <a:schemeClr val="bg1"/>
                </a:solidFill>
                <a:latin typeface="+mj-lt"/>
              </a:rPr>
              <a:t>the solution. </a:t>
            </a:r>
            <a:endParaRPr lang="id-ID" sz="2000" dirty="0">
              <a:solidFill>
                <a:schemeClr val="bg1"/>
              </a:solidFill>
              <a:latin typeface="+mj-lt"/>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p:txBody>
      </p:sp>
      <p:sp>
        <p:nvSpPr>
          <p:cNvPr id="8" name="Rectangle 7">
            <a:extLst>
              <a:ext uri="{FF2B5EF4-FFF2-40B4-BE49-F238E27FC236}">
                <a16:creationId xmlns:a16="http://schemas.microsoft.com/office/drawing/2014/main" id="{23983049-C115-4D2E-9AF6-99C5596CF8EB}"/>
              </a:ext>
            </a:extLst>
          </p:cNvPr>
          <p:cNvSpPr/>
          <p:nvPr/>
        </p:nvSpPr>
        <p:spPr>
          <a:xfrm rot="10800000">
            <a:off x="1040070" y="839371"/>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3"/>
              </a:solidFill>
            </a:endParaRPr>
          </a:p>
        </p:txBody>
      </p:sp>
      <p:sp>
        <p:nvSpPr>
          <p:cNvPr id="11" name="Rectangle 10">
            <a:extLst>
              <a:ext uri="{FF2B5EF4-FFF2-40B4-BE49-F238E27FC236}">
                <a16:creationId xmlns:a16="http://schemas.microsoft.com/office/drawing/2014/main" id="{A37868A3-B288-4CFF-BE53-B1A3FEDFC3BB}"/>
              </a:ext>
            </a:extLst>
          </p:cNvPr>
          <p:cNvSpPr/>
          <p:nvPr/>
        </p:nvSpPr>
        <p:spPr>
          <a:xfrm>
            <a:off x="932665" y="4462467"/>
            <a:ext cx="3947245" cy="1477328"/>
          </a:xfrm>
          <a:prstGeom prst="rect">
            <a:avLst/>
          </a:prstGeom>
        </p:spPr>
        <p:txBody>
          <a:bodyPr wrap="square">
            <a:spAutoFit/>
          </a:bodyPr>
          <a:lstStyle/>
          <a:p>
            <a:r>
              <a:rPr lang="en-US" sz="1800" dirty="0">
                <a:solidFill>
                  <a:schemeClr val="bg1"/>
                </a:solidFill>
                <a:latin typeface="+mn-lt"/>
              </a:rPr>
              <a:t>What we contribute is ‘best in class’. We enable easy integration and an eco-system of other products to allow our partners to build the best solution for their customers.</a:t>
            </a:r>
            <a:endParaRPr lang="id-ID" sz="1600" dirty="0">
              <a:solidFill>
                <a:schemeClr val="bg1"/>
              </a:solidFill>
              <a:latin typeface="+mn-lt"/>
            </a:endParaRPr>
          </a:p>
        </p:txBody>
      </p:sp>
      <p:sp>
        <p:nvSpPr>
          <p:cNvPr id="13" name="Slide Number Placeholder 12">
            <a:extLst>
              <a:ext uri="{FF2B5EF4-FFF2-40B4-BE49-F238E27FC236}">
                <a16:creationId xmlns:a16="http://schemas.microsoft.com/office/drawing/2014/main" id="{39F57EC2-1EA0-49E4-9477-B128577F6F50}"/>
              </a:ext>
            </a:extLst>
          </p:cNvPr>
          <p:cNvSpPr>
            <a:spLocks noGrp="1"/>
          </p:cNvSpPr>
          <p:nvPr>
            <p:ph type="sldNum" sz="quarter" idx="11"/>
          </p:nvPr>
        </p:nvSpPr>
        <p:spPr/>
        <p:txBody>
          <a:bodyPr/>
          <a:lstStyle/>
          <a:p>
            <a:fld id="{43981729-7503-47A0-96E9-2C54EA94F56A}" type="slidenum">
              <a:rPr lang="en-US" smtClean="0"/>
              <a:pPr/>
              <a:t>‹#›</a:t>
            </a:fld>
            <a:endParaRPr lang="en-US" dirty="0"/>
          </a:p>
        </p:txBody>
      </p:sp>
      <p:sp>
        <p:nvSpPr>
          <p:cNvPr id="2" name="Footer Placeholder 1">
            <a:extLst>
              <a:ext uri="{FF2B5EF4-FFF2-40B4-BE49-F238E27FC236}">
                <a16:creationId xmlns:a16="http://schemas.microsoft.com/office/drawing/2014/main" id="{6B40FDB7-34E3-420F-9A49-844A03B09167}"/>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172994575"/>
      </p:ext>
    </p:extLst>
  </p:cSld>
  <p:clrMapOvr>
    <a:masterClrMapping/>
  </p:clrMapOvr>
  <p:hf hdr="0"/>
</p:sldLayout>
</file>

<file path=ppt/slideLayouts/slideLayout36.xml><?xml version="1.0" encoding="utf-8"?>
<p:sldLayout xmlns:a="http://purl.oclc.org/ooxml/drawingml/main" xmlns:r="http://purl.oclc.org/ooxml/officeDocument/relationships" xmlns:p="http://purl.oclc.org/ooxml/presentationml/main" preserve="1">
  <p:cSld name="QUOTE PJ">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2B798A-9721-4504-8A51-71E4B7A619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4139" y="13218"/>
            <a:ext cx="8385370" cy="6913488"/>
          </a:xfrm>
          <a:prstGeom prst="rect">
            <a:avLst/>
          </a:prstGeom>
        </p:spPr>
      </p:pic>
      <p:pic>
        <p:nvPicPr>
          <p:cNvPr id="8" name="Graphic 7">
            <a:extLst>
              <a:ext uri="{FF2B5EF4-FFF2-40B4-BE49-F238E27FC236}">
                <a16:creationId xmlns:a16="http://schemas.microsoft.com/office/drawing/2014/main" id="{CF53FD86-0101-4FE4-AA56-7DCD4B44B2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0355" y="803682"/>
            <a:ext cx="1609531" cy="1549173"/>
          </a:xfrm>
          <a:prstGeom prst="rect">
            <a:avLst/>
          </a:prstGeom>
        </p:spPr>
      </p:pic>
      <p:sp>
        <p:nvSpPr>
          <p:cNvPr id="5" name="Text Placeholder 2">
            <a:extLst>
              <a:ext uri="{FF2B5EF4-FFF2-40B4-BE49-F238E27FC236}">
                <a16:creationId xmlns:a16="http://schemas.microsoft.com/office/drawing/2014/main" id="{2B858426-E9EC-4979-AB6C-6808B1D0E0E6}"/>
              </a:ext>
            </a:extLst>
          </p:cNvPr>
          <p:cNvSpPr>
            <a:spLocks noGrp="1"/>
          </p:cNvSpPr>
          <p:nvPr>
            <p:ph type="body" sz="quarter" idx="10" hasCustomPrompt="1"/>
          </p:nvPr>
        </p:nvSpPr>
        <p:spPr>
          <a:xfrm>
            <a:off x="5824912" y="2036484"/>
            <a:ext cx="5162550" cy="3259138"/>
          </a:xfrm>
        </p:spPr>
        <p:txBody>
          <a:bodyPr>
            <a:normAutofit/>
          </a:bodyPr>
          <a:lstStyle>
            <a:lvl1pPr marL="0" indent="0">
              <a:buNone/>
              <a:defRPr sz="2400"/>
            </a:lvl1pPr>
          </a:lstStyle>
          <a:p>
            <a:pPr lvl="0"/>
            <a:r>
              <a:rPr lang="en-US" dirty="0"/>
              <a:t>Quote goes here</a:t>
            </a:r>
            <a:endParaRPr lang="en-GB" dirty="0"/>
          </a:p>
        </p:txBody>
      </p:sp>
      <p:sp>
        <p:nvSpPr>
          <p:cNvPr id="2" name="Footer Placeholder 1">
            <a:extLst>
              <a:ext uri="{FF2B5EF4-FFF2-40B4-BE49-F238E27FC236}">
                <a16:creationId xmlns:a16="http://schemas.microsoft.com/office/drawing/2014/main" id="{4B3D9561-E3EB-4F7B-8C1A-2E0F8FF73F9F}"/>
              </a:ext>
            </a:extLst>
          </p:cNvPr>
          <p:cNvSpPr>
            <a:spLocks noGrp="1"/>
          </p:cNvSpPr>
          <p:nvPr>
            <p:ph type="ftr" sz="quarter" idx="11"/>
          </p:nvPr>
        </p:nvSpPr>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BF8DF3D2-8DBC-495A-A9D4-9E7859E75B21}"/>
              </a:ext>
            </a:extLst>
          </p:cNvPr>
          <p:cNvSpPr>
            <a:spLocks noGrp="1"/>
          </p:cNvSpPr>
          <p:nvPr>
            <p:ph type="sldNum" sz="quarter" idx="12"/>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459078257"/>
      </p:ext>
    </p:extLst>
  </p:cSld>
  <p:clrMapOvr>
    <a:masterClrMapping/>
  </p:clrMapOvr>
  <p:hf hdr="0"/>
</p:sldLayout>
</file>

<file path=ppt/slideLayouts/slideLayout37.xml><?xml version="1.0" encoding="utf-8"?>
<p:sldLayout xmlns:a="http://purl.oclc.org/ooxml/drawingml/main" xmlns:r="http://purl.oclc.org/ooxml/officeDocument/relationships" xmlns:p="http://purl.oclc.org/ooxml/presentationml/main" preserve="1">
  <p:cSld name="QUOTE MECOMS MAN">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EAB08EC-A8E5-4A8E-B7C6-1122E4FC1C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122" y="319959"/>
            <a:ext cx="1609531" cy="1549173"/>
          </a:xfrm>
          <a:prstGeom prst="rect">
            <a:avLst/>
          </a:prstGeom>
        </p:spPr>
      </p:pic>
      <p:pic>
        <p:nvPicPr>
          <p:cNvPr id="6" name="Picture 5">
            <a:extLst>
              <a:ext uri="{FF2B5EF4-FFF2-40B4-BE49-F238E27FC236}">
                <a16:creationId xmlns:a16="http://schemas.microsoft.com/office/drawing/2014/main" id="{99AFCADC-8864-445E-B80E-FA8E18869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888" y="414706"/>
            <a:ext cx="11447693" cy="13798249"/>
          </a:xfrm>
          <a:prstGeom prst="rect">
            <a:avLst/>
          </a:prstGeom>
        </p:spPr>
      </p:pic>
      <p:sp>
        <p:nvSpPr>
          <p:cNvPr id="3" name="Text Placeholder 2">
            <a:extLst>
              <a:ext uri="{FF2B5EF4-FFF2-40B4-BE49-F238E27FC236}">
                <a16:creationId xmlns:a16="http://schemas.microsoft.com/office/drawing/2014/main" id="{138CF32F-A027-4B51-AD33-3EC8ED26F9CA}"/>
              </a:ext>
            </a:extLst>
          </p:cNvPr>
          <p:cNvSpPr>
            <a:spLocks noGrp="1"/>
          </p:cNvSpPr>
          <p:nvPr>
            <p:ph type="body" sz="quarter" idx="10" hasCustomPrompt="1"/>
          </p:nvPr>
        </p:nvSpPr>
        <p:spPr>
          <a:xfrm>
            <a:off x="897312" y="1545417"/>
            <a:ext cx="5162550" cy="3259138"/>
          </a:xfrm>
        </p:spPr>
        <p:txBody>
          <a:bodyPr>
            <a:normAutofit/>
          </a:bodyPr>
          <a:lstStyle>
            <a:lvl1pPr marL="0" indent="0">
              <a:buNone/>
              <a:defRPr sz="2400"/>
            </a:lvl1pPr>
          </a:lstStyle>
          <a:p>
            <a:pPr lvl="0"/>
            <a:r>
              <a:rPr lang="en-US" dirty="0"/>
              <a:t>Quote goes here</a:t>
            </a:r>
            <a:endParaRPr lang="en-GB" dirty="0"/>
          </a:p>
        </p:txBody>
      </p:sp>
      <p:sp>
        <p:nvSpPr>
          <p:cNvPr id="4" name="Footer Placeholder 3">
            <a:extLst>
              <a:ext uri="{FF2B5EF4-FFF2-40B4-BE49-F238E27FC236}">
                <a16:creationId xmlns:a16="http://schemas.microsoft.com/office/drawing/2014/main" id="{5292185D-E71C-4F13-89E4-DF511D539572}"/>
              </a:ext>
            </a:extLst>
          </p:cNvPr>
          <p:cNvSpPr>
            <a:spLocks noGrp="1"/>
          </p:cNvSpPr>
          <p:nvPr>
            <p:ph type="ftr" sz="quarter" idx="11"/>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09581C35-1C61-4E03-BABE-922BF38EE1ED}"/>
              </a:ext>
            </a:extLst>
          </p:cNvPr>
          <p:cNvSpPr>
            <a:spLocks noGrp="1"/>
          </p:cNvSpPr>
          <p:nvPr>
            <p:ph type="sldNum" sz="quarter" idx="12"/>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3167283960"/>
      </p:ext>
    </p:extLst>
  </p:cSld>
  <p:clrMapOvr>
    <a:masterClrMapping/>
  </p:clrMapOvr>
  <p:hf hdr="0"/>
</p:sldLayout>
</file>

<file path=ppt/slideLayouts/slideLayout38.xml><?xml version="1.0" encoding="utf-8"?>
<p:sldLayout xmlns:a="http://purl.oclc.org/ooxml/drawingml/main" xmlns:r="http://purl.oclc.org/ooxml/officeDocument/relationships" xmlns:p="http://purl.oclc.org/ooxml/presentationml/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9AF0828-85DC-4661-988D-77B46CEA5710}"/>
              </a:ext>
            </a:extLst>
          </p:cNvPr>
          <p:cNvSpPr/>
          <p:nvPr/>
        </p:nvSpPr>
        <p:spPr>
          <a:xfrm rot="10800000">
            <a:off x="975948" y="106662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a:p>
        </p:txBody>
      </p:sp>
      <p:sp>
        <p:nvSpPr>
          <p:cNvPr id="4" name="Slide Number Placeholder 3">
            <a:extLst>
              <a:ext uri="{FF2B5EF4-FFF2-40B4-BE49-F238E27FC236}">
                <a16:creationId xmlns:a16="http://schemas.microsoft.com/office/drawing/2014/main" id="{F85549A8-CC65-4F8F-BC4A-CDED00CB650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2740D91C-6F3D-4543-8892-96DB1E031B7C}"/>
              </a:ext>
            </a:extLst>
          </p:cNvPr>
          <p:cNvSpPr>
            <a:spLocks noGrp="1"/>
          </p:cNvSpPr>
          <p:nvPr>
            <p:ph type="title" hasCustomPrompt="1"/>
          </p:nvPr>
        </p:nvSpPr>
        <p:spPr>
          <a:xfrm>
            <a:off x="863601" y="1232527"/>
            <a:ext cx="10515600" cy="618385"/>
          </a:xfrm>
        </p:spPr>
        <p:txBody>
          <a:bodyPr>
            <a:noAutofit/>
          </a:bodyPr>
          <a:lstStyle>
            <a:lvl1pPr algn="l">
              <a:defRPr sz="4400">
                <a:solidFill>
                  <a:schemeClr val="tx2"/>
                </a:solidFill>
              </a:defRPr>
            </a:lvl1pPr>
          </a:lstStyle>
          <a:p>
            <a:r>
              <a:rPr lang="en-US" dirty="0"/>
              <a:t>TITLE GOES HERE</a:t>
            </a:r>
            <a:endParaRPr lang="en-GB" dirty="0"/>
          </a:p>
        </p:txBody>
      </p:sp>
      <p:sp>
        <p:nvSpPr>
          <p:cNvPr id="5" name="Footer Placeholder 4">
            <a:extLst>
              <a:ext uri="{FF2B5EF4-FFF2-40B4-BE49-F238E27FC236}">
                <a16:creationId xmlns:a16="http://schemas.microsoft.com/office/drawing/2014/main" id="{A81FF1D1-1755-4ADC-86E3-9E1D5D547994}"/>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291636389"/>
      </p:ext>
    </p:extLst>
  </p:cSld>
  <p:clrMapOvr>
    <a:masterClrMapping/>
  </p:clrMapOvr>
  <p:hf hdr="0"/>
</p:sldLayout>
</file>

<file path=ppt/slideLayouts/slideLayout39.xml><?xml version="1.0" encoding="utf-8"?>
<p:sldLayout xmlns:a="http://purl.oclc.org/ooxml/drawingml/main" xmlns:r="http://purl.oclc.org/ooxml/officeDocument/relationships" xmlns:p="http://purl.oclc.org/ooxml/presentationml/main" preserve="1" userDrawn="1">
  <p:cSld name="TITLE + TEXT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0EB3A-AFF0-4BBE-A39A-06C3BCD10BAA}"/>
              </a:ext>
            </a:extLst>
          </p:cNvPr>
          <p:cNvSpPr/>
          <p:nvPr userDrawn="1"/>
        </p:nvSpPr>
        <p:spPr>
          <a:xfrm rot="10800000">
            <a:off x="1612370" y="138822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CE13F992-26F2-4F20-8FCE-355231176ED2}"/>
              </a:ext>
            </a:extLst>
          </p:cNvPr>
          <p:cNvSpPr>
            <a:spLocks noGrp="1"/>
          </p:cNvSpPr>
          <p:nvPr>
            <p:ph type="body" sz="quarter" idx="10"/>
          </p:nvPr>
        </p:nvSpPr>
        <p:spPr>
          <a:xfrm>
            <a:off x="1502275" y="2359473"/>
            <a:ext cx="9165303" cy="3082593"/>
          </a:xfrm>
        </p:spPr>
        <p:txBody>
          <a:bodyPr>
            <a:normAutofit/>
          </a:bodyPr>
          <a:lstStyle>
            <a:lvl1pPr marL="342900" indent="-342900">
              <a:buFont typeface="Arial" panose="020B0604020202020204" pitchFamily="34" charset="0"/>
              <a:buChar char="•"/>
              <a:defRPr lang="en-US" sz="2000" b="0" i="0" smtClean="0">
                <a:solidFill>
                  <a:schemeClr val="tx2"/>
                </a:solidFill>
                <a:effectLst/>
                <a:latin typeface="+mn-lt"/>
              </a:defRPr>
            </a:lvl1pPr>
            <a:lvl2pPr marL="800100" indent="-342900">
              <a:buFont typeface="Arial" panose="020B0604020202020204" pitchFamily="34" charset="0"/>
              <a:buChar cha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vl6pPr marL="2286000" indent="0">
              <a:buNone/>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92357E22-0700-488C-849E-4311F42B2061}"/>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0" name="Title 1">
            <a:extLst>
              <a:ext uri="{FF2B5EF4-FFF2-40B4-BE49-F238E27FC236}">
                <a16:creationId xmlns:a16="http://schemas.microsoft.com/office/drawing/2014/main" id="{BB906CE4-6E63-41EF-8950-A3729E47B848}"/>
              </a:ext>
            </a:extLst>
          </p:cNvPr>
          <p:cNvSpPr>
            <a:spLocks noGrp="1"/>
          </p:cNvSpPr>
          <p:nvPr>
            <p:ph type="title" hasCustomPrompt="1"/>
          </p:nvPr>
        </p:nvSpPr>
        <p:spPr>
          <a:xfrm>
            <a:off x="1502275" y="1480517"/>
            <a:ext cx="9165303"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ECEC46E1-A0B9-423E-829E-4530161B7FD3}"/>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1048201283"/>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preserve="1" userDrawn="1">
  <p:cSld name="BIG SECTION TITLE 3">
    <p:bg>
      <p:bgPr>
        <a:solidFill>
          <a:schemeClr val="accent5">
            <a:lumMod val="60%"/>
            <a:lumOff val="4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D39560-7317-47B2-ABC9-062E247E43B6}"/>
              </a:ext>
            </a:extLst>
          </p:cNvPr>
          <p:cNvSpPr/>
          <p:nvPr userDrawn="1"/>
        </p:nvSpPr>
        <p:spPr>
          <a:xfrm>
            <a:off x="0" y="0"/>
            <a:ext cx="12192000" cy="2032000"/>
          </a:xfrm>
          <a:prstGeom prst="rect">
            <a:avLst/>
          </a:prstGeom>
          <a:solidFill>
            <a:schemeClr val="accent5">
              <a:lumMod val="60%"/>
              <a:lumOff val="4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6" name="Title 1">
            <a:extLst>
              <a:ext uri="{FF2B5EF4-FFF2-40B4-BE49-F238E27FC236}">
                <a16:creationId xmlns:a16="http://schemas.microsoft.com/office/drawing/2014/main" id="{7A0237E5-EB5F-4D92-A325-2D8248485A05}"/>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C6C637F-AEAE-4B3C-8449-0CB6160E75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2BB7BD19-6AD8-4D6D-AEA8-9F526A357729}"/>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4095353424"/>
      </p:ext>
    </p:extLst>
  </p:cSld>
  <p:clrMapOvr>
    <a:masterClrMapping/>
  </p:clrMapOvr>
</p:sldLayout>
</file>

<file path=ppt/slideLayouts/slideLayout40.xml><?xml version="1.0" encoding="utf-8"?>
<p:sldLayout xmlns:a="http://purl.oclc.org/ooxml/drawingml/main" xmlns:r="http://purl.oclc.org/ooxml/officeDocument/relationships" xmlns:p="http://purl.oclc.org/ooxml/presentationml/main" preserve="1" userDrawn="1">
  <p:cSld name="TITLE + TEXT RIGHT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AAFF5-CC0C-45AC-84FA-B15E51783A75}"/>
              </a:ext>
            </a:extLst>
          </p:cNvPr>
          <p:cNvSpPr/>
          <p:nvPr userDrawn="1"/>
        </p:nvSpPr>
        <p:spPr>
          <a:xfrm rot="10800000">
            <a:off x="6145440"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42577" y="2399012"/>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Footer Placeholder 12">
            <a:extLst>
              <a:ext uri="{FF2B5EF4-FFF2-40B4-BE49-F238E27FC236}">
                <a16:creationId xmlns:a16="http://schemas.microsoft.com/office/drawing/2014/main" id="{027604E9-25CE-4112-BEE4-ECB562176D7C}"/>
              </a:ext>
            </a:extLst>
          </p:cNvPr>
          <p:cNvSpPr>
            <a:spLocks noGrp="1"/>
          </p:cNvSpPr>
          <p:nvPr>
            <p:ph type="ftr" sz="quarter" idx="12"/>
          </p:nvPr>
        </p:nvSpPr>
        <p:spPr/>
        <p:txBody>
          <a:bodyPr/>
          <a:lstStyle/>
          <a:p>
            <a:r>
              <a:rPr lang="en-US"/>
              <a:t>Company Confidential</a:t>
            </a:r>
            <a:endParaRPr lang="en-US" dirty="0"/>
          </a:p>
        </p:txBody>
      </p:sp>
      <p:sp>
        <p:nvSpPr>
          <p:cNvPr id="14" name="Slide Number Placeholder 13">
            <a:extLst>
              <a:ext uri="{FF2B5EF4-FFF2-40B4-BE49-F238E27FC236}">
                <a16:creationId xmlns:a16="http://schemas.microsoft.com/office/drawing/2014/main" id="{DC17513E-15BB-452B-81B9-DDC969CE8083}"/>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5" name="Title 1">
            <a:extLst>
              <a:ext uri="{FF2B5EF4-FFF2-40B4-BE49-F238E27FC236}">
                <a16:creationId xmlns:a16="http://schemas.microsoft.com/office/drawing/2014/main" id="{949AFAB9-215F-4023-BD01-CDA083B60FAC}"/>
              </a:ext>
            </a:extLst>
          </p:cNvPr>
          <p:cNvSpPr>
            <a:spLocks noGrp="1"/>
          </p:cNvSpPr>
          <p:nvPr>
            <p:ph type="title" hasCustomPrompt="1"/>
          </p:nvPr>
        </p:nvSpPr>
        <p:spPr>
          <a:xfrm>
            <a:off x="6042578" y="1688334"/>
            <a:ext cx="5345089" cy="618385"/>
          </a:xfrm>
        </p:spPr>
        <p:txBody>
          <a:bodyPr>
            <a:normAutofit/>
          </a:bodyPr>
          <a:lstStyle>
            <a:lvl1pPr algn="l">
              <a:defRPr sz="3600">
                <a:solidFill>
                  <a:schemeClr val="tx2"/>
                </a:solidFill>
              </a:defRPr>
            </a:lvl1pPr>
          </a:lstStyle>
          <a:p>
            <a:r>
              <a:rPr lang="en-US" dirty="0"/>
              <a:t>Title goes here</a:t>
            </a:r>
            <a:endParaRPr lang="en-GB" dirty="0"/>
          </a:p>
        </p:txBody>
      </p:sp>
    </p:spTree>
    <p:extLst>
      <p:ext uri="{BB962C8B-B14F-4D97-AF65-F5344CB8AC3E}">
        <p14:creationId xmlns:p14="http://schemas.microsoft.com/office/powerpoint/2010/main" val="2202993104"/>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purl.oclc.org/ooxml/drawingml/main" xmlns:r="http://purl.oclc.org/ooxml/officeDocument/relationships" xmlns:p="http://purl.oclc.org/ooxml/presentationml/main" preserve="1" userDrawn="1">
  <p:cSld name="TITLE + TEXT LEFT (WHITE)">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05920E-5638-438C-8A69-B7C3E5A4A2C7}"/>
              </a:ext>
            </a:extLst>
          </p:cNvPr>
          <p:cNvSpPr/>
          <p:nvPr userDrawn="1"/>
        </p:nvSpPr>
        <p:spPr>
          <a:xfrm rot="10800000">
            <a:off x="825305"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10E239E2-9230-4D89-B58A-2AE7857493F0}"/>
              </a:ext>
            </a:extLst>
          </p:cNvPr>
          <p:cNvSpPr>
            <a:spLocks noGrp="1"/>
          </p:cNvSpPr>
          <p:nvPr>
            <p:ph type="ftr" sz="quarter" idx="12"/>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1E0956CC-E094-4B48-BC8F-750035A00BBC}"/>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itle 1">
            <a:extLst>
              <a:ext uri="{FF2B5EF4-FFF2-40B4-BE49-F238E27FC236}">
                <a16:creationId xmlns:a16="http://schemas.microsoft.com/office/drawing/2014/main" id="{E424DCFE-71D4-48C4-9464-D72B5F91DD1D}"/>
              </a:ext>
            </a:extLst>
          </p:cNvPr>
          <p:cNvSpPr>
            <a:spLocks noGrp="1"/>
          </p:cNvSpPr>
          <p:nvPr>
            <p:ph type="title" hasCustomPrompt="1"/>
          </p:nvPr>
        </p:nvSpPr>
        <p:spPr>
          <a:xfrm>
            <a:off x="714692" y="1703406"/>
            <a:ext cx="7640787" cy="618385"/>
          </a:xfrm>
        </p:spPr>
        <p:txBody>
          <a:bodyPr>
            <a:normAutofit/>
          </a:bodyPr>
          <a:lstStyle>
            <a:lvl1pPr algn="l">
              <a:defRPr sz="3600">
                <a:solidFill>
                  <a:schemeClr val="tx1"/>
                </a:solidFill>
              </a:defRPr>
            </a:lvl1pPr>
          </a:lstStyle>
          <a:p>
            <a:r>
              <a:rPr lang="en-US" dirty="0"/>
              <a:t>Title goes here</a:t>
            </a:r>
            <a:endParaRPr lang="en-GB" dirty="0"/>
          </a:p>
        </p:txBody>
      </p:sp>
      <p:sp>
        <p:nvSpPr>
          <p:cNvPr id="7"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714692" y="2429155"/>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358610"/>
      </p:ext>
    </p:extLst>
  </p:cSld>
  <p:clrMapOvr>
    <a:masterClrMapping/>
  </p:clrMapOvr>
</p:sldLayout>
</file>

<file path=ppt/slideLayouts/slideLayout42.xml><?xml version="1.0" encoding="utf-8"?>
<p:sldLayout xmlns:a="http://purl.oclc.org/ooxml/drawingml/main" xmlns:r="http://purl.oclc.org/ooxml/officeDocument/relationships" xmlns:p="http://purl.oclc.org/ooxml/presentationml/main" preserve="1" userDrawn="1">
  <p:cSld name="CONTENT LEFT + TITLE + TEXT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3205B-E214-48F9-9358-94FD736DCB16}"/>
              </a:ext>
            </a:extLst>
          </p:cNvPr>
          <p:cNvSpPr/>
          <p:nvPr userDrawn="1"/>
        </p:nvSpPr>
        <p:spPr>
          <a:xfrm rot="10800000">
            <a:off x="6145440" y="2006323"/>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C910485-29B6-4024-8867-FA737D46849F}"/>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A5858C89-2D55-41EA-9F44-D62A4CC1DF64}"/>
              </a:ext>
            </a:extLst>
          </p:cNvPr>
          <p:cNvSpPr>
            <a:spLocks noGrp="1"/>
          </p:cNvSpPr>
          <p:nvPr>
            <p:ph type="title" hasCustomPrompt="1"/>
          </p:nvPr>
        </p:nvSpPr>
        <p:spPr>
          <a:xfrm>
            <a:off x="6034268" y="2106503"/>
            <a:ext cx="4731333"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5" name="Content Placeholder 4">
            <a:extLst>
              <a:ext uri="{FF2B5EF4-FFF2-40B4-BE49-F238E27FC236}">
                <a16:creationId xmlns:a16="http://schemas.microsoft.com/office/drawing/2014/main" id="{4CB739D2-390D-42E9-9DBC-656AD59DB69E}"/>
              </a:ext>
            </a:extLst>
          </p:cNvPr>
          <p:cNvSpPr>
            <a:spLocks noGrp="1"/>
          </p:cNvSpPr>
          <p:nvPr>
            <p:ph sz="quarter" idx="15"/>
          </p:nvPr>
        </p:nvSpPr>
        <p:spPr>
          <a:xfrm>
            <a:off x="465138" y="855663"/>
            <a:ext cx="5103812" cy="540385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26DD7950-DEA4-4389-B28E-9C93FE6974AD}"/>
              </a:ext>
            </a:extLst>
          </p:cNvPr>
          <p:cNvSpPr>
            <a:spLocks noGrp="1"/>
          </p:cNvSpPr>
          <p:nvPr>
            <p:ph type="ftr" sz="quarter" idx="16"/>
          </p:nvPr>
        </p:nvSpPr>
        <p:spPr/>
        <p:txBody>
          <a:bodyPr/>
          <a:lstStyle/>
          <a:p>
            <a:r>
              <a:rPr lang="en-US"/>
              <a:t>Company Confidential</a:t>
            </a:r>
            <a:endParaRPr lang="en-US" dirty="0"/>
          </a:p>
        </p:txBody>
      </p:sp>
      <p:sp>
        <p:nvSpPr>
          <p:cNvPr id="10"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34268" y="2938943"/>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567313933"/>
      </p:ext>
    </p:extLst>
  </p:cSld>
  <p:clrMapOvr>
    <a:masterClrMapping/>
  </p:clrMapOvr>
</p:sldLayout>
</file>

<file path=ppt/slideLayouts/slideLayout43.xml><?xml version="1.0" encoding="utf-8"?>
<p:sldLayout xmlns:a="http://purl.oclc.org/ooxml/drawingml/main" xmlns:r="http://purl.oclc.org/ooxml/officeDocument/relationships" xmlns:p="http://purl.oclc.org/ooxml/presentationml/main" preserve="1" userDrawn="1">
  <p:cSld name="TITLE + TEXT + 4 PICTURES (WHITE)">
    <p:bg>
      <p:bgPr>
        <a:solidFill>
          <a:schemeClr val="bg1"/>
        </a:solidFill>
        <a:effectLst/>
      </p:bgPr>
    </p:bg>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6924B38B-1B13-4E8D-9EB6-6C79A4DE7AB4}"/>
              </a:ext>
            </a:extLst>
          </p:cNvPr>
          <p:cNvSpPr>
            <a:spLocks noGrp="1"/>
          </p:cNvSpPr>
          <p:nvPr>
            <p:ph type="pic" sz="quarter" idx="10" hasCustomPrompt="1"/>
          </p:nvPr>
        </p:nvSpPr>
        <p:spPr>
          <a:xfrm>
            <a:off x="6123713" y="479853"/>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6" name="Picture Placeholder 6">
            <a:extLst>
              <a:ext uri="{FF2B5EF4-FFF2-40B4-BE49-F238E27FC236}">
                <a16:creationId xmlns:a16="http://schemas.microsoft.com/office/drawing/2014/main" id="{7BA1F123-BF9B-4BC3-BA5E-E256C1B03836}"/>
              </a:ext>
            </a:extLst>
          </p:cNvPr>
          <p:cNvSpPr>
            <a:spLocks noGrp="1"/>
          </p:cNvSpPr>
          <p:nvPr>
            <p:ph type="pic" sz="quarter" idx="11" hasCustomPrompt="1"/>
          </p:nvPr>
        </p:nvSpPr>
        <p:spPr>
          <a:xfrm>
            <a:off x="9005458" y="479852"/>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Picture Placeholder 6">
            <a:extLst>
              <a:ext uri="{FF2B5EF4-FFF2-40B4-BE49-F238E27FC236}">
                <a16:creationId xmlns:a16="http://schemas.microsoft.com/office/drawing/2014/main" id="{BA12437C-C534-4048-82B4-FBDAF867C87E}"/>
              </a:ext>
            </a:extLst>
          </p:cNvPr>
          <p:cNvSpPr>
            <a:spLocks noGrp="1"/>
          </p:cNvSpPr>
          <p:nvPr>
            <p:ph type="pic" sz="quarter" idx="12" hasCustomPrompt="1"/>
          </p:nvPr>
        </p:nvSpPr>
        <p:spPr>
          <a:xfrm>
            <a:off x="6123713" y="3597125"/>
            <a:ext cx="2770909" cy="2963003"/>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8" name="Picture Placeholder 6">
            <a:extLst>
              <a:ext uri="{FF2B5EF4-FFF2-40B4-BE49-F238E27FC236}">
                <a16:creationId xmlns:a16="http://schemas.microsoft.com/office/drawing/2014/main" id="{8471D2AD-853A-4A2C-A466-10D4DB23E5F2}"/>
              </a:ext>
            </a:extLst>
          </p:cNvPr>
          <p:cNvSpPr>
            <a:spLocks noGrp="1"/>
          </p:cNvSpPr>
          <p:nvPr>
            <p:ph type="pic" sz="quarter" idx="13" hasCustomPrompt="1"/>
          </p:nvPr>
        </p:nvSpPr>
        <p:spPr>
          <a:xfrm>
            <a:off x="9005458" y="3597124"/>
            <a:ext cx="2770909" cy="2963003"/>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34FCBD45-B89C-468E-AAA9-D102565343D0}"/>
              </a:ext>
            </a:extLst>
          </p:cNvPr>
          <p:cNvSpPr/>
          <p:nvPr userDrawn="1"/>
        </p:nvSpPr>
        <p:spPr>
          <a:xfrm rot="10800000">
            <a:off x="492783" y="263207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C57B127-3A29-4E23-A813-D603C86D7245}"/>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3" name="Title 1">
            <a:extLst>
              <a:ext uri="{FF2B5EF4-FFF2-40B4-BE49-F238E27FC236}">
                <a16:creationId xmlns:a16="http://schemas.microsoft.com/office/drawing/2014/main" id="{2CED7F0C-2797-467D-BDE5-1423B9280031}"/>
              </a:ext>
            </a:extLst>
          </p:cNvPr>
          <p:cNvSpPr>
            <a:spLocks noGrp="1"/>
          </p:cNvSpPr>
          <p:nvPr>
            <p:ph type="title" hasCustomPrompt="1"/>
          </p:nvPr>
        </p:nvSpPr>
        <p:spPr>
          <a:xfrm>
            <a:off x="381612" y="2727873"/>
            <a:ext cx="5471165"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6A06DD58-24F6-494B-B02D-E9F8D66FF349}"/>
              </a:ext>
            </a:extLst>
          </p:cNvPr>
          <p:cNvSpPr>
            <a:spLocks noGrp="1"/>
          </p:cNvSpPr>
          <p:nvPr>
            <p:ph type="ftr" sz="quarter" idx="18"/>
          </p:nvPr>
        </p:nvSpPr>
        <p:spPr/>
        <p:txBody>
          <a:bodyPr/>
          <a:lstStyle/>
          <a:p>
            <a:r>
              <a:rPr lang="en-US"/>
              <a:t>Company Confidential</a:t>
            </a:r>
            <a:endParaRPr lang="en-US" dirty="0"/>
          </a:p>
        </p:txBody>
      </p:sp>
      <p:sp>
        <p:nvSpPr>
          <p:cNvPr id="11" name="Text Placeholder 10">
            <a:extLst>
              <a:ext uri="{FF2B5EF4-FFF2-40B4-BE49-F238E27FC236}">
                <a16:creationId xmlns:a16="http://schemas.microsoft.com/office/drawing/2014/main" id="{CD8D4805-0F35-453F-B425-C990A26FE27E}"/>
              </a:ext>
            </a:extLst>
          </p:cNvPr>
          <p:cNvSpPr>
            <a:spLocks noGrp="1"/>
          </p:cNvSpPr>
          <p:nvPr>
            <p:ph type="body" sz="quarter" idx="19"/>
          </p:nvPr>
        </p:nvSpPr>
        <p:spPr>
          <a:xfrm>
            <a:off x="381612" y="3477534"/>
            <a:ext cx="5471165"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5628157"/>
      </p:ext>
    </p:extLst>
  </p:cSld>
  <p:clrMapOvr>
    <a:masterClrMapping/>
  </p:clrMapOvr>
</p:sldLayout>
</file>

<file path=ppt/slideLayouts/slideLayout44.xml><?xml version="1.0" encoding="utf-8"?>
<p:sldLayout xmlns:a="http://purl.oclc.org/ooxml/drawingml/main" xmlns:r="http://purl.oclc.org/ooxml/officeDocument/relationships" xmlns:p="http://purl.oclc.org/ooxml/presentationml/main" preserve="1" userDrawn="1">
  <p:cSld name="4 PICTURES (WHITE)">
    <p:bg>
      <p:bgPr>
        <a:solidFill>
          <a:schemeClr val="bg1"/>
        </a:solidFill>
        <a:effectLst/>
      </p:bgPr>
    </p:bg>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FEBDB4BC-DBF1-41FC-830F-8295DFFD2250}"/>
              </a:ext>
            </a:extLst>
          </p:cNvPr>
          <p:cNvSpPr>
            <a:spLocks noGrp="1"/>
          </p:cNvSpPr>
          <p:nvPr>
            <p:ph type="pic" sz="quarter" idx="10" hasCustomPrompt="1"/>
          </p:nvPr>
        </p:nvSpPr>
        <p:spPr>
          <a:xfrm>
            <a:off x="-8467"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Picture Placeholder 6">
            <a:extLst>
              <a:ext uri="{FF2B5EF4-FFF2-40B4-BE49-F238E27FC236}">
                <a16:creationId xmlns:a16="http://schemas.microsoft.com/office/drawing/2014/main" id="{F809F065-C071-426F-8A27-0F59FAEE1C3A}"/>
              </a:ext>
            </a:extLst>
          </p:cNvPr>
          <p:cNvSpPr>
            <a:spLocks noGrp="1"/>
          </p:cNvSpPr>
          <p:nvPr>
            <p:ph type="pic" sz="quarter" idx="11" hasCustomPrompt="1"/>
          </p:nvPr>
        </p:nvSpPr>
        <p:spPr>
          <a:xfrm>
            <a:off x="-8467" y="3429000"/>
            <a:ext cx="6096000" cy="3429000"/>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10" name="Picture Placeholder 6">
            <a:extLst>
              <a:ext uri="{FF2B5EF4-FFF2-40B4-BE49-F238E27FC236}">
                <a16:creationId xmlns:a16="http://schemas.microsoft.com/office/drawing/2014/main" id="{D51896D6-B039-419E-87A8-4162B820CCD6}"/>
              </a:ext>
            </a:extLst>
          </p:cNvPr>
          <p:cNvSpPr>
            <a:spLocks noGrp="1"/>
          </p:cNvSpPr>
          <p:nvPr>
            <p:ph type="pic" sz="quarter" idx="12" hasCustomPrompt="1"/>
          </p:nvPr>
        </p:nvSpPr>
        <p:spPr>
          <a:xfrm>
            <a:off x="6095999"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1" name="Picture Placeholder 6">
            <a:extLst>
              <a:ext uri="{FF2B5EF4-FFF2-40B4-BE49-F238E27FC236}">
                <a16:creationId xmlns:a16="http://schemas.microsoft.com/office/drawing/2014/main" id="{4A010283-8B93-4AFB-B8E0-BFD8C9E4662C}"/>
              </a:ext>
            </a:extLst>
          </p:cNvPr>
          <p:cNvSpPr>
            <a:spLocks noGrp="1"/>
          </p:cNvSpPr>
          <p:nvPr>
            <p:ph type="pic" sz="quarter" idx="13" hasCustomPrompt="1"/>
          </p:nvPr>
        </p:nvSpPr>
        <p:spPr>
          <a:xfrm>
            <a:off x="6095999" y="3429000"/>
            <a:ext cx="6096000" cy="3429000"/>
          </a:xfrm>
        </p:spPr>
        <p:txBody>
          <a:bodyPr>
            <a:normAutofit/>
          </a:bodyPr>
          <a:lstStyle>
            <a:lvl1pPr marL="0" indent="0">
              <a:buNone/>
              <a:defRPr sz="1600">
                <a:solidFill>
                  <a:schemeClr val="tx1"/>
                </a:solidFill>
                <a:latin typeface="+mn-lt"/>
              </a:defRPr>
            </a:lvl1pPr>
          </a:lstStyle>
          <a:p>
            <a:r>
              <a:rPr lang="en-US" dirty="0"/>
              <a:t>Click the icon to add image</a:t>
            </a:r>
          </a:p>
        </p:txBody>
      </p:sp>
    </p:spTree>
    <p:extLst>
      <p:ext uri="{BB962C8B-B14F-4D97-AF65-F5344CB8AC3E}">
        <p14:creationId xmlns:p14="http://schemas.microsoft.com/office/powerpoint/2010/main" val="3879939123"/>
      </p:ext>
    </p:extLst>
  </p:cSld>
  <p:clrMapOvr>
    <a:masterClrMapping/>
  </p:clrMapOvr>
</p:sldLayout>
</file>

<file path=ppt/slideLayouts/slideLayout45.xml><?xml version="1.0" encoding="utf-8"?>
<p:sldLayout xmlns:a="http://purl.oclc.org/ooxml/drawingml/main" xmlns:r="http://purl.oclc.org/ooxml/officeDocument/relationships" xmlns:p="http://purl.oclc.org/ooxml/presentationml/main" preserve="1" userDrawn="1">
  <p:cSld name="PHONE MOCKUP + TITLE + TEXT (WHITE)">
    <p:bg>
      <p:bgPr>
        <a:solidFill>
          <a:schemeClr val="bg1"/>
        </a:solidFill>
        <a:effectLst/>
      </p:bgPr>
    </p:bg>
    <p:spTree>
      <p:nvGrpSpPr>
        <p:cNvPr id="1" name=""/>
        <p:cNvGrpSpPr/>
        <p:nvPr/>
      </p:nvGrpSpPr>
      <p:grpSpPr>
        <a:xfrm>
          <a:off x="0" y="0"/>
          <a:ext cx="0" cy="0"/>
          <a:chOff x="0" y="0"/>
          <a:chExt cx="0" cy="0"/>
        </a:xfrm>
      </p:grpSpPr>
      <p:pic>
        <p:nvPicPr>
          <p:cNvPr id="8" name="Picture 7" descr="A hand holding a cell phone&#10;&#10;Description generated with very high confidence">
            <a:extLst>
              <a:ext uri="{FF2B5EF4-FFF2-40B4-BE49-F238E27FC236}">
                <a16:creationId xmlns:a16="http://schemas.microsoft.com/office/drawing/2014/main" id="{968F4539-77B2-41EB-B956-9DE9248677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6144"/>
            <a:ext cx="4844716" cy="6319923"/>
          </a:xfrm>
          <a:prstGeom prst="rect">
            <a:avLst/>
          </a:prstGeom>
        </p:spPr>
      </p:pic>
      <p:sp>
        <p:nvSpPr>
          <p:cNvPr id="9" name="Picture Placeholder 6">
            <a:extLst>
              <a:ext uri="{FF2B5EF4-FFF2-40B4-BE49-F238E27FC236}">
                <a16:creationId xmlns:a16="http://schemas.microsoft.com/office/drawing/2014/main" id="{61884F0D-7AC1-43E4-95B8-B38B420A1979}"/>
              </a:ext>
            </a:extLst>
          </p:cNvPr>
          <p:cNvSpPr>
            <a:spLocks noGrp="1"/>
          </p:cNvSpPr>
          <p:nvPr>
            <p:ph type="pic" sz="quarter" idx="10" hasCustomPrompt="1"/>
          </p:nvPr>
        </p:nvSpPr>
        <p:spPr>
          <a:xfrm>
            <a:off x="1917032" y="1361400"/>
            <a:ext cx="2125580" cy="3695950"/>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C5AB809E-0545-4A1F-A00D-9927974DE2EC}"/>
              </a:ext>
            </a:extLst>
          </p:cNvPr>
          <p:cNvSpPr/>
          <p:nvPr userDrawn="1"/>
        </p:nvSpPr>
        <p:spPr>
          <a:xfrm rot="10800000">
            <a:off x="9947416" y="177250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473CE7AC-B8CE-4F49-8708-8CF042F26799}"/>
              </a:ext>
            </a:extLst>
          </p:cNvPr>
          <p:cNvSpPr>
            <a:spLocks noGrp="1"/>
          </p:cNvSpPr>
          <p:nvPr>
            <p:ph type="ftr" sz="quarter" idx="13"/>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5F6074BF-CA7A-4C4C-AFA2-5FB623991936}"/>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4" name="Title 1">
            <a:extLst>
              <a:ext uri="{FF2B5EF4-FFF2-40B4-BE49-F238E27FC236}">
                <a16:creationId xmlns:a16="http://schemas.microsoft.com/office/drawing/2014/main" id="{4FD3777F-F0C0-4CA0-A412-33A10DBCBE03}"/>
              </a:ext>
            </a:extLst>
          </p:cNvPr>
          <p:cNvSpPr>
            <a:spLocks noGrp="1"/>
          </p:cNvSpPr>
          <p:nvPr>
            <p:ph type="title" hasCustomPrompt="1"/>
          </p:nvPr>
        </p:nvSpPr>
        <p:spPr>
          <a:xfrm>
            <a:off x="5061680" y="1853326"/>
            <a:ext cx="6316282" cy="618385"/>
          </a:xfrm>
        </p:spPr>
        <p:txBody>
          <a:bodyPr>
            <a:normAutofit/>
          </a:bodyPr>
          <a:lstStyle>
            <a:lvl1pPr algn="r">
              <a:defRPr sz="3600">
                <a:solidFill>
                  <a:schemeClr val="tx2"/>
                </a:solidFill>
              </a:defRPr>
            </a:lvl1pPr>
          </a:lstStyle>
          <a:p>
            <a:r>
              <a:rPr lang="en-US" dirty="0"/>
              <a:t>Title goes here</a:t>
            </a:r>
            <a:endParaRPr lang="en-GB" dirty="0"/>
          </a:p>
        </p:txBody>
      </p:sp>
      <p:sp>
        <p:nvSpPr>
          <p:cNvPr id="12" name="Text Placeholder 10">
            <a:extLst>
              <a:ext uri="{FF2B5EF4-FFF2-40B4-BE49-F238E27FC236}">
                <a16:creationId xmlns:a16="http://schemas.microsoft.com/office/drawing/2014/main" id="{CD8D4805-0F35-453F-B425-C990A26FE27E}"/>
              </a:ext>
            </a:extLst>
          </p:cNvPr>
          <p:cNvSpPr>
            <a:spLocks noGrp="1"/>
          </p:cNvSpPr>
          <p:nvPr>
            <p:ph type="body" sz="quarter" idx="15"/>
          </p:nvPr>
        </p:nvSpPr>
        <p:spPr>
          <a:xfrm>
            <a:off x="6032873" y="2648327"/>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20836170"/>
      </p:ext>
    </p:extLst>
  </p:cSld>
  <p:clrMapOvr>
    <a:masterClrMapping/>
  </p:clrMapOvr>
</p:sldLayout>
</file>

<file path=ppt/slideLayouts/slideLayout46.xml><?xml version="1.0" encoding="utf-8"?>
<p:sldLayout xmlns:a="http://purl.oclc.org/ooxml/drawingml/main" xmlns:r="http://purl.oclc.org/ooxml/officeDocument/relationships" xmlns:p="http://purl.oclc.org/ooxml/presentationml/main" preserve="1" userDrawn="1">
  <p:cSld name="TABLET MOCKUP + TITLE + TEXT (WHITE)">
    <p:bg>
      <p:bgPr>
        <a:solidFill>
          <a:schemeClr val="bg1"/>
        </a:solidFill>
        <a:effectLst/>
      </p:bgPr>
    </p:bg>
    <p:spTree>
      <p:nvGrpSpPr>
        <p:cNvPr id="1" name=""/>
        <p:cNvGrpSpPr/>
        <p:nvPr/>
      </p:nvGrpSpPr>
      <p:grpSpPr>
        <a:xfrm>
          <a:off x="0" y="0"/>
          <a:ext cx="0" cy="0"/>
          <a:chOff x="0" y="0"/>
          <a:chExt cx="0" cy="0"/>
        </a:xfrm>
      </p:grpSpPr>
      <p:pic>
        <p:nvPicPr>
          <p:cNvPr id="8" name="Picture 7" descr="A screenshot of a computer screen&#10;&#10;Description generated with very high confidence">
            <a:extLst>
              <a:ext uri="{FF2B5EF4-FFF2-40B4-BE49-F238E27FC236}">
                <a16:creationId xmlns:a16="http://schemas.microsoft.com/office/drawing/2014/main" id="{9E7B9390-F86C-4587-9569-EB2D9A2ED446}"/>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t="0.001%" b="49.999%"/>
          <a:stretch/>
        </p:blipFill>
        <p:spPr>
          <a:xfrm>
            <a:off x="4848672" y="1658902"/>
            <a:ext cx="7013006" cy="5199098"/>
          </a:xfrm>
          <a:prstGeom prst="rect">
            <a:avLst/>
          </a:prstGeom>
        </p:spPr>
      </p:pic>
      <p:sp>
        <p:nvSpPr>
          <p:cNvPr id="9" name="Picture Placeholder 6">
            <a:extLst>
              <a:ext uri="{FF2B5EF4-FFF2-40B4-BE49-F238E27FC236}">
                <a16:creationId xmlns:a16="http://schemas.microsoft.com/office/drawing/2014/main" id="{EC628F1F-512D-45FB-B9B0-A1506C3C9A66}"/>
              </a:ext>
            </a:extLst>
          </p:cNvPr>
          <p:cNvSpPr>
            <a:spLocks noGrp="1"/>
          </p:cNvSpPr>
          <p:nvPr>
            <p:ph type="pic" sz="quarter" idx="10" hasCustomPrompt="1"/>
          </p:nvPr>
        </p:nvSpPr>
        <p:spPr>
          <a:xfrm>
            <a:off x="5220247" y="2680856"/>
            <a:ext cx="6251317" cy="4177144"/>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9CEB1CE8-E00A-4467-A57F-95D4A003F22E}"/>
              </a:ext>
            </a:extLst>
          </p:cNvPr>
          <p:cNvSpPr/>
          <p:nvPr userDrawn="1"/>
        </p:nvSpPr>
        <p:spPr>
          <a:xfrm rot="10800000">
            <a:off x="721395" y="847897"/>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FB5D421-9251-4442-A0D3-54B830C3FDD1}"/>
              </a:ext>
            </a:extLst>
          </p:cNvPr>
          <p:cNvSpPr>
            <a:spLocks noGrp="1"/>
          </p:cNvSpPr>
          <p:nvPr>
            <p:ph type="title" hasCustomPrompt="1"/>
          </p:nvPr>
        </p:nvSpPr>
        <p:spPr>
          <a:xfrm>
            <a:off x="622835" y="954577"/>
            <a:ext cx="10515600" cy="618385"/>
          </a:xfrm>
        </p:spPr>
        <p:txBody>
          <a:bodyPr>
            <a:normAutofit/>
          </a:bodyPr>
          <a:lstStyle>
            <a:lvl1pPr algn="l">
              <a:defRPr sz="3600">
                <a:solidFill>
                  <a:schemeClr val="tx1"/>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FFF4F98-2A4B-4EF3-AD03-BE8E70974BC9}"/>
              </a:ext>
            </a:extLst>
          </p:cNvPr>
          <p:cNvSpPr>
            <a:spLocks noGrp="1"/>
          </p:cNvSpPr>
          <p:nvPr>
            <p:ph type="ftr" sz="quarter" idx="12"/>
          </p:nvPr>
        </p:nvSpPr>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0D9CA01B-7BF9-4335-8D14-4B9774A7E0F8}"/>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2" name="Text Placeholder 10">
            <a:extLst>
              <a:ext uri="{FF2B5EF4-FFF2-40B4-BE49-F238E27FC236}">
                <a16:creationId xmlns:a16="http://schemas.microsoft.com/office/drawing/2014/main" id="{CD8D4805-0F35-453F-B425-C990A26FE27E}"/>
              </a:ext>
            </a:extLst>
          </p:cNvPr>
          <p:cNvSpPr>
            <a:spLocks noGrp="1"/>
          </p:cNvSpPr>
          <p:nvPr>
            <p:ph type="body" sz="quarter" idx="14"/>
          </p:nvPr>
        </p:nvSpPr>
        <p:spPr>
          <a:xfrm>
            <a:off x="622836" y="1686835"/>
            <a:ext cx="4062376" cy="507925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058572510"/>
      </p:ext>
    </p:extLst>
  </p:cSld>
  <p:clrMapOvr>
    <a:masterClrMapping/>
  </p:clrMapOvr>
</p:sldLayout>
</file>

<file path=ppt/slideLayouts/slideLayout47.xml><?xml version="1.0" encoding="utf-8"?>
<p:sldLayout xmlns:a="http://purl.oclc.org/ooxml/drawingml/main" xmlns:r="http://purl.oclc.org/ooxml/officeDocument/relationships" xmlns:p="http://purl.oclc.org/ooxml/presentationml/main" preserve="1" userDrawn="1">
  <p:cSld name="3 TEXT BUBBLES + 3 PICTURES (WHITE)">
    <p:bg>
      <p:bgPr>
        <a:solidFill>
          <a:schemeClr val="bg1"/>
        </a:solidFill>
        <a:effectLst/>
      </p:bgPr>
    </p:bg>
    <p:spTree>
      <p:nvGrpSpPr>
        <p:cNvPr id="1" name=""/>
        <p:cNvGrpSpPr/>
        <p:nvPr/>
      </p:nvGrpSpPr>
      <p:grpSpPr>
        <a:xfrm>
          <a:off x="0" y="0"/>
          <a:ext cx="0" cy="0"/>
          <a:chOff x="0" y="0"/>
          <a:chExt cx="0" cy="0"/>
        </a:xfrm>
      </p:grpSpPr>
      <p:sp>
        <p:nvSpPr>
          <p:cNvPr id="20" name="Rounded Rectangular Callout 5">
            <a:extLst>
              <a:ext uri="{FF2B5EF4-FFF2-40B4-BE49-F238E27FC236}">
                <a16:creationId xmlns:a16="http://schemas.microsoft.com/office/drawing/2014/main" id="{54EC0FDB-0F09-4109-8127-D85D90995BE0}"/>
              </a:ext>
            </a:extLst>
          </p:cNvPr>
          <p:cNvSpPr/>
          <p:nvPr userDrawn="1"/>
        </p:nvSpPr>
        <p:spPr>
          <a:xfrm>
            <a:off x="7932013"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21" name="Rounded Rectangular Callout 7">
            <a:extLst>
              <a:ext uri="{FF2B5EF4-FFF2-40B4-BE49-F238E27FC236}">
                <a16:creationId xmlns:a16="http://schemas.microsoft.com/office/drawing/2014/main" id="{B4137ECA-1208-4BD8-9AFD-CBB968C64D21}"/>
              </a:ext>
            </a:extLst>
          </p:cNvPr>
          <p:cNvSpPr/>
          <p:nvPr userDrawn="1"/>
        </p:nvSpPr>
        <p:spPr>
          <a:xfrm>
            <a:off x="4563411"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22" name="Rounded Rectangular Callout 9">
            <a:extLst>
              <a:ext uri="{FF2B5EF4-FFF2-40B4-BE49-F238E27FC236}">
                <a16:creationId xmlns:a16="http://schemas.microsoft.com/office/drawing/2014/main" id="{554B4D09-41DA-4B03-ACB9-71D3C7F633AD}"/>
              </a:ext>
            </a:extLst>
          </p:cNvPr>
          <p:cNvSpPr/>
          <p:nvPr userDrawn="1"/>
        </p:nvSpPr>
        <p:spPr>
          <a:xfrm>
            <a:off x="1194809"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3" name="Footer Placeholder 2">
            <a:extLst>
              <a:ext uri="{FF2B5EF4-FFF2-40B4-BE49-F238E27FC236}">
                <a16:creationId xmlns:a16="http://schemas.microsoft.com/office/drawing/2014/main" id="{6D2BE8D3-B919-45E9-B4BC-6BC37544FD1C}"/>
              </a:ext>
            </a:extLst>
          </p:cNvPr>
          <p:cNvSpPr>
            <a:spLocks noGrp="1"/>
          </p:cNvSpPr>
          <p:nvPr>
            <p:ph type="ftr" sz="quarter" idx="15"/>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E72FD01F-A3E5-4910-8BA2-1AE83B09EEF1}"/>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A390F0F5-BFBC-40F3-9DF9-566A3EDEEB04}"/>
              </a:ext>
            </a:extLst>
          </p:cNvPr>
          <p:cNvSpPr>
            <a:spLocks noGrp="1"/>
          </p:cNvSpPr>
          <p:nvPr>
            <p:ph type="body" sz="quarter" idx="17"/>
          </p:nvPr>
        </p:nvSpPr>
        <p:spPr>
          <a:xfrm>
            <a:off x="1382681" y="1151601"/>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893CBBDB-4190-46E2-8B80-EB745C13C51B}"/>
              </a:ext>
            </a:extLst>
          </p:cNvPr>
          <p:cNvSpPr>
            <a:spLocks noGrp="1"/>
          </p:cNvSpPr>
          <p:nvPr>
            <p:ph type="body" sz="quarter" idx="18"/>
          </p:nvPr>
        </p:nvSpPr>
        <p:spPr>
          <a:xfrm>
            <a:off x="4743257" y="1140747"/>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0F28CE43-1EF0-4B55-B67F-869012DF8F51}"/>
              </a:ext>
            </a:extLst>
          </p:cNvPr>
          <p:cNvSpPr>
            <a:spLocks noGrp="1"/>
          </p:cNvSpPr>
          <p:nvPr>
            <p:ph type="body" sz="quarter" idx="19"/>
          </p:nvPr>
        </p:nvSpPr>
        <p:spPr>
          <a:xfrm>
            <a:off x="8111859" y="1140747"/>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4" name="Picture Placeholder 14">
            <a:extLst>
              <a:ext uri="{FF2B5EF4-FFF2-40B4-BE49-F238E27FC236}">
                <a16:creationId xmlns:a16="http://schemas.microsoft.com/office/drawing/2014/main" id="{1E0E378D-D363-4E4F-B5B4-05D780B367EC}"/>
              </a:ext>
            </a:extLst>
          </p:cNvPr>
          <p:cNvSpPr>
            <a:spLocks noGrp="1"/>
          </p:cNvSpPr>
          <p:nvPr>
            <p:ph type="pic" sz="quarter" idx="11"/>
          </p:nvPr>
        </p:nvSpPr>
        <p:spPr>
          <a:xfrm>
            <a:off x="1422930" y="3366655"/>
            <a:ext cx="2594006" cy="2323996"/>
          </a:xfrm>
          <a:prstGeom prst="hexagon">
            <a:avLst/>
          </a:prstGeom>
          <a:solidFill>
            <a:schemeClr val="bg2"/>
          </a:solidFill>
          <a:ln w="57150">
            <a:solidFill>
              <a:schemeClr val="accent2"/>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8" name="Picture Placeholder 15">
            <a:extLst>
              <a:ext uri="{FF2B5EF4-FFF2-40B4-BE49-F238E27FC236}">
                <a16:creationId xmlns:a16="http://schemas.microsoft.com/office/drawing/2014/main" id="{6D312337-0EA3-4322-82A6-3366CA52FBC8}"/>
              </a:ext>
            </a:extLst>
          </p:cNvPr>
          <p:cNvSpPr>
            <a:spLocks noGrp="1"/>
          </p:cNvSpPr>
          <p:nvPr>
            <p:ph type="pic" sz="quarter" idx="12"/>
          </p:nvPr>
        </p:nvSpPr>
        <p:spPr>
          <a:xfrm>
            <a:off x="4791532" y="3366655"/>
            <a:ext cx="2594006" cy="2323996"/>
          </a:xfrm>
          <a:prstGeom prst="hexagon">
            <a:avLst/>
          </a:prstGeom>
          <a:solidFill>
            <a:schemeClr val="bg2"/>
          </a:solidFill>
          <a:ln w="57150">
            <a:solidFill>
              <a:schemeClr val="accent6"/>
            </a:solidFill>
          </a:ln>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9" name="Picture Placeholder 16">
            <a:extLst>
              <a:ext uri="{FF2B5EF4-FFF2-40B4-BE49-F238E27FC236}">
                <a16:creationId xmlns:a16="http://schemas.microsoft.com/office/drawing/2014/main" id="{5CDB373A-06BE-452A-A3EF-25E37DA21AD1}"/>
              </a:ext>
            </a:extLst>
          </p:cNvPr>
          <p:cNvSpPr>
            <a:spLocks noGrp="1"/>
          </p:cNvSpPr>
          <p:nvPr>
            <p:ph type="pic" sz="quarter" idx="13"/>
          </p:nvPr>
        </p:nvSpPr>
        <p:spPr>
          <a:xfrm>
            <a:off x="8160134" y="3366655"/>
            <a:ext cx="2594006" cy="2323996"/>
          </a:xfrm>
          <a:prstGeom prst="hexagon">
            <a:avLst/>
          </a:prstGeom>
          <a:solidFill>
            <a:schemeClr val="bg2"/>
          </a:solidFill>
          <a:ln w="57150">
            <a:solidFill>
              <a:schemeClr val="accent5"/>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Tree>
    <p:extLst>
      <p:ext uri="{BB962C8B-B14F-4D97-AF65-F5344CB8AC3E}">
        <p14:creationId xmlns:p14="http://schemas.microsoft.com/office/powerpoint/2010/main" val="1309601130"/>
      </p:ext>
    </p:extLst>
  </p:cSld>
  <p:clrMapOvr>
    <a:masterClrMapping/>
  </p:clrMapOvr>
  <p:transition spd="slow">
    <p:push dir="u"/>
  </p:transition>
</p:sldLayout>
</file>

<file path=ppt/slideLayouts/slideLayout48.xml><?xml version="1.0" encoding="utf-8"?>
<p:sldLayout xmlns:a="http://purl.oclc.org/ooxml/drawingml/main" xmlns:r="http://purl.oclc.org/ooxml/officeDocument/relationships" xmlns:p="http://purl.oclc.org/ooxml/presentationml/main" preserve="1" userDrawn="1">
  <p:cSld name="3 TEXTBOXES BELOW + 3 PICTURES (WHITE)">
    <p:bg>
      <p:bgPr>
        <a:solidFill>
          <a:schemeClr val="bg1"/>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1194809"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6" name="Rectangle 5"/>
          <p:cNvSpPr/>
          <p:nvPr userDrawn="1"/>
        </p:nvSpPr>
        <p:spPr>
          <a:xfrm>
            <a:off x="7932013" y="41791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userDrawn="1"/>
        </p:nvSpPr>
        <p:spPr>
          <a:xfrm>
            <a:off x="4563411" y="41791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userDrawn="1"/>
        </p:nvSpPr>
        <p:spPr>
          <a:xfrm>
            <a:off x="1194809" y="41791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3" name="Footer Placeholder 2">
            <a:extLst>
              <a:ext uri="{FF2B5EF4-FFF2-40B4-BE49-F238E27FC236}">
                <a16:creationId xmlns:a16="http://schemas.microsoft.com/office/drawing/2014/main" id="{69AD5B70-216B-4E48-A7AB-DA1033A3D2D7}"/>
              </a:ext>
            </a:extLst>
          </p:cNvPr>
          <p:cNvSpPr>
            <a:spLocks noGrp="1"/>
          </p:cNvSpPr>
          <p:nvPr>
            <p:ph type="ftr" sz="quarter" idx="15"/>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75F737B3-5ABA-4D43-B460-5E283D144CDB}"/>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527F08A6-A843-4A3B-91B3-61A2E7646AEF}"/>
              </a:ext>
            </a:extLst>
          </p:cNvPr>
          <p:cNvSpPr>
            <a:spLocks noGrp="1"/>
          </p:cNvSpPr>
          <p:nvPr>
            <p:ph type="body" sz="quarter" idx="17"/>
          </p:nvPr>
        </p:nvSpPr>
        <p:spPr>
          <a:xfrm>
            <a:off x="1257990" y="4243936"/>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7E4B4048-FB58-4B91-8529-2B859672A18C}"/>
              </a:ext>
            </a:extLst>
          </p:cNvPr>
          <p:cNvSpPr>
            <a:spLocks noGrp="1"/>
          </p:cNvSpPr>
          <p:nvPr>
            <p:ph type="body" sz="quarter" idx="18"/>
          </p:nvPr>
        </p:nvSpPr>
        <p:spPr>
          <a:xfrm>
            <a:off x="4626879"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DBA3ACD-02F7-4B00-80A4-1A55C2BE83F8}"/>
              </a:ext>
            </a:extLst>
          </p:cNvPr>
          <p:cNvSpPr>
            <a:spLocks noGrp="1"/>
          </p:cNvSpPr>
          <p:nvPr>
            <p:ph type="body" sz="quarter" idx="19"/>
          </p:nvPr>
        </p:nvSpPr>
        <p:spPr>
          <a:xfrm>
            <a:off x="7995481"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60383359"/>
      </p:ext>
    </p:extLst>
  </p:cSld>
  <p:clrMapOvr>
    <a:masterClrMapping/>
  </p:clrMapOvr>
  <p:transition spd="slow">
    <p:push dir="u"/>
  </p:transition>
</p:sldLayout>
</file>

<file path=ppt/slideLayouts/slideLayout49.xml><?xml version="1.0" encoding="utf-8"?>
<p:sldLayout xmlns:a="http://purl.oclc.org/ooxml/drawingml/main" xmlns:r="http://purl.oclc.org/ooxml/officeDocument/relationships" xmlns:p="http://purl.oclc.org/ooxml/presentationml/main" preserve="1" userDrawn="1">
  <p:cSld name="3 TEXTBOXES ABOVE + 3 PICTURES (WHITE)">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7932013" y="9706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userDrawn="1"/>
        </p:nvSpPr>
        <p:spPr>
          <a:xfrm>
            <a:off x="4563411" y="9706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userDrawn="1"/>
        </p:nvSpPr>
        <p:spPr>
          <a:xfrm>
            <a:off x="1194809" y="9706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5" name="Picture Placeholder 14"/>
          <p:cNvSpPr>
            <a:spLocks noGrp="1"/>
          </p:cNvSpPr>
          <p:nvPr>
            <p:ph type="pic" sz="quarter" idx="11"/>
          </p:nvPr>
        </p:nvSpPr>
        <p:spPr>
          <a:xfrm>
            <a:off x="1194809"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11359524-C1FE-46C0-94B1-0947AB8F8BAE}"/>
              </a:ext>
            </a:extLst>
          </p:cNvPr>
          <p:cNvSpPr>
            <a:spLocks noGrp="1"/>
          </p:cNvSpPr>
          <p:nvPr>
            <p:ph type="ftr" sz="quarter" idx="15"/>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DB09E122-18B5-4F93-8453-62CD547BDBB6}"/>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70C2B941-B60A-418B-A2F7-10035EC8D8F6}"/>
              </a:ext>
            </a:extLst>
          </p:cNvPr>
          <p:cNvSpPr>
            <a:spLocks noGrp="1"/>
          </p:cNvSpPr>
          <p:nvPr>
            <p:ph type="body" sz="quarter" idx="17"/>
          </p:nvPr>
        </p:nvSpPr>
        <p:spPr>
          <a:xfrm>
            <a:off x="1258277"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A5342ADD-3056-454C-ACDA-B99EA97BC34F}"/>
              </a:ext>
            </a:extLst>
          </p:cNvPr>
          <p:cNvSpPr>
            <a:spLocks noGrp="1"/>
          </p:cNvSpPr>
          <p:nvPr>
            <p:ph type="body" sz="quarter" idx="18"/>
          </p:nvPr>
        </p:nvSpPr>
        <p:spPr>
          <a:xfrm>
            <a:off x="4626879"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5F036DF-7B91-45FD-A1EA-5B08B6C3FC50}"/>
              </a:ext>
            </a:extLst>
          </p:cNvPr>
          <p:cNvSpPr>
            <a:spLocks noGrp="1"/>
          </p:cNvSpPr>
          <p:nvPr>
            <p:ph type="body" sz="quarter" idx="19"/>
          </p:nvPr>
        </p:nvSpPr>
        <p:spPr>
          <a:xfrm>
            <a:off x="7995481"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1651207336"/>
      </p:ext>
    </p:extLst>
  </p:cSld>
  <p:clrMapOvr>
    <a:masterClrMapping/>
  </p:clrMapOvr>
  <p:transition spd="slow">
    <p:push dir="u"/>
  </p:transition>
</p:sldLayout>
</file>

<file path=ppt/slideLayouts/slideLayout5.xml><?xml version="1.0" encoding="utf-8"?>
<p:sldLayout xmlns:a="http://purl.oclc.org/ooxml/drawingml/main" xmlns:r="http://purl.oclc.org/ooxml/officeDocument/relationships" xmlns:p="http://purl.oclc.org/ooxml/presentationml/main" preserve="1" userDrawn="1">
  <p:cSld name="BIG SECTION TITLE 5">
    <p:bg>
      <p:bgPr>
        <a:solidFill>
          <a:srgbClr val="EEFC4A"/>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E1D9C3-CC0F-4B47-AAD9-0B3A9D190D28}"/>
              </a:ext>
            </a:extLst>
          </p:cNvPr>
          <p:cNvSpPr/>
          <p:nvPr userDrawn="1"/>
        </p:nvSpPr>
        <p:spPr>
          <a:xfrm>
            <a:off x="0" y="0"/>
            <a:ext cx="12192000" cy="2032000"/>
          </a:xfrm>
          <a:prstGeom prst="rect">
            <a:avLst/>
          </a:prstGeom>
          <a:solidFill>
            <a:srgbClr val="EEFC4A"/>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6" name="Title 1">
            <a:extLst>
              <a:ext uri="{FF2B5EF4-FFF2-40B4-BE49-F238E27FC236}">
                <a16:creationId xmlns:a16="http://schemas.microsoft.com/office/drawing/2014/main" id="{7A0237E5-EB5F-4D92-A325-2D8248485A05}"/>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E4629394-024A-43D7-899A-973641E8E8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2BB7BD19-6AD8-4D6D-AEA8-9F526A357729}"/>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2974652481"/>
      </p:ext>
    </p:extLst>
  </p:cSld>
  <p:clrMapOvr>
    <a:masterClrMapping/>
  </p:clrMapOvr>
</p:sldLayout>
</file>

<file path=ppt/slideLayouts/slideLayout50.xml><?xml version="1.0" encoding="utf-8"?>
<p:sldLayout xmlns:a="http://purl.oclc.org/ooxml/drawingml/main" xmlns:r="http://purl.oclc.org/ooxml/officeDocument/relationships" xmlns:p="http://purl.oclc.org/ooxml/presentationml/main" preserve="1" userDrawn="1">
  <p:cSld name="3 4 TEXTBOXES + 4 PICTURES (WHITE)">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6294120" y="1248229"/>
            <a:ext cx="2745806" cy="2283394"/>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1" name="Rectangle 10"/>
          <p:cNvSpPr/>
          <p:nvPr userDrawn="1"/>
        </p:nvSpPr>
        <p:spPr>
          <a:xfrm>
            <a:off x="6294120" y="3723129"/>
            <a:ext cx="2745806" cy="2283394"/>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3" name="Rectangle 12"/>
          <p:cNvSpPr/>
          <p:nvPr userDrawn="1"/>
        </p:nvSpPr>
        <p:spPr>
          <a:xfrm>
            <a:off x="3404497" y="1248229"/>
            <a:ext cx="2716354" cy="2283394"/>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2" name="Rectangle 11"/>
          <p:cNvSpPr/>
          <p:nvPr userDrawn="1"/>
        </p:nvSpPr>
        <p:spPr>
          <a:xfrm>
            <a:off x="3404497" y="3723129"/>
            <a:ext cx="2716353" cy="2283394"/>
          </a:xfrm>
          <a:prstGeom prst="rect">
            <a:avLst/>
          </a:prstGeom>
          <a:solidFill>
            <a:schemeClr val="accent5"/>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26" name="Picture Placeholder 25"/>
          <p:cNvSpPr>
            <a:spLocks noGrp="1"/>
          </p:cNvSpPr>
          <p:nvPr>
            <p:ph type="pic" sz="quarter" idx="11"/>
          </p:nvPr>
        </p:nvSpPr>
        <p:spPr>
          <a:xfrm>
            <a:off x="9039926" y="12482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5" name="Picture Placeholder 24"/>
          <p:cNvSpPr>
            <a:spLocks noGrp="1"/>
          </p:cNvSpPr>
          <p:nvPr>
            <p:ph type="pic" sz="quarter" idx="12"/>
          </p:nvPr>
        </p:nvSpPr>
        <p:spPr>
          <a:xfrm>
            <a:off x="1091651" y="1248229"/>
            <a:ext cx="2312846"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4" name="Picture Placeholder 23"/>
          <p:cNvSpPr>
            <a:spLocks noGrp="1"/>
          </p:cNvSpPr>
          <p:nvPr>
            <p:ph type="pic" sz="quarter" idx="13"/>
          </p:nvPr>
        </p:nvSpPr>
        <p:spPr>
          <a:xfrm>
            <a:off x="1091651" y="3723129"/>
            <a:ext cx="2312847"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0" name="Picture Placeholder 24"/>
          <p:cNvSpPr>
            <a:spLocks noGrp="1"/>
          </p:cNvSpPr>
          <p:nvPr>
            <p:ph type="pic" sz="quarter" idx="14"/>
          </p:nvPr>
        </p:nvSpPr>
        <p:spPr>
          <a:xfrm>
            <a:off x="9039926" y="37231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8D63A27B-6555-4849-8689-C8332E05F896}"/>
              </a:ext>
            </a:extLst>
          </p:cNvPr>
          <p:cNvSpPr>
            <a:spLocks noGrp="1"/>
          </p:cNvSpPr>
          <p:nvPr>
            <p:ph type="ftr" sz="quarter" idx="16"/>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8AEABDF8-89AA-42B5-BA3C-F823BE9F3262}"/>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4" name="Text Placeholder 10">
            <a:extLst>
              <a:ext uri="{FF2B5EF4-FFF2-40B4-BE49-F238E27FC236}">
                <a16:creationId xmlns:a16="http://schemas.microsoft.com/office/drawing/2014/main" id="{97040800-F6CB-42FC-BAE2-F7E484D569A8}"/>
              </a:ext>
            </a:extLst>
          </p:cNvPr>
          <p:cNvSpPr>
            <a:spLocks noGrp="1"/>
          </p:cNvSpPr>
          <p:nvPr>
            <p:ph type="body" sz="quarter" idx="18"/>
          </p:nvPr>
        </p:nvSpPr>
        <p:spPr>
          <a:xfrm>
            <a:off x="3471865"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5" name="Text Placeholder 10">
            <a:extLst>
              <a:ext uri="{FF2B5EF4-FFF2-40B4-BE49-F238E27FC236}">
                <a16:creationId xmlns:a16="http://schemas.microsoft.com/office/drawing/2014/main" id="{2AB4CCCB-48A5-4F99-9431-B8F87868270B}"/>
              </a:ext>
            </a:extLst>
          </p:cNvPr>
          <p:cNvSpPr>
            <a:spLocks noGrp="1"/>
          </p:cNvSpPr>
          <p:nvPr>
            <p:ph type="body" sz="quarter" idx="19"/>
          </p:nvPr>
        </p:nvSpPr>
        <p:spPr>
          <a:xfrm>
            <a:off x="346861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7" name="Text Placeholder 10">
            <a:extLst>
              <a:ext uri="{FF2B5EF4-FFF2-40B4-BE49-F238E27FC236}">
                <a16:creationId xmlns:a16="http://schemas.microsoft.com/office/drawing/2014/main" id="{B74FA075-137B-4089-AB56-85B3BD85FF1A}"/>
              </a:ext>
            </a:extLst>
          </p:cNvPr>
          <p:cNvSpPr>
            <a:spLocks noGrp="1"/>
          </p:cNvSpPr>
          <p:nvPr>
            <p:ph type="body" sz="quarter" idx="20"/>
          </p:nvPr>
        </p:nvSpPr>
        <p:spPr>
          <a:xfrm>
            <a:off x="6372967"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EBC937DA-A460-4624-90B6-6CC8767B9E11}"/>
              </a:ext>
            </a:extLst>
          </p:cNvPr>
          <p:cNvSpPr>
            <a:spLocks noGrp="1"/>
          </p:cNvSpPr>
          <p:nvPr>
            <p:ph type="body" sz="quarter" idx="21"/>
          </p:nvPr>
        </p:nvSpPr>
        <p:spPr>
          <a:xfrm>
            <a:off x="637296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3841891474"/>
      </p:ext>
    </p:extLst>
  </p:cSld>
  <p:clrMapOvr>
    <a:masterClrMapping/>
  </p:clrMapOvr>
  <p:transition spd="slow">
    <p:push dir="u"/>
  </p:transition>
</p:sldLayout>
</file>

<file path=ppt/slideLayouts/slideLayout51.xml><?xml version="1.0" encoding="utf-8"?>
<p:sldLayout xmlns:a="http://purl.oclc.org/ooxml/drawingml/main" xmlns:r="http://purl.oclc.org/ooxml/officeDocument/relationships" xmlns:p="http://purl.oclc.org/ooxml/presentationml/main" preserve="1" userDrawn="1">
  <p:cSld name="TITLE + TEXT + PICTURE RIGHT (WHITE)">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553201" y="9158"/>
            <a:ext cx="5638800" cy="6848841"/>
          </a:xfrm>
        </p:spPr>
        <p:txBody>
          <a:bodyPr>
            <a:normAutofit/>
          </a:bodyPr>
          <a:lstStyle>
            <a:lvl1pPr marL="0" indent="0">
              <a:buNone/>
              <a:defRPr sz="1600">
                <a:solidFill>
                  <a:schemeClr val="bg1"/>
                </a:solidFill>
                <a:latin typeface="Maven Pro" panose="02000000000000000000" pitchFamily="2" charset="0"/>
              </a:defRPr>
            </a:lvl1pPr>
          </a:lstStyle>
          <a:p>
            <a:r>
              <a:rPr lang="en-US" dirty="0"/>
              <a:t>Click the icon to add image</a:t>
            </a:r>
          </a:p>
        </p:txBody>
      </p:sp>
      <p:sp>
        <p:nvSpPr>
          <p:cNvPr id="7" name="Rectangle 6">
            <a:extLst>
              <a:ext uri="{FF2B5EF4-FFF2-40B4-BE49-F238E27FC236}">
                <a16:creationId xmlns:a16="http://schemas.microsoft.com/office/drawing/2014/main" id="{A0385CC8-D063-491F-8ACC-1D2A633E1FFE}"/>
              </a:ext>
            </a:extLst>
          </p:cNvPr>
          <p:cNvSpPr/>
          <p:nvPr userDrawn="1"/>
        </p:nvSpPr>
        <p:spPr>
          <a:xfrm rot="10800000">
            <a:off x="436300" y="1856688"/>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E128FC7-4C89-4642-AA8B-F6AF95B42C89}"/>
              </a:ext>
            </a:extLst>
          </p:cNvPr>
          <p:cNvSpPr>
            <a:spLocks noGrp="1"/>
          </p:cNvSpPr>
          <p:nvPr>
            <p:ph type="title" hasCustomPrompt="1"/>
          </p:nvPr>
        </p:nvSpPr>
        <p:spPr>
          <a:xfrm>
            <a:off x="348360" y="1948556"/>
            <a:ext cx="5711168"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A59E318B-517F-4BF9-BE0C-734EBC979DFB}"/>
              </a:ext>
            </a:extLst>
          </p:cNvPr>
          <p:cNvSpPr>
            <a:spLocks noGrp="1"/>
          </p:cNvSpPr>
          <p:nvPr>
            <p:ph type="ftr" sz="quarter" idx="12"/>
          </p:nvPr>
        </p:nvSpPr>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4"/>
          </p:nvPr>
        </p:nvSpPr>
        <p:spPr>
          <a:xfrm>
            <a:off x="348360" y="2721229"/>
            <a:ext cx="5711168" cy="3966954"/>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46257900"/>
      </p:ext>
    </p:extLst>
  </p:cSld>
  <p:clrMapOvr>
    <a:masterClrMapping/>
  </p:clrMapOvr>
</p:sldLayout>
</file>

<file path=ppt/slideLayouts/slideLayout52.xml><?xml version="1.0" encoding="utf-8"?>
<p:sldLayout xmlns:a="http://purl.oclc.org/ooxml/drawingml/main" xmlns:r="http://purl.oclc.org/ooxml/officeDocument/relationships" xmlns:p="http://purl.oclc.org/ooxml/presentationml/main" preserve="1" userDrawn="1">
  <p:cSld name="COMPUTER MOCKUP + TITLE + TEXT (WHITE)">
    <p:bg>
      <p:bgPr>
        <a:solidFill>
          <a:schemeClr val="bg1"/>
        </a:solidFill>
        <a:effectLst/>
      </p:bgPr>
    </p:bg>
    <p:spTree>
      <p:nvGrpSpPr>
        <p:cNvPr id="1" name=""/>
        <p:cNvGrpSpPr/>
        <p:nvPr/>
      </p:nvGrpSpPr>
      <p:grpSpPr>
        <a:xfrm>
          <a:off x="0" y="0"/>
          <a:ext cx="0" cy="0"/>
          <a:chOff x="0" y="0"/>
          <a:chExt cx="0" cy="0"/>
        </a:xfrm>
      </p:grpSpPr>
      <p:pic>
        <p:nvPicPr>
          <p:cNvPr id="7" name="Picture 6" descr="A flat screen monitor&#10;&#10;Description generated with high confidence">
            <a:extLst>
              <a:ext uri="{FF2B5EF4-FFF2-40B4-BE49-F238E27FC236}">
                <a16:creationId xmlns:a16="http://schemas.microsoft.com/office/drawing/2014/main" id="{1C0748D2-7D46-4CBF-8E7C-C4B0CB4D0B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7755" y="937847"/>
            <a:ext cx="6727287" cy="5849815"/>
          </a:xfrm>
          <a:prstGeom prst="rect">
            <a:avLst/>
          </a:prstGeom>
        </p:spPr>
      </p:pic>
      <p:sp>
        <p:nvSpPr>
          <p:cNvPr id="8" name="Picture Placeholder 6">
            <a:extLst>
              <a:ext uri="{FF2B5EF4-FFF2-40B4-BE49-F238E27FC236}">
                <a16:creationId xmlns:a16="http://schemas.microsoft.com/office/drawing/2014/main" id="{CB7510C3-52BF-4D79-8CD2-CA159D19D120}"/>
              </a:ext>
            </a:extLst>
          </p:cNvPr>
          <p:cNvSpPr>
            <a:spLocks noGrp="1"/>
          </p:cNvSpPr>
          <p:nvPr>
            <p:ph type="pic" sz="quarter" idx="10" hasCustomPrompt="1"/>
          </p:nvPr>
        </p:nvSpPr>
        <p:spPr>
          <a:xfrm>
            <a:off x="5724797" y="1244237"/>
            <a:ext cx="5633357" cy="3393077"/>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12A9FB1A-8EA0-4DD7-977C-E689B9FC2872}"/>
              </a:ext>
            </a:extLst>
          </p:cNvPr>
          <p:cNvSpPr/>
          <p:nvPr userDrawn="1"/>
        </p:nvSpPr>
        <p:spPr>
          <a:xfrm rot="10800000">
            <a:off x="660061" y="108521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A5B354B2-0C21-4146-A009-27CBF26CA3C6}"/>
              </a:ext>
            </a:extLst>
          </p:cNvPr>
          <p:cNvSpPr>
            <a:spLocks noGrp="1"/>
          </p:cNvSpPr>
          <p:nvPr>
            <p:ph type="title" hasCustomPrompt="1"/>
          </p:nvPr>
        </p:nvSpPr>
        <p:spPr>
          <a:xfrm>
            <a:off x="564491" y="1194130"/>
            <a:ext cx="4657132"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3" name="Footer Placeholder 2">
            <a:extLst>
              <a:ext uri="{FF2B5EF4-FFF2-40B4-BE49-F238E27FC236}">
                <a16:creationId xmlns:a16="http://schemas.microsoft.com/office/drawing/2014/main" id="{BA680E77-E1F4-42E8-8D64-5E6D5451E120}"/>
              </a:ext>
            </a:extLst>
          </p:cNvPr>
          <p:cNvSpPr>
            <a:spLocks noGrp="1"/>
          </p:cNvSpPr>
          <p:nvPr>
            <p:ph type="ftr" sz="quarter" idx="13"/>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F1AD7BB7-6D8C-43A2-BF5C-C1C3D912B5FD}"/>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CD8D4805-0F35-453F-B425-C990A26FE27E}"/>
              </a:ext>
            </a:extLst>
          </p:cNvPr>
          <p:cNvSpPr>
            <a:spLocks noGrp="1"/>
          </p:cNvSpPr>
          <p:nvPr>
            <p:ph type="body" sz="quarter" idx="15"/>
          </p:nvPr>
        </p:nvSpPr>
        <p:spPr>
          <a:xfrm>
            <a:off x="564492" y="1932776"/>
            <a:ext cx="4657131" cy="4685738"/>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068842469"/>
      </p:ext>
    </p:extLst>
  </p:cSld>
  <p:clrMapOvr>
    <a:masterClrMapping/>
  </p:clrMapOvr>
</p:sldLayout>
</file>

<file path=ppt/slideLayouts/slideLayout53.xml><?xml version="1.0" encoding="utf-8"?>
<p:sldLayout xmlns:a="http://purl.oclc.org/ooxml/drawingml/main" xmlns:r="http://purl.oclc.org/ooxml/officeDocument/relationships" xmlns:p="http://purl.oclc.org/ooxml/presentationml/main" preserve="1" userDrawn="1">
  <p:cSld name="HEADING + CONTENT (WHITE)">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7" name="Content Placeholder 8">
            <a:extLst>
              <a:ext uri="{FF2B5EF4-FFF2-40B4-BE49-F238E27FC236}">
                <a16:creationId xmlns:a16="http://schemas.microsoft.com/office/drawing/2014/main" id="{56E97797-DE0D-4409-A290-80DBFDCFAB27}"/>
              </a:ext>
            </a:extLst>
          </p:cNvPr>
          <p:cNvSpPr>
            <a:spLocks noGrp="1"/>
          </p:cNvSpPr>
          <p:nvPr>
            <p:ph sz="quarter" idx="15"/>
          </p:nvPr>
        </p:nvSpPr>
        <p:spPr>
          <a:xfrm>
            <a:off x="354013" y="1379537"/>
            <a:ext cx="11437937" cy="5137165"/>
          </a:xfrm>
        </p:spPr>
        <p:txBody>
          <a:bodyP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97836"/>
            <a:ext cx="11437937" cy="618385"/>
          </a:xfrm>
        </p:spPr>
        <p:txBody>
          <a:bodyPr>
            <a:normAutofit/>
          </a:bodyPr>
          <a:lstStyle>
            <a:lvl1pPr algn="l">
              <a:defRPr sz="3600">
                <a:solidFill>
                  <a:schemeClr val="tx2"/>
                </a:solidFill>
              </a:defRPr>
            </a:lvl1pPr>
          </a:lstStyle>
          <a:p>
            <a:r>
              <a:rPr lang="en-US" dirty="0"/>
              <a:t>Heading goes here</a:t>
            </a:r>
            <a:endParaRPr lang="en-GB" dirty="0"/>
          </a:p>
        </p:txBody>
      </p:sp>
    </p:spTree>
    <p:extLst>
      <p:ext uri="{BB962C8B-B14F-4D97-AF65-F5344CB8AC3E}">
        <p14:creationId xmlns:p14="http://schemas.microsoft.com/office/powerpoint/2010/main" val="3052781003"/>
      </p:ext>
    </p:extLst>
  </p:cSld>
  <p:clrMapOvr>
    <a:masterClrMapping/>
  </p:clrMapOvr>
</p:sldLayout>
</file>

<file path=ppt/slideLayouts/slideLayout54.xml><?xml version="1.0" encoding="utf-8"?>
<p:sldLayout xmlns:a="http://purl.oclc.org/ooxml/drawingml/main" xmlns:r="http://purl.oclc.org/ooxml/officeDocument/relationships" xmlns:p="http://purl.oclc.org/ooxml/presentationml/main" preserve="1" userDrawn="1">
  <p:cSld name="HEADING ONLY (WHITE)">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8"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89900"/>
            <a:ext cx="11437937" cy="618385"/>
          </a:xfrm>
        </p:spPr>
        <p:txBody>
          <a:bodyPr>
            <a:normAutofit/>
          </a:bodyPr>
          <a:lstStyle>
            <a:lvl1pPr algn="l">
              <a:defRPr sz="3600">
                <a:solidFill>
                  <a:schemeClr val="tx1"/>
                </a:solidFill>
              </a:defRPr>
            </a:lvl1pPr>
          </a:lstStyle>
          <a:p>
            <a:r>
              <a:rPr lang="en-US" dirty="0"/>
              <a:t>Heading goes here</a:t>
            </a:r>
            <a:endParaRPr lang="en-GB" dirty="0"/>
          </a:p>
        </p:txBody>
      </p:sp>
    </p:spTree>
    <p:extLst>
      <p:ext uri="{BB962C8B-B14F-4D97-AF65-F5344CB8AC3E}">
        <p14:creationId xmlns:p14="http://schemas.microsoft.com/office/powerpoint/2010/main" val="201416325"/>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preserve="1" userDrawn="1">
  <p:cSld name="BIG SECTION TITLE 4">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EB5699-5A5E-4A29-BD56-855C8BB49C30}"/>
              </a:ext>
            </a:extLst>
          </p:cNvPr>
          <p:cNvSpPr/>
          <p:nvPr userDrawn="1"/>
        </p:nvSpPr>
        <p:spPr>
          <a:xfrm>
            <a:off x="0" y="0"/>
            <a:ext cx="12192000" cy="2032000"/>
          </a:xfrm>
          <a:prstGeom prst="rect">
            <a:avLst/>
          </a:prstGeom>
          <a:solidFill>
            <a:srgbClr val="870F54"/>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77639ED9-A9C3-4D15-9A2E-A1FB7A6A3E64}"/>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857C377-B6DD-401A-9168-EDBED222A9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56051A72-B51D-436C-831C-CD44880D0F2D}"/>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038235283"/>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preserve="1" userDrawn="1">
  <p:cSld name="1_BIG SECTION TITLE 4">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EB5699-5A5E-4A29-BD56-855C8BB49C30}"/>
              </a:ext>
            </a:extLst>
          </p:cNvPr>
          <p:cNvSpPr/>
          <p:nvPr userDrawn="1"/>
        </p:nvSpPr>
        <p:spPr>
          <a:xfrm>
            <a:off x="0" y="0"/>
            <a:ext cx="12192000" cy="2032000"/>
          </a:xfrm>
          <a:prstGeom prst="rect">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77639ED9-A9C3-4D15-9A2E-A1FB7A6A3E64}"/>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857C377-B6DD-401A-9168-EDBED222A9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56051A72-B51D-436C-831C-CD44880D0F2D}"/>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30301545"/>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preserve="1">
  <p:cSld name="CLOSING SLID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D8EDFFB-1E2B-4111-BB5B-1ED22285E08E}"/>
              </a:ext>
            </a:extLst>
          </p:cNvPr>
          <p:cNvGrpSpPr/>
          <p:nvPr/>
        </p:nvGrpSpPr>
        <p:grpSpPr>
          <a:xfrm rot="1800000">
            <a:off x="-464939" y="670690"/>
            <a:ext cx="7248525" cy="7933537"/>
            <a:chOff x="681039" y="933448"/>
            <a:chExt cx="7248525" cy="7933537"/>
          </a:xfrm>
        </p:grpSpPr>
        <p:sp>
          <p:nvSpPr>
            <p:cNvPr id="9" name="Freeform 5">
              <a:extLst>
                <a:ext uri="{FF2B5EF4-FFF2-40B4-BE49-F238E27FC236}">
                  <a16:creationId xmlns:a16="http://schemas.microsoft.com/office/drawing/2014/main" id="{4CE6B628-5748-4F20-9AE8-E6E6594563AF}"/>
                </a:ext>
              </a:extLst>
            </p:cNvPr>
            <p:cNvSpPr>
              <a:spLocks/>
            </p:cNvSpPr>
            <p:nvPr/>
          </p:nvSpPr>
          <p:spPr bwMode="auto">
            <a:xfrm>
              <a:off x="4335464" y="4519611"/>
              <a:ext cx="3332163" cy="2138363"/>
            </a:xfrm>
            <a:custGeom>
              <a:avLst/>
              <a:gdLst>
                <a:gd name="T0" fmla="*/ 4 w 1309"/>
                <a:gd name="T1" fmla="*/ 351 h 840"/>
                <a:gd name="T2" fmla="*/ 4 w 1309"/>
                <a:gd name="T3" fmla="*/ 0 h 840"/>
                <a:gd name="T4" fmla="*/ 132 w 1309"/>
                <a:gd name="T5" fmla="*/ 20 h 840"/>
                <a:gd name="T6" fmla="*/ 316 w 1309"/>
                <a:gd name="T7" fmla="*/ 337 h 840"/>
                <a:gd name="T8" fmla="*/ 352 w 1309"/>
                <a:gd name="T9" fmla="*/ 324 h 840"/>
                <a:gd name="T10" fmla="*/ 398 w 1309"/>
                <a:gd name="T11" fmla="*/ 348 h 840"/>
                <a:gd name="T12" fmla="*/ 434 w 1309"/>
                <a:gd name="T13" fmla="*/ 344 h 840"/>
                <a:gd name="T14" fmla="*/ 604 w 1309"/>
                <a:gd name="T15" fmla="*/ 514 h 840"/>
                <a:gd name="T16" fmla="*/ 604 w 1309"/>
                <a:gd name="T17" fmla="*/ 526 h 840"/>
                <a:gd name="T18" fmla="*/ 666 w 1309"/>
                <a:gd name="T19" fmla="*/ 516 h 840"/>
                <a:gd name="T20" fmla="*/ 808 w 1309"/>
                <a:gd name="T21" fmla="*/ 573 h 840"/>
                <a:gd name="T22" fmla="*/ 952 w 1309"/>
                <a:gd name="T23" fmla="*/ 520 h 840"/>
                <a:gd name="T24" fmla="*/ 1142 w 1309"/>
                <a:gd name="T25" fmla="*/ 625 h 840"/>
                <a:gd name="T26" fmla="*/ 1180 w 1309"/>
                <a:gd name="T27" fmla="*/ 612 h 840"/>
                <a:gd name="T28" fmla="*/ 1240 w 1309"/>
                <a:gd name="T29" fmla="*/ 672 h 840"/>
                <a:gd name="T30" fmla="*/ 1180 w 1309"/>
                <a:gd name="T31" fmla="*/ 732 h 840"/>
                <a:gd name="T32" fmla="*/ 1176 w 1309"/>
                <a:gd name="T33" fmla="*/ 732 h 840"/>
                <a:gd name="T34" fmla="*/ 1176 w 1309"/>
                <a:gd name="T35" fmla="*/ 744 h 840"/>
                <a:gd name="T36" fmla="*/ 1175 w 1309"/>
                <a:gd name="T37" fmla="*/ 765 h 840"/>
                <a:gd name="T38" fmla="*/ 1206 w 1309"/>
                <a:gd name="T39" fmla="*/ 760 h 840"/>
                <a:gd name="T40" fmla="*/ 1309 w 1309"/>
                <a:gd name="T41" fmla="*/ 840 h 840"/>
                <a:gd name="T42" fmla="*/ 0 w 1309"/>
                <a:gd name="T43" fmla="*/ 840 h 840"/>
                <a:gd name="T44" fmla="*/ 0 w 1309"/>
                <a:gd name="T45" fmla="*/ 352 h 840"/>
                <a:gd name="T46" fmla="*/ 4 w 1309"/>
                <a:gd name="T47" fmla="*/ 35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9" h="840">
                  <a:moveTo>
                    <a:pt x="4" y="351"/>
                  </a:moveTo>
                  <a:cubicBezTo>
                    <a:pt x="4" y="0"/>
                    <a:pt x="4" y="0"/>
                    <a:pt x="4" y="0"/>
                  </a:cubicBezTo>
                  <a:cubicBezTo>
                    <a:pt x="132" y="20"/>
                    <a:pt x="132" y="20"/>
                    <a:pt x="132" y="20"/>
                  </a:cubicBezTo>
                  <a:cubicBezTo>
                    <a:pt x="316" y="337"/>
                    <a:pt x="316" y="337"/>
                    <a:pt x="316" y="337"/>
                  </a:cubicBezTo>
                  <a:cubicBezTo>
                    <a:pt x="324" y="329"/>
                    <a:pt x="338" y="324"/>
                    <a:pt x="352" y="324"/>
                  </a:cubicBezTo>
                  <a:cubicBezTo>
                    <a:pt x="371" y="324"/>
                    <a:pt x="388" y="333"/>
                    <a:pt x="398" y="348"/>
                  </a:cubicBezTo>
                  <a:cubicBezTo>
                    <a:pt x="410" y="345"/>
                    <a:pt x="422" y="344"/>
                    <a:pt x="434" y="344"/>
                  </a:cubicBezTo>
                  <a:cubicBezTo>
                    <a:pt x="528" y="344"/>
                    <a:pt x="604" y="420"/>
                    <a:pt x="604" y="514"/>
                  </a:cubicBezTo>
                  <a:cubicBezTo>
                    <a:pt x="604" y="518"/>
                    <a:pt x="604" y="522"/>
                    <a:pt x="604" y="526"/>
                  </a:cubicBezTo>
                  <a:cubicBezTo>
                    <a:pt x="623" y="519"/>
                    <a:pt x="644" y="516"/>
                    <a:pt x="666" y="516"/>
                  </a:cubicBezTo>
                  <a:cubicBezTo>
                    <a:pt x="721" y="516"/>
                    <a:pt x="771" y="537"/>
                    <a:pt x="808" y="573"/>
                  </a:cubicBezTo>
                  <a:cubicBezTo>
                    <a:pt x="847" y="540"/>
                    <a:pt x="897" y="520"/>
                    <a:pt x="952" y="520"/>
                  </a:cubicBezTo>
                  <a:cubicBezTo>
                    <a:pt x="1032" y="520"/>
                    <a:pt x="1103" y="562"/>
                    <a:pt x="1142" y="625"/>
                  </a:cubicBezTo>
                  <a:cubicBezTo>
                    <a:pt x="1152" y="617"/>
                    <a:pt x="1166" y="612"/>
                    <a:pt x="1180" y="612"/>
                  </a:cubicBezTo>
                  <a:cubicBezTo>
                    <a:pt x="1213" y="612"/>
                    <a:pt x="1240" y="639"/>
                    <a:pt x="1240" y="672"/>
                  </a:cubicBezTo>
                  <a:cubicBezTo>
                    <a:pt x="1240" y="705"/>
                    <a:pt x="1213" y="732"/>
                    <a:pt x="1180" y="732"/>
                  </a:cubicBezTo>
                  <a:cubicBezTo>
                    <a:pt x="1179" y="732"/>
                    <a:pt x="1177" y="732"/>
                    <a:pt x="1176" y="732"/>
                  </a:cubicBezTo>
                  <a:cubicBezTo>
                    <a:pt x="1176" y="736"/>
                    <a:pt x="1176" y="740"/>
                    <a:pt x="1176" y="744"/>
                  </a:cubicBezTo>
                  <a:cubicBezTo>
                    <a:pt x="1176" y="751"/>
                    <a:pt x="1176" y="758"/>
                    <a:pt x="1175" y="765"/>
                  </a:cubicBezTo>
                  <a:cubicBezTo>
                    <a:pt x="1185" y="762"/>
                    <a:pt x="1195" y="760"/>
                    <a:pt x="1206" y="760"/>
                  </a:cubicBezTo>
                  <a:cubicBezTo>
                    <a:pt x="1256" y="760"/>
                    <a:pt x="1297" y="792"/>
                    <a:pt x="1309" y="840"/>
                  </a:cubicBezTo>
                  <a:cubicBezTo>
                    <a:pt x="0" y="840"/>
                    <a:pt x="0" y="840"/>
                    <a:pt x="0" y="840"/>
                  </a:cubicBezTo>
                  <a:cubicBezTo>
                    <a:pt x="0" y="352"/>
                    <a:pt x="0" y="352"/>
                    <a:pt x="0" y="352"/>
                  </a:cubicBezTo>
                  <a:cubicBezTo>
                    <a:pt x="1" y="352"/>
                    <a:pt x="3" y="351"/>
                    <a:pt x="4" y="351"/>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0" name="Oval 9">
              <a:extLst>
                <a:ext uri="{FF2B5EF4-FFF2-40B4-BE49-F238E27FC236}">
                  <a16:creationId xmlns:a16="http://schemas.microsoft.com/office/drawing/2014/main" id="{71F9106B-56FE-4BE3-98F8-C09F590FB637}"/>
                </a:ext>
              </a:extLst>
            </p:cNvPr>
            <p:cNvSpPr>
              <a:spLocks noChangeArrowheads="1"/>
            </p:cNvSpPr>
            <p:nvPr/>
          </p:nvSpPr>
          <p:spPr bwMode="auto">
            <a:xfrm>
              <a:off x="6729413" y="5640386"/>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1" name="Oval 10">
              <a:extLst>
                <a:ext uri="{FF2B5EF4-FFF2-40B4-BE49-F238E27FC236}">
                  <a16:creationId xmlns:a16="http://schemas.microsoft.com/office/drawing/2014/main" id="{592A5456-C9F3-4A9F-9571-ACF40EA5DA3E}"/>
                </a:ext>
              </a:extLst>
            </p:cNvPr>
            <p:cNvSpPr>
              <a:spLocks noChangeArrowheads="1"/>
            </p:cNvSpPr>
            <p:nvPr/>
          </p:nvSpPr>
          <p:spPr bwMode="auto">
            <a:xfrm>
              <a:off x="5945189" y="5405436"/>
              <a:ext cx="355600" cy="35718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2" name="Oval 11">
              <a:extLst>
                <a:ext uri="{FF2B5EF4-FFF2-40B4-BE49-F238E27FC236}">
                  <a16:creationId xmlns:a16="http://schemas.microsoft.com/office/drawing/2014/main" id="{A5FCEB95-78CA-46C7-8C34-A3C86979FE82}"/>
                </a:ext>
              </a:extLst>
            </p:cNvPr>
            <p:cNvSpPr>
              <a:spLocks noChangeArrowheads="1"/>
            </p:cNvSpPr>
            <p:nvPr/>
          </p:nvSpPr>
          <p:spPr bwMode="auto">
            <a:xfrm>
              <a:off x="7756526" y="6434137"/>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3" name="Oval 12">
              <a:extLst>
                <a:ext uri="{FF2B5EF4-FFF2-40B4-BE49-F238E27FC236}">
                  <a16:creationId xmlns:a16="http://schemas.microsoft.com/office/drawing/2014/main" id="{6F5A8F49-971D-471A-AF71-C27D241618AE}"/>
                </a:ext>
              </a:extLst>
            </p:cNvPr>
            <p:cNvSpPr>
              <a:spLocks noChangeArrowheads="1"/>
            </p:cNvSpPr>
            <p:nvPr/>
          </p:nvSpPr>
          <p:spPr bwMode="auto">
            <a:xfrm>
              <a:off x="5495927" y="4906962"/>
              <a:ext cx="327025"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4" name="Oval 13">
              <a:extLst>
                <a:ext uri="{FF2B5EF4-FFF2-40B4-BE49-F238E27FC236}">
                  <a16:creationId xmlns:a16="http://schemas.microsoft.com/office/drawing/2014/main" id="{A0A09E11-0CFC-4C97-8881-D7D1473620AD}"/>
                </a:ext>
              </a:extLst>
            </p:cNvPr>
            <p:cNvSpPr>
              <a:spLocks noChangeArrowheads="1"/>
            </p:cNvSpPr>
            <p:nvPr/>
          </p:nvSpPr>
          <p:spPr bwMode="auto">
            <a:xfrm>
              <a:off x="7237413" y="5395911"/>
              <a:ext cx="184150" cy="182563"/>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5" name="Freeform 11">
              <a:extLst>
                <a:ext uri="{FF2B5EF4-FFF2-40B4-BE49-F238E27FC236}">
                  <a16:creationId xmlns:a16="http://schemas.microsoft.com/office/drawing/2014/main" id="{EE536F0D-A1C4-46EC-B8D7-1B3C570E142E}"/>
                </a:ext>
              </a:extLst>
            </p:cNvPr>
            <p:cNvSpPr>
              <a:spLocks/>
            </p:cNvSpPr>
            <p:nvPr/>
          </p:nvSpPr>
          <p:spPr bwMode="auto">
            <a:xfrm>
              <a:off x="1014413" y="4519612"/>
              <a:ext cx="3332163" cy="2138363"/>
            </a:xfrm>
            <a:custGeom>
              <a:avLst/>
              <a:gdLst>
                <a:gd name="T0" fmla="*/ 103 w 1309"/>
                <a:gd name="T1" fmla="*/ 760 h 840"/>
                <a:gd name="T2" fmla="*/ 134 w 1309"/>
                <a:gd name="T3" fmla="*/ 765 h 840"/>
                <a:gd name="T4" fmla="*/ 133 w 1309"/>
                <a:gd name="T5" fmla="*/ 744 h 840"/>
                <a:gd name="T6" fmla="*/ 133 w 1309"/>
                <a:gd name="T7" fmla="*/ 732 h 840"/>
                <a:gd name="T8" fmla="*/ 129 w 1309"/>
                <a:gd name="T9" fmla="*/ 732 h 840"/>
                <a:gd name="T10" fmla="*/ 69 w 1309"/>
                <a:gd name="T11" fmla="*/ 672 h 840"/>
                <a:gd name="T12" fmla="*/ 129 w 1309"/>
                <a:gd name="T13" fmla="*/ 612 h 840"/>
                <a:gd name="T14" fmla="*/ 167 w 1309"/>
                <a:gd name="T15" fmla="*/ 625 h 840"/>
                <a:gd name="T16" fmla="*/ 357 w 1309"/>
                <a:gd name="T17" fmla="*/ 520 h 840"/>
                <a:gd name="T18" fmla="*/ 501 w 1309"/>
                <a:gd name="T19" fmla="*/ 573 h 840"/>
                <a:gd name="T20" fmla="*/ 536 w 1309"/>
                <a:gd name="T21" fmla="*/ 546 h 840"/>
                <a:gd name="T22" fmla="*/ 517 w 1309"/>
                <a:gd name="T23" fmla="*/ 498 h 840"/>
                <a:gd name="T24" fmla="*/ 587 w 1309"/>
                <a:gd name="T25" fmla="*/ 428 h 840"/>
                <a:gd name="T26" fmla="*/ 657 w 1309"/>
                <a:gd name="T27" fmla="*/ 498 h 840"/>
                <a:gd name="T28" fmla="*/ 654 w 1309"/>
                <a:gd name="T29" fmla="*/ 516 h 840"/>
                <a:gd name="T30" fmla="*/ 705 w 1309"/>
                <a:gd name="T31" fmla="*/ 526 h 840"/>
                <a:gd name="T32" fmla="*/ 705 w 1309"/>
                <a:gd name="T33" fmla="*/ 514 h 840"/>
                <a:gd name="T34" fmla="*/ 777 w 1309"/>
                <a:gd name="T35" fmla="*/ 375 h 840"/>
                <a:gd name="T36" fmla="*/ 765 w 1309"/>
                <a:gd name="T37" fmla="*/ 348 h 840"/>
                <a:gd name="T38" fmla="*/ 801 w 1309"/>
                <a:gd name="T39" fmla="*/ 312 h 840"/>
                <a:gd name="T40" fmla="*/ 837 w 1309"/>
                <a:gd name="T41" fmla="*/ 348 h 840"/>
                <a:gd name="T42" fmla="*/ 837 w 1309"/>
                <a:gd name="T43" fmla="*/ 348 h 840"/>
                <a:gd name="T44" fmla="*/ 875 w 1309"/>
                <a:gd name="T45" fmla="*/ 344 h 840"/>
                <a:gd name="T46" fmla="*/ 911 w 1309"/>
                <a:gd name="T47" fmla="*/ 348 h 840"/>
                <a:gd name="T48" fmla="*/ 957 w 1309"/>
                <a:gd name="T49" fmla="*/ 324 h 840"/>
                <a:gd name="T50" fmla="*/ 993 w 1309"/>
                <a:gd name="T51" fmla="*/ 337 h 840"/>
                <a:gd name="T52" fmla="*/ 1166 w 1309"/>
                <a:gd name="T53" fmla="*/ 30 h 840"/>
                <a:gd name="T54" fmla="*/ 1309 w 1309"/>
                <a:gd name="T55" fmla="*/ 0 h 840"/>
                <a:gd name="T56" fmla="*/ 1309 w 1309"/>
                <a:gd name="T57" fmla="*/ 352 h 840"/>
                <a:gd name="T58" fmla="*/ 1309 w 1309"/>
                <a:gd name="T59" fmla="*/ 470 h 840"/>
                <a:gd name="T60" fmla="*/ 1309 w 1309"/>
                <a:gd name="T61" fmla="*/ 840 h 840"/>
                <a:gd name="T62" fmla="*/ 0 w 1309"/>
                <a:gd name="T63" fmla="*/ 840 h 840"/>
                <a:gd name="T64" fmla="*/ 103 w 1309"/>
                <a:gd name="T65" fmla="*/ 76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840">
                  <a:moveTo>
                    <a:pt x="103" y="760"/>
                  </a:moveTo>
                  <a:cubicBezTo>
                    <a:pt x="114" y="760"/>
                    <a:pt x="124" y="762"/>
                    <a:pt x="134" y="765"/>
                  </a:cubicBezTo>
                  <a:cubicBezTo>
                    <a:pt x="133" y="758"/>
                    <a:pt x="133" y="751"/>
                    <a:pt x="133" y="744"/>
                  </a:cubicBezTo>
                  <a:cubicBezTo>
                    <a:pt x="133" y="740"/>
                    <a:pt x="133" y="736"/>
                    <a:pt x="133" y="732"/>
                  </a:cubicBezTo>
                  <a:cubicBezTo>
                    <a:pt x="132" y="732"/>
                    <a:pt x="130" y="732"/>
                    <a:pt x="129" y="732"/>
                  </a:cubicBezTo>
                  <a:cubicBezTo>
                    <a:pt x="96" y="732"/>
                    <a:pt x="69" y="705"/>
                    <a:pt x="69" y="672"/>
                  </a:cubicBezTo>
                  <a:cubicBezTo>
                    <a:pt x="69" y="639"/>
                    <a:pt x="96" y="612"/>
                    <a:pt x="129" y="612"/>
                  </a:cubicBezTo>
                  <a:cubicBezTo>
                    <a:pt x="143" y="612"/>
                    <a:pt x="157" y="617"/>
                    <a:pt x="167" y="625"/>
                  </a:cubicBezTo>
                  <a:cubicBezTo>
                    <a:pt x="206" y="562"/>
                    <a:pt x="277" y="520"/>
                    <a:pt x="357" y="520"/>
                  </a:cubicBezTo>
                  <a:cubicBezTo>
                    <a:pt x="412" y="520"/>
                    <a:pt x="462" y="540"/>
                    <a:pt x="501" y="573"/>
                  </a:cubicBezTo>
                  <a:cubicBezTo>
                    <a:pt x="512" y="562"/>
                    <a:pt x="524" y="554"/>
                    <a:pt x="536" y="546"/>
                  </a:cubicBezTo>
                  <a:cubicBezTo>
                    <a:pt x="524" y="533"/>
                    <a:pt x="517" y="516"/>
                    <a:pt x="517" y="498"/>
                  </a:cubicBezTo>
                  <a:cubicBezTo>
                    <a:pt x="517" y="459"/>
                    <a:pt x="548" y="428"/>
                    <a:pt x="587" y="428"/>
                  </a:cubicBezTo>
                  <a:cubicBezTo>
                    <a:pt x="626" y="428"/>
                    <a:pt x="657" y="459"/>
                    <a:pt x="657" y="498"/>
                  </a:cubicBezTo>
                  <a:cubicBezTo>
                    <a:pt x="657" y="504"/>
                    <a:pt x="656" y="510"/>
                    <a:pt x="654" y="516"/>
                  </a:cubicBezTo>
                  <a:cubicBezTo>
                    <a:pt x="672" y="517"/>
                    <a:pt x="689" y="520"/>
                    <a:pt x="705" y="526"/>
                  </a:cubicBezTo>
                  <a:cubicBezTo>
                    <a:pt x="705" y="522"/>
                    <a:pt x="705" y="518"/>
                    <a:pt x="705" y="514"/>
                  </a:cubicBezTo>
                  <a:cubicBezTo>
                    <a:pt x="705" y="456"/>
                    <a:pt x="734" y="406"/>
                    <a:pt x="777" y="375"/>
                  </a:cubicBezTo>
                  <a:cubicBezTo>
                    <a:pt x="770" y="368"/>
                    <a:pt x="765" y="359"/>
                    <a:pt x="765" y="348"/>
                  </a:cubicBezTo>
                  <a:cubicBezTo>
                    <a:pt x="765" y="328"/>
                    <a:pt x="781" y="312"/>
                    <a:pt x="801" y="312"/>
                  </a:cubicBezTo>
                  <a:cubicBezTo>
                    <a:pt x="821" y="312"/>
                    <a:pt x="837" y="328"/>
                    <a:pt x="837" y="348"/>
                  </a:cubicBezTo>
                  <a:cubicBezTo>
                    <a:pt x="837" y="348"/>
                    <a:pt x="837" y="348"/>
                    <a:pt x="837" y="348"/>
                  </a:cubicBezTo>
                  <a:cubicBezTo>
                    <a:pt x="849" y="345"/>
                    <a:pt x="862" y="344"/>
                    <a:pt x="875" y="344"/>
                  </a:cubicBezTo>
                  <a:cubicBezTo>
                    <a:pt x="887" y="344"/>
                    <a:pt x="899" y="345"/>
                    <a:pt x="911" y="348"/>
                  </a:cubicBezTo>
                  <a:cubicBezTo>
                    <a:pt x="921" y="333"/>
                    <a:pt x="938" y="324"/>
                    <a:pt x="957" y="324"/>
                  </a:cubicBezTo>
                  <a:cubicBezTo>
                    <a:pt x="971" y="324"/>
                    <a:pt x="985" y="329"/>
                    <a:pt x="993" y="337"/>
                  </a:cubicBezTo>
                  <a:cubicBezTo>
                    <a:pt x="1166" y="30"/>
                    <a:pt x="1166" y="30"/>
                    <a:pt x="1166" y="30"/>
                  </a:cubicBezTo>
                  <a:cubicBezTo>
                    <a:pt x="1309" y="0"/>
                    <a:pt x="1309" y="0"/>
                    <a:pt x="1309" y="0"/>
                  </a:cubicBezTo>
                  <a:cubicBezTo>
                    <a:pt x="1309" y="352"/>
                    <a:pt x="1309" y="352"/>
                    <a:pt x="1309" y="352"/>
                  </a:cubicBezTo>
                  <a:cubicBezTo>
                    <a:pt x="1309" y="470"/>
                    <a:pt x="1309" y="470"/>
                    <a:pt x="1309" y="470"/>
                  </a:cubicBezTo>
                  <a:cubicBezTo>
                    <a:pt x="1309" y="840"/>
                    <a:pt x="1309" y="840"/>
                    <a:pt x="1309" y="840"/>
                  </a:cubicBezTo>
                  <a:cubicBezTo>
                    <a:pt x="0" y="840"/>
                    <a:pt x="0" y="840"/>
                    <a:pt x="0" y="840"/>
                  </a:cubicBezTo>
                  <a:cubicBezTo>
                    <a:pt x="12" y="792"/>
                    <a:pt x="53" y="760"/>
                    <a:pt x="103" y="76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6" name="Oval 15">
              <a:extLst>
                <a:ext uri="{FF2B5EF4-FFF2-40B4-BE49-F238E27FC236}">
                  <a16:creationId xmlns:a16="http://schemas.microsoft.com/office/drawing/2014/main" id="{8F8EC22B-4FF9-4119-809C-797A014E3CF3}"/>
                </a:ext>
              </a:extLst>
            </p:cNvPr>
            <p:cNvSpPr>
              <a:spLocks noChangeArrowheads="1"/>
            </p:cNvSpPr>
            <p:nvPr/>
          </p:nvSpPr>
          <p:spPr bwMode="auto">
            <a:xfrm>
              <a:off x="1800226" y="5640387"/>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7" name="Oval 16">
              <a:extLst>
                <a:ext uri="{FF2B5EF4-FFF2-40B4-BE49-F238E27FC236}">
                  <a16:creationId xmlns:a16="http://schemas.microsoft.com/office/drawing/2014/main" id="{A7212B2A-76F9-4DA0-BE58-D8013DAF4CEB}"/>
                </a:ext>
              </a:extLst>
            </p:cNvPr>
            <p:cNvSpPr>
              <a:spLocks noChangeArrowheads="1"/>
            </p:cNvSpPr>
            <p:nvPr/>
          </p:nvSpPr>
          <p:spPr bwMode="auto">
            <a:xfrm>
              <a:off x="2228851" y="5003799"/>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8" name="Oval 17">
              <a:extLst>
                <a:ext uri="{FF2B5EF4-FFF2-40B4-BE49-F238E27FC236}">
                  <a16:creationId xmlns:a16="http://schemas.microsoft.com/office/drawing/2014/main" id="{0D30793B-8514-423F-A89A-3CCD01F05BAF}"/>
                </a:ext>
              </a:extLst>
            </p:cNvPr>
            <p:cNvSpPr>
              <a:spLocks noChangeArrowheads="1"/>
            </p:cNvSpPr>
            <p:nvPr/>
          </p:nvSpPr>
          <p:spPr bwMode="auto">
            <a:xfrm>
              <a:off x="752476" y="6434136"/>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9" name="Oval 18">
              <a:extLst>
                <a:ext uri="{FF2B5EF4-FFF2-40B4-BE49-F238E27FC236}">
                  <a16:creationId xmlns:a16="http://schemas.microsoft.com/office/drawing/2014/main" id="{BF5D9A0A-CB35-47BA-BDDC-D4FB7470464F}"/>
                </a:ext>
              </a:extLst>
            </p:cNvPr>
            <p:cNvSpPr>
              <a:spLocks noChangeArrowheads="1"/>
            </p:cNvSpPr>
            <p:nvPr/>
          </p:nvSpPr>
          <p:spPr bwMode="auto">
            <a:xfrm>
              <a:off x="681039" y="5965823"/>
              <a:ext cx="325438"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0" name="Freeform 16">
              <a:extLst>
                <a:ext uri="{FF2B5EF4-FFF2-40B4-BE49-F238E27FC236}">
                  <a16:creationId xmlns:a16="http://schemas.microsoft.com/office/drawing/2014/main" id="{2D0F43AE-E422-478D-BF3C-CAE9B8F80E57}"/>
                </a:ext>
              </a:extLst>
            </p:cNvPr>
            <p:cNvSpPr>
              <a:spLocks/>
            </p:cNvSpPr>
            <p:nvPr/>
          </p:nvSpPr>
          <p:spPr bwMode="auto">
            <a:xfrm>
              <a:off x="3975102" y="4344986"/>
              <a:ext cx="696913" cy="252413"/>
            </a:xfrm>
            <a:custGeom>
              <a:avLst/>
              <a:gdLst>
                <a:gd name="T0" fmla="*/ 439 w 439"/>
                <a:gd name="T1" fmla="*/ 142 h 159"/>
                <a:gd name="T2" fmla="*/ 4 w 439"/>
                <a:gd name="T3" fmla="*/ 159 h 159"/>
                <a:gd name="T4" fmla="*/ 0 w 439"/>
                <a:gd name="T5" fmla="*/ 16 h 159"/>
                <a:gd name="T6" fmla="*/ 433 w 439"/>
                <a:gd name="T7" fmla="*/ 0 h 159"/>
                <a:gd name="T8" fmla="*/ 439 w 439"/>
                <a:gd name="T9" fmla="*/ 142 h 159"/>
              </a:gdLst>
              <a:ahLst/>
              <a:cxnLst>
                <a:cxn ang="0">
                  <a:pos x="T0" y="T1"/>
                </a:cxn>
                <a:cxn ang="0">
                  <a:pos x="T2" y="T3"/>
                </a:cxn>
                <a:cxn ang="0">
                  <a:pos x="T4" y="T5"/>
                </a:cxn>
                <a:cxn ang="0">
                  <a:pos x="T6" y="T7"/>
                </a:cxn>
                <a:cxn ang="0">
                  <a:pos x="T8" y="T9"/>
                </a:cxn>
              </a:cxnLst>
              <a:rect l="0" t="0" r="r" b="b"/>
              <a:pathLst>
                <a:path w="439" h="159">
                  <a:moveTo>
                    <a:pt x="439" y="142"/>
                  </a:moveTo>
                  <a:lnTo>
                    <a:pt x="4" y="159"/>
                  </a:lnTo>
                  <a:lnTo>
                    <a:pt x="0" y="16"/>
                  </a:lnTo>
                  <a:lnTo>
                    <a:pt x="433" y="0"/>
                  </a:lnTo>
                  <a:lnTo>
                    <a:pt x="439" y="142"/>
                  </a:ln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1" name="Freeform 17">
              <a:extLst>
                <a:ext uri="{FF2B5EF4-FFF2-40B4-BE49-F238E27FC236}">
                  <a16:creationId xmlns:a16="http://schemas.microsoft.com/office/drawing/2014/main" id="{FE6D88F8-D526-4C26-B3C5-A1E1031607FC}"/>
                </a:ext>
              </a:extLst>
            </p:cNvPr>
            <p:cNvSpPr>
              <a:spLocks/>
            </p:cNvSpPr>
            <p:nvPr/>
          </p:nvSpPr>
          <p:spPr bwMode="auto">
            <a:xfrm>
              <a:off x="3119439" y="3362324"/>
              <a:ext cx="2435225" cy="1704975"/>
            </a:xfrm>
            <a:custGeom>
              <a:avLst/>
              <a:gdLst>
                <a:gd name="T0" fmla="*/ 465 w 957"/>
                <a:gd name="T1" fmla="*/ 10 h 670"/>
                <a:gd name="T2" fmla="*/ 955 w 957"/>
                <a:gd name="T3" fmla="*/ 465 h 670"/>
                <a:gd name="T4" fmla="*/ 928 w 957"/>
                <a:gd name="T5" fmla="*/ 638 h 670"/>
                <a:gd name="T6" fmla="*/ 477 w 957"/>
                <a:gd name="T7" fmla="*/ 354 h 670"/>
                <a:gd name="T8" fmla="*/ 48 w 957"/>
                <a:gd name="T9" fmla="*/ 670 h 670"/>
                <a:gd name="T10" fmla="*/ 9 w 957"/>
                <a:gd name="T11" fmla="*/ 499 h 670"/>
                <a:gd name="T12" fmla="*/ 465 w 957"/>
                <a:gd name="T13" fmla="*/ 10 h 670"/>
              </a:gdLst>
              <a:ahLst/>
              <a:cxnLst>
                <a:cxn ang="0">
                  <a:pos x="T0" y="T1"/>
                </a:cxn>
                <a:cxn ang="0">
                  <a:pos x="T2" y="T3"/>
                </a:cxn>
                <a:cxn ang="0">
                  <a:pos x="T4" y="T5"/>
                </a:cxn>
                <a:cxn ang="0">
                  <a:pos x="T6" y="T7"/>
                </a:cxn>
                <a:cxn ang="0">
                  <a:pos x="T8" y="T9"/>
                </a:cxn>
                <a:cxn ang="0">
                  <a:pos x="T10" y="T11"/>
                </a:cxn>
                <a:cxn ang="0">
                  <a:pos x="T12" y="T13"/>
                </a:cxn>
              </a:cxnLst>
              <a:rect l="0" t="0" r="r" b="b"/>
              <a:pathLst>
                <a:path w="957" h="670">
                  <a:moveTo>
                    <a:pt x="465" y="10"/>
                  </a:moveTo>
                  <a:cubicBezTo>
                    <a:pt x="726" y="0"/>
                    <a:pt x="945" y="204"/>
                    <a:pt x="955" y="465"/>
                  </a:cubicBezTo>
                  <a:cubicBezTo>
                    <a:pt x="957" y="526"/>
                    <a:pt x="947" y="584"/>
                    <a:pt x="928" y="638"/>
                  </a:cubicBezTo>
                  <a:cubicBezTo>
                    <a:pt x="853" y="465"/>
                    <a:pt x="678" y="346"/>
                    <a:pt x="477" y="354"/>
                  </a:cubicBezTo>
                  <a:cubicBezTo>
                    <a:pt x="277" y="361"/>
                    <a:pt x="110" y="492"/>
                    <a:pt x="48" y="670"/>
                  </a:cubicBezTo>
                  <a:cubicBezTo>
                    <a:pt x="25" y="618"/>
                    <a:pt x="12" y="560"/>
                    <a:pt x="9" y="499"/>
                  </a:cubicBezTo>
                  <a:cubicBezTo>
                    <a:pt x="0" y="238"/>
                    <a:pt x="204" y="19"/>
                    <a:pt x="465"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2" name="Freeform 18">
              <a:extLst>
                <a:ext uri="{FF2B5EF4-FFF2-40B4-BE49-F238E27FC236}">
                  <a16:creationId xmlns:a16="http://schemas.microsoft.com/office/drawing/2014/main" id="{423875A7-F4F7-4CA2-8788-402B1BAA75BB}"/>
                </a:ext>
              </a:extLst>
            </p:cNvPr>
            <p:cNvSpPr>
              <a:spLocks/>
            </p:cNvSpPr>
            <p:nvPr/>
          </p:nvSpPr>
          <p:spPr bwMode="auto">
            <a:xfrm>
              <a:off x="3124201" y="3438523"/>
              <a:ext cx="903288" cy="1628775"/>
            </a:xfrm>
            <a:custGeom>
              <a:avLst/>
              <a:gdLst>
                <a:gd name="T0" fmla="*/ 355 w 355"/>
                <a:gd name="T1" fmla="*/ 344 h 640"/>
                <a:gd name="T2" fmla="*/ 46 w 355"/>
                <a:gd name="T3" fmla="*/ 640 h 640"/>
                <a:gd name="T4" fmla="*/ 7 w 355"/>
                <a:gd name="T5" fmla="*/ 469 h 640"/>
                <a:gd name="T6" fmla="*/ 343 w 355"/>
                <a:gd name="T7" fmla="*/ 0 h 640"/>
                <a:gd name="T8" fmla="*/ 355 w 355"/>
                <a:gd name="T9" fmla="*/ 344 h 640"/>
              </a:gdLst>
              <a:ahLst/>
              <a:cxnLst>
                <a:cxn ang="0">
                  <a:pos x="T0" y="T1"/>
                </a:cxn>
                <a:cxn ang="0">
                  <a:pos x="T2" y="T3"/>
                </a:cxn>
                <a:cxn ang="0">
                  <a:pos x="T4" y="T5"/>
                </a:cxn>
                <a:cxn ang="0">
                  <a:pos x="T6" y="T7"/>
                </a:cxn>
                <a:cxn ang="0">
                  <a:pos x="T8" y="T9"/>
                </a:cxn>
              </a:cxnLst>
              <a:rect l="0" t="0" r="r" b="b"/>
              <a:pathLst>
                <a:path w="355" h="640">
                  <a:moveTo>
                    <a:pt x="355" y="344"/>
                  </a:moveTo>
                  <a:cubicBezTo>
                    <a:pt x="210" y="388"/>
                    <a:pt x="95" y="499"/>
                    <a:pt x="46" y="640"/>
                  </a:cubicBezTo>
                  <a:cubicBezTo>
                    <a:pt x="23" y="588"/>
                    <a:pt x="10" y="530"/>
                    <a:pt x="7" y="469"/>
                  </a:cubicBezTo>
                  <a:cubicBezTo>
                    <a:pt x="0" y="250"/>
                    <a:pt x="142" y="60"/>
                    <a:pt x="343" y="0"/>
                  </a:cubicBezTo>
                  <a:lnTo>
                    <a:pt x="355" y="3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3" name="Freeform 19">
              <a:extLst>
                <a:ext uri="{FF2B5EF4-FFF2-40B4-BE49-F238E27FC236}">
                  <a16:creationId xmlns:a16="http://schemas.microsoft.com/office/drawing/2014/main" id="{14E4F217-3301-4FE8-A2C1-15284D63ACCD}"/>
                </a:ext>
              </a:extLst>
            </p:cNvPr>
            <p:cNvSpPr>
              <a:spLocks/>
            </p:cNvSpPr>
            <p:nvPr/>
          </p:nvSpPr>
          <p:spPr bwMode="auto">
            <a:xfrm>
              <a:off x="3513138" y="933449"/>
              <a:ext cx="1538288" cy="3567113"/>
            </a:xfrm>
            <a:custGeom>
              <a:avLst/>
              <a:gdLst>
                <a:gd name="T0" fmla="*/ 596 w 604"/>
                <a:gd name="T1" fmla="*/ 800 h 1401"/>
                <a:gd name="T2" fmla="*/ 492 w 604"/>
                <a:gd name="T3" fmla="*/ 1389 h 1401"/>
                <a:gd name="T4" fmla="*/ 325 w 604"/>
                <a:gd name="T5" fmla="*/ 1369 h 1401"/>
                <a:gd name="T6" fmla="*/ 159 w 604"/>
                <a:gd name="T7" fmla="*/ 1401 h 1401"/>
                <a:gd name="T8" fmla="*/ 13 w 604"/>
                <a:gd name="T9" fmla="*/ 821 h 1401"/>
                <a:gd name="T10" fmla="*/ 275 w 604"/>
                <a:gd name="T11" fmla="*/ 0 h 1401"/>
                <a:gd name="T12" fmla="*/ 596 w 604"/>
                <a:gd name="T13" fmla="*/ 800 h 1401"/>
              </a:gdLst>
              <a:ahLst/>
              <a:cxnLst>
                <a:cxn ang="0">
                  <a:pos x="T0" y="T1"/>
                </a:cxn>
                <a:cxn ang="0">
                  <a:pos x="T2" y="T3"/>
                </a:cxn>
                <a:cxn ang="0">
                  <a:pos x="T4" y="T5"/>
                </a:cxn>
                <a:cxn ang="0">
                  <a:pos x="T6" y="T7"/>
                </a:cxn>
                <a:cxn ang="0">
                  <a:pos x="T8" y="T9"/>
                </a:cxn>
                <a:cxn ang="0">
                  <a:pos x="T10" y="T11"/>
                </a:cxn>
                <a:cxn ang="0">
                  <a:pos x="T12" y="T13"/>
                </a:cxn>
              </a:cxnLst>
              <a:rect l="0" t="0" r="r" b="b"/>
              <a:pathLst>
                <a:path w="604" h="1401">
                  <a:moveTo>
                    <a:pt x="596" y="800"/>
                  </a:moveTo>
                  <a:cubicBezTo>
                    <a:pt x="604" y="1022"/>
                    <a:pt x="565" y="1228"/>
                    <a:pt x="492" y="1389"/>
                  </a:cubicBezTo>
                  <a:cubicBezTo>
                    <a:pt x="439" y="1374"/>
                    <a:pt x="383" y="1367"/>
                    <a:pt x="325" y="1369"/>
                  </a:cubicBezTo>
                  <a:cubicBezTo>
                    <a:pt x="266" y="1371"/>
                    <a:pt x="211" y="1382"/>
                    <a:pt x="159" y="1401"/>
                  </a:cubicBezTo>
                  <a:cubicBezTo>
                    <a:pt x="75" y="1245"/>
                    <a:pt x="21" y="1043"/>
                    <a:pt x="13" y="821"/>
                  </a:cubicBezTo>
                  <a:cubicBezTo>
                    <a:pt x="0" y="467"/>
                    <a:pt x="107" y="156"/>
                    <a:pt x="275" y="0"/>
                  </a:cubicBezTo>
                  <a:cubicBezTo>
                    <a:pt x="454" y="144"/>
                    <a:pt x="584" y="446"/>
                    <a:pt x="596" y="80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4" name="Freeform 20">
              <a:extLst>
                <a:ext uri="{FF2B5EF4-FFF2-40B4-BE49-F238E27FC236}">
                  <a16:creationId xmlns:a16="http://schemas.microsoft.com/office/drawing/2014/main" id="{4737C5C7-C9CB-4AC5-92D2-6F0BD74F896C}"/>
                </a:ext>
              </a:extLst>
            </p:cNvPr>
            <p:cNvSpPr>
              <a:spLocks/>
            </p:cNvSpPr>
            <p:nvPr/>
          </p:nvSpPr>
          <p:spPr bwMode="auto">
            <a:xfrm>
              <a:off x="3513138" y="933448"/>
              <a:ext cx="850900" cy="3567113"/>
            </a:xfrm>
            <a:custGeom>
              <a:avLst/>
              <a:gdLst>
                <a:gd name="T0" fmla="*/ 275 w 334"/>
                <a:gd name="T1" fmla="*/ 0 h 1401"/>
                <a:gd name="T2" fmla="*/ 334 w 334"/>
                <a:gd name="T3" fmla="*/ 1369 h 1401"/>
                <a:gd name="T4" fmla="*/ 325 w 334"/>
                <a:gd name="T5" fmla="*/ 1369 h 1401"/>
                <a:gd name="T6" fmla="*/ 159 w 334"/>
                <a:gd name="T7" fmla="*/ 1401 h 1401"/>
                <a:gd name="T8" fmla="*/ 13 w 334"/>
                <a:gd name="T9" fmla="*/ 821 h 1401"/>
                <a:gd name="T10" fmla="*/ 275 w 334"/>
                <a:gd name="T11" fmla="*/ 0 h 1401"/>
              </a:gdLst>
              <a:ahLst/>
              <a:cxnLst>
                <a:cxn ang="0">
                  <a:pos x="T0" y="T1"/>
                </a:cxn>
                <a:cxn ang="0">
                  <a:pos x="T2" y="T3"/>
                </a:cxn>
                <a:cxn ang="0">
                  <a:pos x="T4" y="T5"/>
                </a:cxn>
                <a:cxn ang="0">
                  <a:pos x="T6" y="T7"/>
                </a:cxn>
                <a:cxn ang="0">
                  <a:pos x="T8" y="T9"/>
                </a:cxn>
                <a:cxn ang="0">
                  <a:pos x="T10" y="T11"/>
                </a:cxn>
              </a:cxnLst>
              <a:rect l="0" t="0" r="r" b="b"/>
              <a:pathLst>
                <a:path w="334" h="1401">
                  <a:moveTo>
                    <a:pt x="275" y="0"/>
                  </a:moveTo>
                  <a:cubicBezTo>
                    <a:pt x="296" y="16"/>
                    <a:pt x="334" y="1369"/>
                    <a:pt x="334" y="1369"/>
                  </a:cubicBezTo>
                  <a:cubicBezTo>
                    <a:pt x="331" y="1369"/>
                    <a:pt x="328" y="1369"/>
                    <a:pt x="325" y="1369"/>
                  </a:cubicBezTo>
                  <a:cubicBezTo>
                    <a:pt x="266" y="1371"/>
                    <a:pt x="211" y="1382"/>
                    <a:pt x="159" y="1401"/>
                  </a:cubicBezTo>
                  <a:cubicBezTo>
                    <a:pt x="75" y="1245"/>
                    <a:pt x="21" y="1043"/>
                    <a:pt x="13" y="821"/>
                  </a:cubicBezTo>
                  <a:cubicBezTo>
                    <a:pt x="0" y="467"/>
                    <a:pt x="107" y="156"/>
                    <a:pt x="27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5" name="Freeform 21">
              <a:extLst>
                <a:ext uri="{FF2B5EF4-FFF2-40B4-BE49-F238E27FC236}">
                  <a16:creationId xmlns:a16="http://schemas.microsoft.com/office/drawing/2014/main" id="{DAA49B95-4F6E-4902-8E09-0F88F833BED2}"/>
                </a:ext>
              </a:extLst>
            </p:cNvPr>
            <p:cNvSpPr>
              <a:spLocks/>
            </p:cNvSpPr>
            <p:nvPr/>
          </p:nvSpPr>
          <p:spPr bwMode="auto">
            <a:xfrm>
              <a:off x="3651251" y="1708149"/>
              <a:ext cx="1181100" cy="233363"/>
            </a:xfrm>
            <a:custGeom>
              <a:avLst/>
              <a:gdLst>
                <a:gd name="T0" fmla="*/ 449 w 464"/>
                <a:gd name="T1" fmla="*/ 30 h 92"/>
                <a:gd name="T2" fmla="*/ 464 w 464"/>
                <a:gd name="T3" fmla="*/ 70 h 92"/>
                <a:gd name="T4" fmla="*/ 0 w 464"/>
                <a:gd name="T5" fmla="*/ 92 h 92"/>
                <a:gd name="T6" fmla="*/ 18 w 464"/>
                <a:gd name="T7" fmla="*/ 46 h 92"/>
                <a:gd name="T8" fmla="*/ 449 w 464"/>
                <a:gd name="T9" fmla="*/ 30 h 92"/>
              </a:gdLst>
              <a:ahLst/>
              <a:cxnLst>
                <a:cxn ang="0">
                  <a:pos x="T0" y="T1"/>
                </a:cxn>
                <a:cxn ang="0">
                  <a:pos x="T2" y="T3"/>
                </a:cxn>
                <a:cxn ang="0">
                  <a:pos x="T4" y="T5"/>
                </a:cxn>
                <a:cxn ang="0">
                  <a:pos x="T6" y="T7"/>
                </a:cxn>
                <a:cxn ang="0">
                  <a:pos x="T8" y="T9"/>
                </a:cxn>
              </a:cxnLst>
              <a:rect l="0" t="0" r="r" b="b"/>
              <a:pathLst>
                <a:path w="464" h="92">
                  <a:moveTo>
                    <a:pt x="449" y="30"/>
                  </a:moveTo>
                  <a:cubicBezTo>
                    <a:pt x="464" y="70"/>
                    <a:pt x="464" y="70"/>
                    <a:pt x="464" y="70"/>
                  </a:cubicBezTo>
                  <a:cubicBezTo>
                    <a:pt x="464" y="70"/>
                    <a:pt x="213" y="51"/>
                    <a:pt x="0" y="92"/>
                  </a:cubicBezTo>
                  <a:cubicBezTo>
                    <a:pt x="18" y="46"/>
                    <a:pt x="18" y="46"/>
                    <a:pt x="18" y="46"/>
                  </a:cubicBezTo>
                  <a:cubicBezTo>
                    <a:pt x="18" y="46"/>
                    <a:pt x="304" y="0"/>
                    <a:pt x="449" y="30"/>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6" name="Freeform 22">
              <a:extLst>
                <a:ext uri="{FF2B5EF4-FFF2-40B4-BE49-F238E27FC236}">
                  <a16:creationId xmlns:a16="http://schemas.microsoft.com/office/drawing/2014/main" id="{12C1A733-3DD2-4B59-9383-18B62F54D884}"/>
                </a:ext>
              </a:extLst>
            </p:cNvPr>
            <p:cNvSpPr>
              <a:spLocks/>
            </p:cNvSpPr>
            <p:nvPr/>
          </p:nvSpPr>
          <p:spPr bwMode="auto">
            <a:xfrm>
              <a:off x="4157663" y="3313112"/>
              <a:ext cx="346075" cy="1716088"/>
            </a:xfrm>
            <a:custGeom>
              <a:avLst/>
              <a:gdLst>
                <a:gd name="T0" fmla="*/ 131 w 136"/>
                <a:gd name="T1" fmla="*/ 335 h 674"/>
                <a:gd name="T2" fmla="*/ 80 w 136"/>
                <a:gd name="T3" fmla="*/ 674 h 674"/>
                <a:gd name="T4" fmla="*/ 5 w 136"/>
                <a:gd name="T5" fmla="*/ 340 h 674"/>
                <a:gd name="T6" fmla="*/ 56 w 136"/>
                <a:gd name="T7" fmla="*/ 0 h 674"/>
                <a:gd name="T8" fmla="*/ 131 w 136"/>
                <a:gd name="T9" fmla="*/ 335 h 674"/>
              </a:gdLst>
              <a:ahLst/>
              <a:cxnLst>
                <a:cxn ang="0">
                  <a:pos x="T0" y="T1"/>
                </a:cxn>
                <a:cxn ang="0">
                  <a:pos x="T2" y="T3"/>
                </a:cxn>
                <a:cxn ang="0">
                  <a:pos x="T4" y="T5"/>
                </a:cxn>
                <a:cxn ang="0">
                  <a:pos x="T6" y="T7"/>
                </a:cxn>
                <a:cxn ang="0">
                  <a:pos x="T8" y="T9"/>
                </a:cxn>
              </a:cxnLst>
              <a:rect l="0" t="0" r="r" b="b"/>
              <a:pathLst>
                <a:path w="136" h="674">
                  <a:moveTo>
                    <a:pt x="131" y="335"/>
                  </a:moveTo>
                  <a:cubicBezTo>
                    <a:pt x="136" y="482"/>
                    <a:pt x="115" y="611"/>
                    <a:pt x="80" y="674"/>
                  </a:cubicBezTo>
                  <a:cubicBezTo>
                    <a:pt x="41" y="613"/>
                    <a:pt x="11" y="487"/>
                    <a:pt x="5" y="340"/>
                  </a:cubicBezTo>
                  <a:cubicBezTo>
                    <a:pt x="0" y="192"/>
                    <a:pt x="21" y="64"/>
                    <a:pt x="56" y="0"/>
                  </a:cubicBezTo>
                  <a:cubicBezTo>
                    <a:pt x="95" y="61"/>
                    <a:pt x="125" y="188"/>
                    <a:pt x="131" y="3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7" name="Freeform 23">
              <a:extLst>
                <a:ext uri="{FF2B5EF4-FFF2-40B4-BE49-F238E27FC236}">
                  <a16:creationId xmlns:a16="http://schemas.microsoft.com/office/drawing/2014/main" id="{B5AF616B-4A43-4B4D-B686-2D94C0002012}"/>
                </a:ext>
              </a:extLst>
            </p:cNvPr>
            <p:cNvSpPr>
              <a:spLocks/>
            </p:cNvSpPr>
            <p:nvPr/>
          </p:nvSpPr>
          <p:spPr bwMode="auto">
            <a:xfrm>
              <a:off x="4157663" y="3313111"/>
              <a:ext cx="207963" cy="1716088"/>
            </a:xfrm>
            <a:custGeom>
              <a:avLst/>
              <a:gdLst>
                <a:gd name="T0" fmla="*/ 82 w 82"/>
                <a:gd name="T1" fmla="*/ 671 h 674"/>
                <a:gd name="T2" fmla="*/ 80 w 82"/>
                <a:gd name="T3" fmla="*/ 674 h 674"/>
                <a:gd name="T4" fmla="*/ 5 w 82"/>
                <a:gd name="T5" fmla="*/ 340 h 674"/>
                <a:gd name="T6" fmla="*/ 56 w 82"/>
                <a:gd name="T7" fmla="*/ 0 h 674"/>
                <a:gd name="T8" fmla="*/ 58 w 82"/>
                <a:gd name="T9" fmla="*/ 3 h 674"/>
                <a:gd name="T10" fmla="*/ 82 w 82"/>
                <a:gd name="T11" fmla="*/ 671 h 674"/>
              </a:gdLst>
              <a:ahLst/>
              <a:cxnLst>
                <a:cxn ang="0">
                  <a:pos x="T0" y="T1"/>
                </a:cxn>
                <a:cxn ang="0">
                  <a:pos x="T2" y="T3"/>
                </a:cxn>
                <a:cxn ang="0">
                  <a:pos x="T4" y="T5"/>
                </a:cxn>
                <a:cxn ang="0">
                  <a:pos x="T6" y="T7"/>
                </a:cxn>
                <a:cxn ang="0">
                  <a:pos x="T8" y="T9"/>
                </a:cxn>
                <a:cxn ang="0">
                  <a:pos x="T10" y="T11"/>
                </a:cxn>
              </a:cxnLst>
              <a:rect l="0" t="0" r="r" b="b"/>
              <a:pathLst>
                <a:path w="82" h="674">
                  <a:moveTo>
                    <a:pt x="82" y="671"/>
                  </a:moveTo>
                  <a:cubicBezTo>
                    <a:pt x="81" y="672"/>
                    <a:pt x="81" y="673"/>
                    <a:pt x="80" y="674"/>
                  </a:cubicBezTo>
                  <a:cubicBezTo>
                    <a:pt x="41" y="613"/>
                    <a:pt x="11" y="487"/>
                    <a:pt x="5" y="340"/>
                  </a:cubicBezTo>
                  <a:cubicBezTo>
                    <a:pt x="0" y="192"/>
                    <a:pt x="21" y="64"/>
                    <a:pt x="56" y="0"/>
                  </a:cubicBezTo>
                  <a:cubicBezTo>
                    <a:pt x="57" y="1"/>
                    <a:pt x="57" y="2"/>
                    <a:pt x="58" y="3"/>
                  </a:cubicBezTo>
                  <a:lnTo>
                    <a:pt x="82" y="67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8" name="Freeform 24">
              <a:extLst>
                <a:ext uri="{FF2B5EF4-FFF2-40B4-BE49-F238E27FC236}">
                  <a16:creationId xmlns:a16="http://schemas.microsoft.com/office/drawing/2014/main" id="{8E40996D-BE26-4FA3-A972-37E720869B47}"/>
                </a:ext>
              </a:extLst>
            </p:cNvPr>
            <p:cNvSpPr>
              <a:spLocks/>
            </p:cNvSpPr>
            <p:nvPr/>
          </p:nvSpPr>
          <p:spPr bwMode="auto">
            <a:xfrm>
              <a:off x="3976689" y="2282824"/>
              <a:ext cx="593725" cy="590550"/>
            </a:xfrm>
            <a:custGeom>
              <a:avLst/>
              <a:gdLst>
                <a:gd name="T0" fmla="*/ 112 w 233"/>
                <a:gd name="T1" fmla="*/ 2 h 232"/>
                <a:gd name="T2" fmla="*/ 231 w 233"/>
                <a:gd name="T3" fmla="*/ 112 h 232"/>
                <a:gd name="T4" fmla="*/ 121 w 233"/>
                <a:gd name="T5" fmla="*/ 230 h 232"/>
                <a:gd name="T6" fmla="*/ 3 w 233"/>
                <a:gd name="T7" fmla="*/ 120 h 232"/>
                <a:gd name="T8" fmla="*/ 112 w 233"/>
                <a:gd name="T9" fmla="*/ 2 h 232"/>
              </a:gdLst>
              <a:ahLst/>
              <a:cxnLst>
                <a:cxn ang="0">
                  <a:pos x="T0" y="T1"/>
                </a:cxn>
                <a:cxn ang="0">
                  <a:pos x="T2" y="T3"/>
                </a:cxn>
                <a:cxn ang="0">
                  <a:pos x="T4" y="T5"/>
                </a:cxn>
                <a:cxn ang="0">
                  <a:pos x="T6" y="T7"/>
                </a:cxn>
                <a:cxn ang="0">
                  <a:pos x="T8" y="T9"/>
                </a:cxn>
              </a:cxnLst>
              <a:rect l="0" t="0" r="r" b="b"/>
              <a:pathLst>
                <a:path w="233" h="232">
                  <a:moveTo>
                    <a:pt x="112" y="2"/>
                  </a:moveTo>
                  <a:cubicBezTo>
                    <a:pt x="175" y="0"/>
                    <a:pt x="228" y="49"/>
                    <a:pt x="231" y="112"/>
                  </a:cubicBezTo>
                  <a:cubicBezTo>
                    <a:pt x="233" y="175"/>
                    <a:pt x="184" y="228"/>
                    <a:pt x="121" y="230"/>
                  </a:cubicBezTo>
                  <a:cubicBezTo>
                    <a:pt x="58" y="232"/>
                    <a:pt x="5" y="183"/>
                    <a:pt x="3" y="120"/>
                  </a:cubicBezTo>
                  <a:cubicBezTo>
                    <a:pt x="0" y="57"/>
                    <a:pt x="50" y="4"/>
                    <a:pt x="112" y="2"/>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9" name="Freeform 25">
              <a:extLst>
                <a:ext uri="{FF2B5EF4-FFF2-40B4-BE49-F238E27FC236}">
                  <a16:creationId xmlns:a16="http://schemas.microsoft.com/office/drawing/2014/main" id="{AEF4ED9E-4C9D-4A67-A052-CFA68EBEEB02}"/>
                </a:ext>
              </a:extLst>
            </p:cNvPr>
            <p:cNvSpPr>
              <a:spLocks/>
            </p:cNvSpPr>
            <p:nvPr/>
          </p:nvSpPr>
          <p:spPr bwMode="auto">
            <a:xfrm>
              <a:off x="3697288" y="933449"/>
              <a:ext cx="1096963" cy="890588"/>
            </a:xfrm>
            <a:custGeom>
              <a:avLst/>
              <a:gdLst>
                <a:gd name="T0" fmla="*/ 431 w 431"/>
                <a:gd name="T1" fmla="*/ 334 h 350"/>
                <a:gd name="T2" fmla="*/ 215 w 431"/>
                <a:gd name="T3" fmla="*/ 335 h 350"/>
                <a:gd name="T4" fmla="*/ 0 w 431"/>
                <a:gd name="T5" fmla="*/ 350 h 350"/>
                <a:gd name="T6" fmla="*/ 203 w 431"/>
                <a:gd name="T7" fmla="*/ 0 h 350"/>
                <a:gd name="T8" fmla="*/ 431 w 431"/>
                <a:gd name="T9" fmla="*/ 334 h 350"/>
              </a:gdLst>
              <a:ahLst/>
              <a:cxnLst>
                <a:cxn ang="0">
                  <a:pos x="T0" y="T1"/>
                </a:cxn>
                <a:cxn ang="0">
                  <a:pos x="T2" y="T3"/>
                </a:cxn>
                <a:cxn ang="0">
                  <a:pos x="T4" y="T5"/>
                </a:cxn>
                <a:cxn ang="0">
                  <a:pos x="T6" y="T7"/>
                </a:cxn>
                <a:cxn ang="0">
                  <a:pos x="T8" y="T9"/>
                </a:cxn>
              </a:cxnLst>
              <a:rect l="0" t="0" r="r" b="b"/>
              <a:pathLst>
                <a:path w="431" h="350">
                  <a:moveTo>
                    <a:pt x="431" y="334"/>
                  </a:moveTo>
                  <a:cubicBezTo>
                    <a:pt x="361" y="332"/>
                    <a:pt x="289" y="332"/>
                    <a:pt x="215" y="335"/>
                  </a:cubicBezTo>
                  <a:cubicBezTo>
                    <a:pt x="142" y="337"/>
                    <a:pt x="70" y="342"/>
                    <a:pt x="0" y="350"/>
                  </a:cubicBezTo>
                  <a:cubicBezTo>
                    <a:pt x="46" y="202"/>
                    <a:pt x="117" y="80"/>
                    <a:pt x="203" y="0"/>
                  </a:cubicBezTo>
                  <a:cubicBezTo>
                    <a:pt x="295" y="74"/>
                    <a:pt x="374" y="190"/>
                    <a:pt x="431"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0" name="Freeform 26">
              <a:extLst>
                <a:ext uri="{FF2B5EF4-FFF2-40B4-BE49-F238E27FC236}">
                  <a16:creationId xmlns:a16="http://schemas.microsoft.com/office/drawing/2014/main" id="{25EA3DDE-9DCF-40DC-96E2-A630D42A6DF4}"/>
                </a:ext>
              </a:extLst>
            </p:cNvPr>
            <p:cNvSpPr>
              <a:spLocks/>
            </p:cNvSpPr>
            <p:nvPr/>
          </p:nvSpPr>
          <p:spPr bwMode="auto">
            <a:xfrm>
              <a:off x="3697288" y="933449"/>
              <a:ext cx="528638" cy="890588"/>
            </a:xfrm>
            <a:custGeom>
              <a:avLst/>
              <a:gdLst>
                <a:gd name="T0" fmla="*/ 208 w 208"/>
                <a:gd name="T1" fmla="*/ 335 h 350"/>
                <a:gd name="T2" fmla="*/ 0 w 208"/>
                <a:gd name="T3" fmla="*/ 350 h 350"/>
                <a:gd name="T4" fmla="*/ 203 w 208"/>
                <a:gd name="T5" fmla="*/ 0 h 350"/>
                <a:gd name="T6" fmla="*/ 208 w 208"/>
                <a:gd name="T7" fmla="*/ 4 h 350"/>
                <a:gd name="T8" fmla="*/ 208 w 208"/>
                <a:gd name="T9" fmla="*/ 335 h 350"/>
              </a:gdLst>
              <a:ahLst/>
              <a:cxnLst>
                <a:cxn ang="0">
                  <a:pos x="T0" y="T1"/>
                </a:cxn>
                <a:cxn ang="0">
                  <a:pos x="T2" y="T3"/>
                </a:cxn>
                <a:cxn ang="0">
                  <a:pos x="T4" y="T5"/>
                </a:cxn>
                <a:cxn ang="0">
                  <a:pos x="T6" y="T7"/>
                </a:cxn>
                <a:cxn ang="0">
                  <a:pos x="T8" y="T9"/>
                </a:cxn>
              </a:cxnLst>
              <a:rect l="0" t="0" r="r" b="b"/>
              <a:pathLst>
                <a:path w="208" h="350">
                  <a:moveTo>
                    <a:pt x="208" y="335"/>
                  </a:moveTo>
                  <a:cubicBezTo>
                    <a:pt x="137" y="338"/>
                    <a:pt x="68" y="343"/>
                    <a:pt x="0" y="350"/>
                  </a:cubicBezTo>
                  <a:cubicBezTo>
                    <a:pt x="46" y="202"/>
                    <a:pt x="117" y="80"/>
                    <a:pt x="203" y="0"/>
                  </a:cubicBezTo>
                  <a:cubicBezTo>
                    <a:pt x="205" y="1"/>
                    <a:pt x="207" y="2"/>
                    <a:pt x="208" y="4"/>
                  </a:cubicBezTo>
                  <a:lnTo>
                    <a:pt x="208" y="3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1" name="Rectangle 30">
              <a:extLst>
                <a:ext uri="{FF2B5EF4-FFF2-40B4-BE49-F238E27FC236}">
                  <a16:creationId xmlns:a16="http://schemas.microsoft.com/office/drawing/2014/main" id="{0E57ED57-2577-4ECE-8A5F-B9C32E556816}"/>
                </a:ext>
              </a:extLst>
            </p:cNvPr>
            <p:cNvSpPr>
              <a:spLocks noChangeArrowheads="1"/>
            </p:cNvSpPr>
            <p:nvPr/>
          </p:nvSpPr>
          <p:spPr bwMode="auto">
            <a:xfrm>
              <a:off x="1014412" y="6607176"/>
              <a:ext cx="3332163" cy="2259809"/>
            </a:xfrm>
            <a:prstGeom prst="rect">
              <a:avLst/>
            </a:prstGeom>
            <a:solidFill>
              <a:srgbClr val="BFBFBF"/>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2" name="Rectangle 31">
              <a:extLst>
                <a:ext uri="{FF2B5EF4-FFF2-40B4-BE49-F238E27FC236}">
                  <a16:creationId xmlns:a16="http://schemas.microsoft.com/office/drawing/2014/main" id="{07CDFF64-F6A3-49BB-A218-FDAFDD1FBF00}"/>
                </a:ext>
              </a:extLst>
            </p:cNvPr>
            <p:cNvSpPr>
              <a:spLocks noChangeArrowheads="1"/>
            </p:cNvSpPr>
            <p:nvPr/>
          </p:nvSpPr>
          <p:spPr bwMode="auto">
            <a:xfrm>
              <a:off x="4346576" y="6607175"/>
              <a:ext cx="3321050" cy="2259809"/>
            </a:xfrm>
            <a:prstGeom prst="rect">
              <a:avLst/>
            </a:prstGeom>
            <a:solidFill>
              <a:srgbClr val="D1D1D1"/>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grpSp>
      <p:sp>
        <p:nvSpPr>
          <p:cNvPr id="33" name="Rectangle 32">
            <a:extLst>
              <a:ext uri="{FF2B5EF4-FFF2-40B4-BE49-F238E27FC236}">
                <a16:creationId xmlns:a16="http://schemas.microsoft.com/office/drawing/2014/main" id="{466BA01B-766B-476B-A7A0-28C0C085C9C4}"/>
              </a:ext>
            </a:extLst>
          </p:cNvPr>
          <p:cNvSpPr/>
          <p:nvPr/>
        </p:nvSpPr>
        <p:spPr>
          <a:xfrm>
            <a:off x="-2092036" y="-429491"/>
            <a:ext cx="2092036" cy="8465127"/>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4" name="Rectangle 33">
            <a:extLst>
              <a:ext uri="{FF2B5EF4-FFF2-40B4-BE49-F238E27FC236}">
                <a16:creationId xmlns:a16="http://schemas.microsoft.com/office/drawing/2014/main" id="{740986B1-92F3-46DD-89E9-DE751CA15421}"/>
              </a:ext>
            </a:extLst>
          </p:cNvPr>
          <p:cNvSpPr/>
          <p:nvPr/>
        </p:nvSpPr>
        <p:spPr>
          <a:xfrm>
            <a:off x="-674903" y="6858000"/>
            <a:ext cx="13171703" cy="2648965"/>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6" name="Rectangle 35">
            <a:extLst>
              <a:ext uri="{FF2B5EF4-FFF2-40B4-BE49-F238E27FC236}">
                <a16:creationId xmlns:a16="http://schemas.microsoft.com/office/drawing/2014/main" id="{7237EC54-775A-4BA3-88C3-CFD04E7B74F8}"/>
              </a:ext>
            </a:extLst>
          </p:cNvPr>
          <p:cNvSpPr/>
          <p:nvPr/>
        </p:nvSpPr>
        <p:spPr>
          <a:xfrm rot="10800000">
            <a:off x="10026968" y="102467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7" name="Text Placeholder 36">
            <a:extLst>
              <a:ext uri="{FF2B5EF4-FFF2-40B4-BE49-F238E27FC236}">
                <a16:creationId xmlns:a16="http://schemas.microsoft.com/office/drawing/2014/main" id="{B458EB73-A4AA-420C-A865-BE1DD9A4582E}"/>
              </a:ext>
            </a:extLst>
          </p:cNvPr>
          <p:cNvSpPr>
            <a:spLocks noGrp="1"/>
          </p:cNvSpPr>
          <p:nvPr>
            <p:ph type="body" sz="quarter" idx="10" hasCustomPrompt="1"/>
          </p:nvPr>
        </p:nvSpPr>
        <p:spPr>
          <a:xfrm>
            <a:off x="5956143" y="3016791"/>
            <a:ext cx="5154613" cy="749059"/>
          </a:xfrm>
        </p:spPr>
        <p:txBody>
          <a:bodyPr>
            <a:normAutofit/>
          </a:bodyPr>
          <a:lstStyle>
            <a:lvl1pPr marL="0" indent="0" algn="r">
              <a:buNone/>
              <a:defRPr sz="4000">
                <a:solidFill>
                  <a:schemeClr val="bg1"/>
                </a:solidFill>
                <a:latin typeface="+mj-lt"/>
              </a:defRPr>
            </a:lvl1pPr>
          </a:lstStyle>
          <a:p>
            <a:pPr lvl="0"/>
            <a:r>
              <a:rPr lang="en-US" dirty="0"/>
              <a:t>THANK YOU!</a:t>
            </a:r>
          </a:p>
        </p:txBody>
      </p:sp>
      <p:sp>
        <p:nvSpPr>
          <p:cNvPr id="38" name="Text Placeholder 36">
            <a:extLst>
              <a:ext uri="{FF2B5EF4-FFF2-40B4-BE49-F238E27FC236}">
                <a16:creationId xmlns:a16="http://schemas.microsoft.com/office/drawing/2014/main" id="{3A15D3DB-6E0D-4C1C-A58C-B7343E45AEC3}"/>
              </a:ext>
            </a:extLst>
          </p:cNvPr>
          <p:cNvSpPr>
            <a:spLocks noGrp="1"/>
          </p:cNvSpPr>
          <p:nvPr>
            <p:ph type="body" sz="quarter" idx="11" hasCustomPrompt="1"/>
          </p:nvPr>
        </p:nvSpPr>
        <p:spPr>
          <a:xfrm>
            <a:off x="7176958" y="4133578"/>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39" name="Text Placeholder 36">
            <a:extLst>
              <a:ext uri="{FF2B5EF4-FFF2-40B4-BE49-F238E27FC236}">
                <a16:creationId xmlns:a16="http://schemas.microsoft.com/office/drawing/2014/main" id="{85EDF9E2-6AB9-41D9-86C1-C981B9F56ECB}"/>
              </a:ext>
            </a:extLst>
          </p:cNvPr>
          <p:cNvSpPr>
            <a:spLocks noGrp="1"/>
          </p:cNvSpPr>
          <p:nvPr>
            <p:ph type="body" sz="quarter" idx="12" hasCustomPrompt="1"/>
          </p:nvPr>
        </p:nvSpPr>
        <p:spPr>
          <a:xfrm>
            <a:off x="7176958" y="4772489"/>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40" name="Text Placeholder 36">
            <a:extLst>
              <a:ext uri="{FF2B5EF4-FFF2-40B4-BE49-F238E27FC236}">
                <a16:creationId xmlns:a16="http://schemas.microsoft.com/office/drawing/2014/main" id="{4E06EDB5-83B6-4B32-A815-6EB6C12C9328}"/>
              </a:ext>
            </a:extLst>
          </p:cNvPr>
          <p:cNvSpPr>
            <a:spLocks noGrp="1"/>
          </p:cNvSpPr>
          <p:nvPr>
            <p:ph type="body" sz="quarter" idx="13" hasCustomPrompt="1"/>
          </p:nvPr>
        </p:nvSpPr>
        <p:spPr>
          <a:xfrm>
            <a:off x="7176958" y="5408966"/>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2" name="TextBox 1">
            <a:extLst>
              <a:ext uri="{FF2B5EF4-FFF2-40B4-BE49-F238E27FC236}">
                <a16:creationId xmlns:a16="http://schemas.microsoft.com/office/drawing/2014/main" id="{ED592976-0C7D-44DB-86E9-43AD3423855B}"/>
              </a:ext>
            </a:extLst>
          </p:cNvPr>
          <p:cNvSpPr txBox="1"/>
          <p:nvPr userDrawn="1"/>
        </p:nvSpPr>
        <p:spPr>
          <a:xfrm>
            <a:off x="204929" y="5968536"/>
            <a:ext cx="3395934" cy="984885"/>
          </a:xfrm>
          <a:prstGeom prst="rect">
            <a:avLst/>
          </a:prstGeom>
          <a:noFill/>
        </p:spPr>
        <p:txBody>
          <a:bodyPr wrap="square" rtlCol="0">
            <a:spAutoFit/>
          </a:bodyPr>
          <a:lstStyle/>
          <a:p>
            <a:pPr marL="0" marR="0" lvl="0" indent="0" algn="l" defTabSz="914400" rtl="0" eaLnBrk="1" fontAlgn="auto" latinLnBrk="0" hangingPunct="1">
              <a:lnSpc>
                <a:spcPct val="1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2284C"/>
                </a:solidFill>
                <a:effectLst/>
                <a:uLnTx/>
                <a:uFillTx/>
                <a:latin typeface="Segoe UI Semilight" panose="020B0402040204020203" pitchFamily="34" charset="0"/>
                <a:ea typeface="+mn-ea"/>
                <a:cs typeface="Segoe UI Semilight" panose="020B0402040204020203" pitchFamily="34" charset="0"/>
              </a:rPr>
              <a:t>© 2018 Ferranti Computer Systems NV - all rights reserved. The intellectual property right in this document is vested in Ferranti Computer Systems N.V.  The document must not be reproduced in whole or in part except with the explicit, written consent of Ferranti Computer Systems N.V. MECOMS is a trademark of Ferranti Computer Systems NV.</a:t>
            </a:r>
            <a:endParaRPr kumimoji="0" lang="en-GB" sz="800" b="0" i="0" u="none" strike="noStrike" kern="1200" cap="none" spc="0" normalizeH="0" baseline="0%" noProof="0" dirty="0">
              <a:ln>
                <a:noFill/>
              </a:ln>
              <a:solidFill>
                <a:srgbClr val="12284C"/>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 name="Footer Placeholder 2">
            <a:extLst>
              <a:ext uri="{FF2B5EF4-FFF2-40B4-BE49-F238E27FC236}">
                <a16:creationId xmlns:a16="http://schemas.microsoft.com/office/drawing/2014/main" id="{3A3A4BCF-5121-48B3-B3EC-7E3EAE43D77A}"/>
              </a:ext>
            </a:extLst>
          </p:cNvPr>
          <p:cNvSpPr>
            <a:spLocks noGrp="1"/>
          </p:cNvSpPr>
          <p:nvPr>
            <p:ph type="ftr" sz="quarter" idx="14"/>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88873612-F391-4F38-BADB-F66F2C4A7D01}"/>
              </a:ext>
            </a:extLst>
          </p:cNvPr>
          <p:cNvSpPr>
            <a:spLocks noGrp="1"/>
          </p:cNvSpPr>
          <p:nvPr>
            <p:ph type="sldNum" sz="quarter" idx="15"/>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pic>
        <p:nvPicPr>
          <p:cNvPr id="41" name="Picture 40">
            <a:extLst>
              <a:ext uri="{FF2B5EF4-FFF2-40B4-BE49-F238E27FC236}">
                <a16:creationId xmlns:a16="http://schemas.microsoft.com/office/drawing/2014/main" id="{2E3A0963-DA07-461F-946E-0A2E9721FF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2349" y="1458787"/>
            <a:ext cx="2269237" cy="1276445"/>
          </a:xfrm>
          <a:prstGeom prst="rect">
            <a:avLst/>
          </a:prstGeom>
        </p:spPr>
      </p:pic>
    </p:spTree>
    <p:extLst>
      <p:ext uri="{BB962C8B-B14F-4D97-AF65-F5344CB8AC3E}">
        <p14:creationId xmlns:p14="http://schemas.microsoft.com/office/powerpoint/2010/main" val="4014781910"/>
      </p:ext>
    </p:extLst>
  </p:cSld>
  <p:clrMapOvr>
    <a:masterClrMapping/>
  </p:clrMapOvr>
  <p:hf hdr="0"/>
</p:sldLayout>
</file>

<file path=ppt/slideLayouts/slideLayout9.xml><?xml version="1.0" encoding="utf-8"?>
<p:sldLayout xmlns:a="http://purl.oclc.org/ooxml/drawingml/main" xmlns:r="http://purl.oclc.org/ooxml/officeDocument/relationships" xmlns:p="http://purl.oclc.org/ooxml/presentationml/main" preserve="1">
  <p:cSld name="TITLE ONLY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9AF0828-85DC-4661-988D-77B46CEA5710}"/>
              </a:ext>
            </a:extLst>
          </p:cNvPr>
          <p:cNvSpPr/>
          <p:nvPr/>
        </p:nvSpPr>
        <p:spPr>
          <a:xfrm rot="10800000">
            <a:off x="975948" y="106662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a:p>
        </p:txBody>
      </p:sp>
      <p:sp>
        <p:nvSpPr>
          <p:cNvPr id="4" name="Slide Number Placeholder 3">
            <a:extLst>
              <a:ext uri="{FF2B5EF4-FFF2-40B4-BE49-F238E27FC236}">
                <a16:creationId xmlns:a16="http://schemas.microsoft.com/office/drawing/2014/main" id="{F85549A8-CC65-4F8F-BC4A-CDED00CB650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2740D91C-6F3D-4543-8892-96DB1E031B7C}"/>
              </a:ext>
            </a:extLst>
          </p:cNvPr>
          <p:cNvSpPr>
            <a:spLocks noGrp="1"/>
          </p:cNvSpPr>
          <p:nvPr>
            <p:ph type="title" hasCustomPrompt="1"/>
          </p:nvPr>
        </p:nvSpPr>
        <p:spPr>
          <a:xfrm>
            <a:off x="863601" y="1232527"/>
            <a:ext cx="10515600" cy="618385"/>
          </a:xfrm>
        </p:spPr>
        <p:txBody>
          <a:bodyPr>
            <a:noAutofit/>
          </a:bodyPr>
          <a:lstStyle>
            <a:lvl1pPr algn="l">
              <a:defRPr sz="4400"/>
            </a:lvl1pPr>
          </a:lstStyle>
          <a:p>
            <a:r>
              <a:rPr lang="en-US" dirty="0"/>
              <a:t>TITLE GOES HERE</a:t>
            </a:r>
            <a:endParaRPr lang="en-GB" dirty="0"/>
          </a:p>
        </p:txBody>
      </p:sp>
      <p:sp>
        <p:nvSpPr>
          <p:cNvPr id="5" name="Footer Placeholder 4">
            <a:extLst>
              <a:ext uri="{FF2B5EF4-FFF2-40B4-BE49-F238E27FC236}">
                <a16:creationId xmlns:a16="http://schemas.microsoft.com/office/drawing/2014/main" id="{A81FF1D1-1755-4ADC-86E3-9E1D5D547994}"/>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3156376425"/>
      </p:ext>
    </p:extLst>
  </p:cSld>
  <p:clrMapOvr>
    <a:masterClrMapping/>
  </p:clrMapOvr>
  <p:hf hdr="0"/>
</p:sldLayout>
</file>

<file path=ppt/slideMasters/_rels/slideMaster1.xml.rels><?xml version="1.0" encoding="UTF-8" standalone="yes"?>
<Relationships xmlns="http://schemas.openxmlformats.org/package/2006/relationships"><Relationship Id="rId13" Type="http://purl.oclc.org/ooxml/officeDocument/relationships/slideLayout" Target="../slideLayouts/slideLayout13.xml"/><Relationship Id="rId18" Type="http://purl.oclc.org/ooxml/officeDocument/relationships/slideLayout" Target="../slideLayouts/slideLayout18.xml"/><Relationship Id="rId26" Type="http://purl.oclc.org/ooxml/officeDocument/relationships/slideLayout" Target="../slideLayouts/slideLayout26.xml"/><Relationship Id="rId39" Type="http://purl.oclc.org/ooxml/officeDocument/relationships/slideLayout" Target="../slideLayouts/slideLayout39.xml"/><Relationship Id="rId21" Type="http://purl.oclc.org/ooxml/officeDocument/relationships/slideLayout" Target="../slideLayouts/slideLayout21.xml"/><Relationship Id="rId34" Type="http://purl.oclc.org/ooxml/officeDocument/relationships/slideLayout" Target="../slideLayouts/slideLayout34.xml"/><Relationship Id="rId42" Type="http://purl.oclc.org/ooxml/officeDocument/relationships/slideLayout" Target="../slideLayouts/slideLayout42.xml"/><Relationship Id="rId47" Type="http://purl.oclc.org/ooxml/officeDocument/relationships/slideLayout" Target="../slideLayouts/slideLayout47.xml"/><Relationship Id="rId50" Type="http://purl.oclc.org/ooxml/officeDocument/relationships/slideLayout" Target="../slideLayouts/slideLayout50.xml"/><Relationship Id="rId55" Type="http://purl.oclc.org/ooxml/officeDocument/relationships/theme" Target="../theme/theme1.xml"/><Relationship Id="rId7" Type="http://purl.oclc.org/ooxml/officeDocument/relationships/slideLayout" Target="../slideLayouts/slideLayout7.xml"/><Relationship Id="rId12" Type="http://purl.oclc.org/ooxml/officeDocument/relationships/slideLayout" Target="../slideLayouts/slideLayout12.xml"/><Relationship Id="rId17" Type="http://purl.oclc.org/ooxml/officeDocument/relationships/slideLayout" Target="../slideLayouts/slideLayout17.xml"/><Relationship Id="rId25" Type="http://purl.oclc.org/ooxml/officeDocument/relationships/slideLayout" Target="../slideLayouts/slideLayout25.xml"/><Relationship Id="rId33" Type="http://purl.oclc.org/ooxml/officeDocument/relationships/slideLayout" Target="../slideLayouts/slideLayout33.xml"/><Relationship Id="rId38" Type="http://purl.oclc.org/ooxml/officeDocument/relationships/slideLayout" Target="../slideLayouts/slideLayout38.xml"/><Relationship Id="rId46" Type="http://purl.oclc.org/ooxml/officeDocument/relationships/slideLayout" Target="../slideLayouts/slideLayout46.xml"/><Relationship Id="rId2" Type="http://purl.oclc.org/ooxml/officeDocument/relationships/slideLayout" Target="../slideLayouts/slideLayout2.xml"/><Relationship Id="rId16" Type="http://purl.oclc.org/ooxml/officeDocument/relationships/slideLayout" Target="../slideLayouts/slideLayout16.xml"/><Relationship Id="rId20" Type="http://purl.oclc.org/ooxml/officeDocument/relationships/slideLayout" Target="../slideLayouts/slideLayout20.xml"/><Relationship Id="rId29" Type="http://purl.oclc.org/ooxml/officeDocument/relationships/slideLayout" Target="../slideLayouts/slideLayout29.xml"/><Relationship Id="rId41" Type="http://purl.oclc.org/ooxml/officeDocument/relationships/slideLayout" Target="../slideLayouts/slideLayout41.xml"/><Relationship Id="rId54" Type="http://purl.oclc.org/ooxml/officeDocument/relationships/slideLayout" Target="../slideLayouts/slideLayout54.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24" Type="http://purl.oclc.org/ooxml/officeDocument/relationships/slideLayout" Target="../slideLayouts/slideLayout24.xml"/><Relationship Id="rId32" Type="http://purl.oclc.org/ooxml/officeDocument/relationships/slideLayout" Target="../slideLayouts/slideLayout32.xml"/><Relationship Id="rId37" Type="http://purl.oclc.org/ooxml/officeDocument/relationships/slideLayout" Target="../slideLayouts/slideLayout37.xml"/><Relationship Id="rId40" Type="http://purl.oclc.org/ooxml/officeDocument/relationships/slideLayout" Target="../slideLayouts/slideLayout40.xml"/><Relationship Id="rId45" Type="http://purl.oclc.org/ooxml/officeDocument/relationships/slideLayout" Target="../slideLayouts/slideLayout45.xml"/><Relationship Id="rId53" Type="http://purl.oclc.org/ooxml/officeDocument/relationships/slideLayout" Target="../slideLayouts/slideLayout53.xml"/><Relationship Id="rId5" Type="http://purl.oclc.org/ooxml/officeDocument/relationships/slideLayout" Target="../slideLayouts/slideLayout5.xml"/><Relationship Id="rId15" Type="http://purl.oclc.org/ooxml/officeDocument/relationships/slideLayout" Target="../slideLayouts/slideLayout15.xml"/><Relationship Id="rId23" Type="http://purl.oclc.org/ooxml/officeDocument/relationships/slideLayout" Target="../slideLayouts/slideLayout23.xml"/><Relationship Id="rId28" Type="http://purl.oclc.org/ooxml/officeDocument/relationships/slideLayout" Target="../slideLayouts/slideLayout28.xml"/><Relationship Id="rId36" Type="http://purl.oclc.org/ooxml/officeDocument/relationships/slideLayout" Target="../slideLayouts/slideLayout36.xml"/><Relationship Id="rId49" Type="http://purl.oclc.org/ooxml/officeDocument/relationships/slideLayout" Target="../slideLayouts/slideLayout49.xml"/><Relationship Id="rId10" Type="http://purl.oclc.org/ooxml/officeDocument/relationships/slideLayout" Target="../slideLayouts/slideLayout10.xml"/><Relationship Id="rId19" Type="http://purl.oclc.org/ooxml/officeDocument/relationships/slideLayout" Target="../slideLayouts/slideLayout19.xml"/><Relationship Id="rId31" Type="http://purl.oclc.org/ooxml/officeDocument/relationships/slideLayout" Target="../slideLayouts/slideLayout31.xml"/><Relationship Id="rId44" Type="http://purl.oclc.org/ooxml/officeDocument/relationships/slideLayout" Target="../slideLayouts/slideLayout44.xml"/><Relationship Id="rId52" Type="http://purl.oclc.org/ooxml/officeDocument/relationships/slideLayout" Target="../slideLayouts/slideLayout52.xml"/><Relationship Id="rId4" Type="http://purl.oclc.org/ooxml/officeDocument/relationships/slideLayout" Target="../slideLayouts/slideLayout4.xml"/><Relationship Id="rId9" Type="http://purl.oclc.org/ooxml/officeDocument/relationships/slideLayout" Target="../slideLayouts/slideLayout9.xml"/><Relationship Id="rId14" Type="http://purl.oclc.org/ooxml/officeDocument/relationships/slideLayout" Target="../slideLayouts/slideLayout14.xml"/><Relationship Id="rId22" Type="http://purl.oclc.org/ooxml/officeDocument/relationships/slideLayout" Target="../slideLayouts/slideLayout22.xml"/><Relationship Id="rId27" Type="http://purl.oclc.org/ooxml/officeDocument/relationships/slideLayout" Target="../slideLayouts/slideLayout27.xml"/><Relationship Id="rId30" Type="http://purl.oclc.org/ooxml/officeDocument/relationships/slideLayout" Target="../slideLayouts/slideLayout30.xml"/><Relationship Id="rId35" Type="http://purl.oclc.org/ooxml/officeDocument/relationships/slideLayout" Target="../slideLayouts/slideLayout35.xml"/><Relationship Id="rId43" Type="http://purl.oclc.org/ooxml/officeDocument/relationships/slideLayout" Target="../slideLayouts/slideLayout43.xml"/><Relationship Id="rId48" Type="http://purl.oclc.org/ooxml/officeDocument/relationships/slideLayout" Target="../slideLayouts/slideLayout48.xml"/><Relationship Id="rId56" Type="http://purl.oclc.org/ooxml/officeDocument/relationships/image" Target="../media/image1.png"/><Relationship Id="rId8" Type="http://purl.oclc.org/ooxml/officeDocument/relationships/slideLayout" Target="../slideLayouts/slideLayout8.xml"/><Relationship Id="rId51" Type="http://purl.oclc.org/ooxml/officeDocument/relationships/slideLayout" Target="../slideLayouts/slideLayout51.xml"/><Relationship Id="rId3" Type="http://purl.oclc.org/ooxml/officeDocument/relationships/slideLayout" Target="../slideLayouts/slideLayout3.xml"/></Relationships>
</file>

<file path=ppt/slideMasters/slideMaster1.xml><?xml version="1.0" encoding="utf-8"?>
<p:sldMaster xmlns:a="http://purl.oclc.org/ooxml/drawingml/main" xmlns:r="http://purl.oclc.org/ooxml/officeDocument/relationships" xmlns:p="http://purl.oclc.org/ooxml/presentationml/main">
  <p:cSld>
    <p:bg>
      <p:bgPr>
        <a:solidFill>
          <a:schemeClr val="tx1"/>
        </a:solidFill>
        <a:effectLst/>
      </p:bgPr>
    </p:bg>
    <p:spTree>
      <p:nvGrpSpPr>
        <p:cNvPr id="1" name=""/>
        <p:cNvGrpSpPr/>
        <p:nvPr/>
      </p:nvGrpSpPr>
      <p:grpSpPr>
        <a:xfrm>
          <a:off x="0" y="0"/>
          <a:ext cx="0" cy="0"/>
          <a:chOff x="0" y="0"/>
          <a:chExt cx="0" cy="0"/>
        </a:xfrm>
      </p:grpSpPr>
      <p:sp>
        <p:nvSpPr>
          <p:cNvPr id="13" name="Isosceles Triangle 12">
            <a:extLst>
              <a:ext uri="{FF2B5EF4-FFF2-40B4-BE49-F238E27FC236}">
                <a16:creationId xmlns:a16="http://schemas.microsoft.com/office/drawing/2014/main" id="{7CBB4602-8F22-45F9-AB00-11E7610D846E}"/>
              </a:ext>
            </a:extLst>
          </p:cNvPr>
          <p:cNvSpPr/>
          <p:nvPr userDrawn="1"/>
        </p:nvSpPr>
        <p:spPr>
          <a:xfrm rot="10800000" flipH="1">
            <a:off x="3181350" y="-3"/>
            <a:ext cx="9020275" cy="1266827"/>
          </a:xfrm>
          <a:prstGeom prst="triangle">
            <a:avLst>
              <a:gd name="adj" fmla="val 100000"/>
            </a:avLst>
          </a:prstGeom>
          <a:solidFill>
            <a:schemeClr val="tx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a:extLst>
              <a:ext uri="{FF2B5EF4-FFF2-40B4-BE49-F238E27FC236}">
                <a16:creationId xmlns:a16="http://schemas.microsoft.com/office/drawing/2014/main" id="{5B30E239-409B-4FCA-B9FD-C30ADD394A76}"/>
              </a:ext>
            </a:extLst>
          </p:cNvPr>
          <p:cNvSpPr>
            <a:spLocks noGrp="1"/>
          </p:cNvSpPr>
          <p:nvPr>
            <p:ph type="title"/>
          </p:nvPr>
        </p:nvSpPr>
        <p:spPr>
          <a:xfrm>
            <a:off x="838200" y="726782"/>
            <a:ext cx="10515600" cy="9639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E67988-1C98-474C-90A9-9F4F9D38B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F5E3F27-CC08-416D-8901-56F444E28E77}"/>
              </a:ext>
            </a:extLst>
          </p:cNvPr>
          <p:cNvSpPr>
            <a:spLocks noGrp="1"/>
          </p:cNvSpPr>
          <p:nvPr>
            <p:ph type="ftr" sz="quarter" idx="3"/>
          </p:nvPr>
        </p:nvSpPr>
        <p:spPr>
          <a:xfrm>
            <a:off x="9480" y="105495"/>
            <a:ext cx="4114800" cy="249385"/>
          </a:xfrm>
          <a:prstGeom prst="rect">
            <a:avLst/>
          </a:prstGeom>
        </p:spPr>
        <p:txBody>
          <a:bodyPr vert="horz" lIns="360000" tIns="45720" rIns="91440" bIns="45720" rtlCol="0" anchor="ctr"/>
          <a:lstStyle>
            <a:lvl1pPr algn="l">
              <a:defRPr sz="1200">
                <a:solidFill>
                  <a:schemeClr val="bg1"/>
                </a:solidFill>
              </a:defRPr>
            </a:lvl1pPr>
          </a:lstStyle>
          <a:p>
            <a:r>
              <a:rPr lang="en-US" dirty="0"/>
              <a:t>Company Confidential</a:t>
            </a:r>
          </a:p>
        </p:txBody>
      </p:sp>
      <p:sp>
        <p:nvSpPr>
          <p:cNvPr id="12" name="Isosceles Triangle 11">
            <a:extLst>
              <a:ext uri="{FF2B5EF4-FFF2-40B4-BE49-F238E27FC236}">
                <a16:creationId xmlns:a16="http://schemas.microsoft.com/office/drawing/2014/main" id="{5A4E28F0-4E87-41AD-B46A-8E177C84B875}"/>
              </a:ext>
            </a:extLst>
          </p:cNvPr>
          <p:cNvSpPr/>
          <p:nvPr userDrawn="1"/>
        </p:nvSpPr>
        <p:spPr>
          <a:xfrm>
            <a:off x="10886173" y="6157713"/>
            <a:ext cx="1308524" cy="705067"/>
          </a:xfrm>
          <a:prstGeom prst="triangle">
            <a:avLst>
              <a:gd name="adj" fmla="val 100000"/>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05707709-1443-4511-8A7D-74DB765EA2CF}"/>
              </a:ext>
            </a:extLst>
          </p:cNvPr>
          <p:cNvSpPr>
            <a:spLocks noGrp="1"/>
          </p:cNvSpPr>
          <p:nvPr>
            <p:ph type="sldNum" sz="quarter" idx="4"/>
          </p:nvPr>
        </p:nvSpPr>
        <p:spPr>
          <a:xfrm>
            <a:off x="11561617" y="6516703"/>
            <a:ext cx="623455" cy="249385"/>
          </a:xfrm>
          <a:prstGeom prst="rect">
            <a:avLst/>
          </a:prstGeom>
        </p:spPr>
        <p:txBody>
          <a:bodyPr vert="horz" lIns="91440" tIns="45720" rIns="91440" bIns="45720" rtlCol="0" anchor="ctr"/>
          <a:lstStyle>
            <a:lvl1pPr algn="ctr">
              <a:defRPr sz="1800">
                <a:solidFill>
                  <a:schemeClr val="bg1"/>
                </a:solidFill>
                <a:latin typeface="+mj-lt"/>
              </a:defRPr>
            </a:lvl1pPr>
          </a:lstStyle>
          <a:p>
            <a:fld id="{43981729-7503-47A0-96E9-2C54EA94F56A}" type="slidenum">
              <a:rPr lang="en-US" smtClean="0"/>
              <a:pPr/>
              <a:t>‹#›</a:t>
            </a:fld>
            <a:endParaRPr lang="en-US" dirty="0"/>
          </a:p>
        </p:txBody>
      </p:sp>
      <p:pic>
        <p:nvPicPr>
          <p:cNvPr id="14" name="Picture 13">
            <a:extLst>
              <a:ext uri="{FF2B5EF4-FFF2-40B4-BE49-F238E27FC236}">
                <a16:creationId xmlns:a16="http://schemas.microsoft.com/office/drawing/2014/main" id="{1F30C313-A3E1-4C34-BC3A-9C23D9FD3627}"/>
              </a:ext>
            </a:extLst>
          </p:cNvPr>
          <p:cNvPicPr>
            <a:picLocks noChangeAspect="1"/>
          </p:cNvPicPr>
          <p:nvPr userDrawn="1"/>
        </p:nvPicPr>
        <p:blipFill>
          <a:blip r:embed="rId56">
            <a:extLst>
              <a:ext uri="{28A0092B-C50C-407E-A947-70E740481C1C}">
                <a14:useLocalDpi xmlns:a14="http://schemas.microsoft.com/office/drawing/2010/main" val="0"/>
              </a:ext>
            </a:extLst>
          </a:blip>
          <a:stretch>
            <a:fillRect/>
          </a:stretch>
        </p:blipFill>
        <p:spPr>
          <a:xfrm>
            <a:off x="12255347" y="4782"/>
            <a:ext cx="1916905" cy="6857995"/>
          </a:xfrm>
          <a:prstGeom prst="rect">
            <a:avLst/>
          </a:prstGeom>
        </p:spPr>
      </p:pic>
      <p:sp>
        <p:nvSpPr>
          <p:cNvPr id="4" name="Rectangle 3"/>
          <p:cNvSpPr/>
          <p:nvPr userDrawn="1"/>
        </p:nvSpPr>
        <p:spPr>
          <a:xfrm>
            <a:off x="0" y="0"/>
            <a:ext cx="7610475" cy="726782"/>
          </a:xfrm>
          <a:custGeom>
            <a:avLst/>
            <a:gdLst>
              <a:gd name="connsiteX0" fmla="*/ 0 w 7610475"/>
              <a:gd name="connsiteY0" fmla="*/ 0 h 726782"/>
              <a:gd name="connsiteX1" fmla="*/ 7610475 w 7610475"/>
              <a:gd name="connsiteY1" fmla="*/ 0 h 726782"/>
              <a:gd name="connsiteX2" fmla="*/ 7610475 w 7610475"/>
              <a:gd name="connsiteY2" fmla="*/ 726782 h 726782"/>
              <a:gd name="connsiteX3" fmla="*/ 0 w 7610475"/>
              <a:gd name="connsiteY3" fmla="*/ 726782 h 726782"/>
              <a:gd name="connsiteX4" fmla="*/ 0 w 7610475"/>
              <a:gd name="connsiteY4" fmla="*/ 0 h 726782"/>
              <a:gd name="connsiteX0" fmla="*/ 0 w 7610475"/>
              <a:gd name="connsiteY0" fmla="*/ 0 h 726782"/>
              <a:gd name="connsiteX1" fmla="*/ 7610475 w 7610475"/>
              <a:gd name="connsiteY1" fmla="*/ 0 h 726782"/>
              <a:gd name="connsiteX2" fmla="*/ 0 w 7610475"/>
              <a:gd name="connsiteY2" fmla="*/ 726782 h 726782"/>
              <a:gd name="connsiteX3" fmla="*/ 0 w 7610475"/>
              <a:gd name="connsiteY3" fmla="*/ 0 h 726782"/>
            </a:gdLst>
            <a:ahLst/>
            <a:cxnLst>
              <a:cxn ang="0">
                <a:pos x="connsiteX0" y="connsiteY0"/>
              </a:cxn>
              <a:cxn ang="0">
                <a:pos x="connsiteX1" y="connsiteY1"/>
              </a:cxn>
              <a:cxn ang="0">
                <a:pos x="connsiteX2" y="connsiteY2"/>
              </a:cxn>
              <a:cxn ang="0">
                <a:pos x="connsiteX3" y="connsiteY3"/>
              </a:cxn>
            </a:cxnLst>
            <a:rect l="l" t="t" r="r" b="b"/>
            <a:pathLst>
              <a:path w="7610475" h="726782">
                <a:moveTo>
                  <a:pt x="0" y="0"/>
                </a:moveTo>
                <a:lnTo>
                  <a:pt x="7610475" y="0"/>
                </a:lnTo>
                <a:lnTo>
                  <a:pt x="0" y="726782"/>
                </a:lnTo>
                <a:lnTo>
                  <a:pt x="0" y="0"/>
                </a:lnTo>
                <a:close/>
              </a:path>
            </a:pathLst>
          </a:custGeom>
          <a:solidFill>
            <a:schemeClr val="accent2"/>
          </a:solidFill>
          <a:ln>
            <a:noFill/>
          </a:ln>
        </p:spPr>
        <p:style>
          <a:lnRef idx="2">
            <a:schemeClr val="accent4">
              <a:shade val="50%"/>
            </a:schemeClr>
          </a:lnRef>
          <a:fillRef idx="1">
            <a:schemeClr val="accent4"/>
          </a:fillRef>
          <a:effectRef idx="0">
            <a:schemeClr val="accent4"/>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562683391"/>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7" r:id="rId7"/>
    <p:sldLayoutId id="2147484084"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 id="2147483991" r:id="rId18"/>
    <p:sldLayoutId id="2147483992" r:id="rId19"/>
    <p:sldLayoutId id="2147483993" r:id="rId20"/>
    <p:sldLayoutId id="2147483994" r:id="rId21"/>
    <p:sldLayoutId id="2147483995" r:id="rId22"/>
    <p:sldLayoutId id="2147484092" r:id="rId23"/>
    <p:sldLayoutId id="2147483996" r:id="rId24"/>
    <p:sldLayoutId id="2147483997" r:id="rId25"/>
    <p:sldLayoutId id="2147483998" r:id="rId26"/>
    <p:sldLayoutId id="2147484086" r:id="rId27"/>
    <p:sldLayoutId id="2147484000" r:id="rId28"/>
    <p:sldLayoutId id="2147484075" r:id="rId29"/>
    <p:sldLayoutId id="2147484001" r:id="rId30"/>
    <p:sldLayoutId id="2147484076" r:id="rId31"/>
    <p:sldLayoutId id="2147484090" r:id="rId32"/>
    <p:sldLayoutId id="2147484089" r:id="rId33"/>
    <p:sldLayoutId id="2147484091" r:id="rId34"/>
    <p:sldLayoutId id="2147484005" r:id="rId35"/>
    <p:sldLayoutId id="2147484006" r:id="rId36"/>
    <p:sldLayoutId id="2147484007" r:id="rId37"/>
    <p:sldLayoutId id="2147484088"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7" r:id="rId52"/>
    <p:sldLayoutId id="2147483718" r:id="rId53"/>
    <p:sldLayoutId id="2147484085" r:id="rId54"/>
  </p:sldLayoutIdLst>
  <p:hf hdr="0"/>
  <p:txStyles>
    <p:titleStyle>
      <a:lvl1pPr algn="l" defTabSz="914400" rtl="0" eaLnBrk="1" latinLnBrk="0" hangingPunct="1">
        <a:lnSpc>
          <a:spcPct val="9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11.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12.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2.xml.rels><?xml version="1.0" encoding="UTF-8" standalone="yes"?>
<Relationships xmlns="http://schemas.openxmlformats.org/package/2006/relationships"><Relationship Id="rId3" Type="http://purl.oclc.org/ooxml/officeDocument/relationships/image" Target="../media/image13.png"/><Relationship Id="rId2" Type="http://purl.oclc.org/ooxml/officeDocument/relationships/image" Target="../media/image14.png"/><Relationship Id="rId1" Type="http://purl.oclc.org/ooxml/officeDocument/relationships/slideLayout" Target="../slideLayouts/slideLayout9.xml"/></Relationships>
</file>

<file path=ppt/slides/_rels/slide3.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4.xml.rels><?xml version="1.0" encoding="UTF-8" standalone="yes"?>
<Relationships xmlns="http://schemas.openxmlformats.org/package/2006/relationships"><Relationship Id="rId3" Type="http://purl.oclc.org/ooxml/officeDocument/relationships/image" Target="../media/image13.png"/><Relationship Id="rId2" Type="http://purl.oclc.org/ooxml/officeDocument/relationships/image" Target="../media/image15.png"/><Relationship Id="rId1" Type="http://purl.oclc.org/ooxml/officeDocument/relationships/slideLayout" Target="../slideLayouts/slideLayout9.xml"/></Relationships>
</file>

<file path=ppt/slides/_rels/slide5.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6.xml.rels><?xml version="1.0" encoding="UTF-8" standalone="yes"?>
<Relationships xmlns="http://schemas.openxmlformats.org/package/2006/relationships"><Relationship Id="rId3" Type="http://purl.oclc.org/ooxml/officeDocument/relationships/diagramData" Target="../diagrams/data1.xml"/><Relationship Id="rId7" Type="http://schemas.microsoft.com/office/2007/relationships/diagramDrawing" Target="../diagrams/drawing1.xml"/><Relationship Id="rId2" Type="http://purl.oclc.org/ooxml/officeDocument/relationships/image" Target="../media/image13.png"/><Relationship Id="rId1" Type="http://purl.oclc.org/ooxml/officeDocument/relationships/slideLayout" Target="../slideLayouts/slideLayout9.xml"/><Relationship Id="rId6" Type="http://purl.oclc.org/ooxml/officeDocument/relationships/diagramColors" Target="../diagrams/colors1.xml"/><Relationship Id="rId5" Type="http://purl.oclc.org/ooxml/officeDocument/relationships/diagramQuickStyle" Target="../diagrams/quickStyle1.xml"/><Relationship Id="rId4" Type="http://purl.oclc.org/ooxml/officeDocument/relationships/diagramLayout" Target="../diagrams/layout1.xml"/></Relationships>
</file>

<file path=ppt/slides/_rels/slide7.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8.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9.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891C-916E-4856-9945-34577BEBEDD3}"/>
              </a:ext>
            </a:extLst>
          </p:cNvPr>
          <p:cNvSpPr>
            <a:spLocks noGrp="1"/>
          </p:cNvSpPr>
          <p:nvPr>
            <p:ph type="title"/>
          </p:nvPr>
        </p:nvSpPr>
        <p:spPr/>
        <p:txBody>
          <a:bodyPr>
            <a:normAutofit fontScale="90%"/>
          </a:bodyPr>
          <a:lstStyle/>
          <a:p>
            <a:r>
              <a:rPr lang="en-GB" dirty="0"/>
              <a:t>Gamification van </a:t>
            </a:r>
            <a:r>
              <a:rPr lang="en-GB" dirty="0" err="1"/>
              <a:t>een</a:t>
            </a:r>
            <a:r>
              <a:rPr lang="en-GB" dirty="0"/>
              <a:t> </a:t>
            </a:r>
            <a:r>
              <a:rPr lang="en-GB" dirty="0" err="1"/>
              <a:t>opleiding</a:t>
            </a:r>
            <a:endParaRPr lang="en-GB" dirty="0"/>
          </a:p>
        </p:txBody>
      </p:sp>
      <p:sp>
        <p:nvSpPr>
          <p:cNvPr id="3" name="Text Placeholder 2">
            <a:extLst>
              <a:ext uri="{FF2B5EF4-FFF2-40B4-BE49-F238E27FC236}">
                <a16:creationId xmlns:a16="http://schemas.microsoft.com/office/drawing/2014/main" id="{AB27416B-2AC3-44B2-B26D-5BDD23E86367}"/>
              </a:ext>
            </a:extLst>
          </p:cNvPr>
          <p:cNvSpPr>
            <a:spLocks noGrp="1"/>
          </p:cNvSpPr>
          <p:nvPr>
            <p:ph type="body" sz="quarter" idx="12"/>
          </p:nvPr>
        </p:nvSpPr>
        <p:spPr>
          <a:xfrm>
            <a:off x="5068048" y="4662488"/>
            <a:ext cx="6353175" cy="1854215"/>
          </a:xfrm>
        </p:spPr>
        <p:txBody>
          <a:bodyPr>
            <a:normAutofit/>
          </a:bodyPr>
          <a:lstStyle/>
          <a:p>
            <a:r>
              <a:rPr lang="en-GB" b="1" dirty="0"/>
              <a:t>Sam Van Bogaert</a:t>
            </a:r>
          </a:p>
          <a:p>
            <a:r>
              <a:rPr lang="en-GB" dirty="0"/>
              <a:t>Promotor: </a:t>
            </a:r>
            <a:r>
              <a:rPr lang="en-GB" b="1" dirty="0"/>
              <a:t>Cindy </a:t>
            </a:r>
            <a:r>
              <a:rPr lang="en-GB" b="1" dirty="0" err="1"/>
              <a:t>Braspenning</a:t>
            </a:r>
            <a:endParaRPr lang="en-GB" b="1" dirty="0"/>
          </a:p>
          <a:p>
            <a:r>
              <a:rPr lang="en-GB" dirty="0" err="1"/>
              <a:t>Stagebegeleider</a:t>
            </a:r>
            <a:r>
              <a:rPr lang="en-GB" dirty="0"/>
              <a:t>: </a:t>
            </a:r>
            <a:r>
              <a:rPr lang="en-GB" b="1" dirty="0"/>
              <a:t>Serge </a:t>
            </a:r>
            <a:r>
              <a:rPr lang="en-GB" b="1" dirty="0" err="1"/>
              <a:t>Horsmans</a:t>
            </a:r>
            <a:endParaRPr lang="en-GB" dirty="0"/>
          </a:p>
        </p:txBody>
      </p:sp>
      <p:sp>
        <p:nvSpPr>
          <p:cNvPr id="5" name="Slide Number Placeholder 4">
            <a:extLst>
              <a:ext uri="{FF2B5EF4-FFF2-40B4-BE49-F238E27FC236}">
                <a16:creationId xmlns:a16="http://schemas.microsoft.com/office/drawing/2014/main" id="{51692952-C6FA-4B01-955B-B1887715E2FE}"/>
              </a:ext>
            </a:extLst>
          </p:cNvPr>
          <p:cNvSpPr>
            <a:spLocks noGrp="1"/>
          </p:cNvSpPr>
          <p:nvPr>
            <p:ph type="sldNum" sz="quarter" idx="14"/>
          </p:nvPr>
        </p:nvSpPr>
        <p:spPr/>
        <p:txBody>
          <a:bodyPr/>
          <a:lstStyle/>
          <a:p>
            <a:fld id="{43981729-7503-47A0-96E9-2C54EA94F56A}" type="slidenum">
              <a:rPr lang="en-US" smtClean="0"/>
              <a:pPr/>
              <a:t>1</a:t>
            </a:fld>
            <a:endParaRPr lang="en-US" dirty="0"/>
          </a:p>
        </p:txBody>
      </p:sp>
      <p:pic>
        <p:nvPicPr>
          <p:cNvPr id="6" name="Picture 5">
            <a:extLst>
              <a:ext uri="{FF2B5EF4-FFF2-40B4-BE49-F238E27FC236}">
                <a16:creationId xmlns:a16="http://schemas.microsoft.com/office/drawing/2014/main" id="{EACB8EDD-7C74-4AA7-9C2E-2AEC721532F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4281207962"/>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D5A2B-267E-4DFD-B52F-5E0D289A5A0B}"/>
              </a:ext>
            </a:extLst>
          </p:cNvPr>
          <p:cNvSpPr>
            <a:spLocks noGrp="1"/>
          </p:cNvSpPr>
          <p:nvPr>
            <p:ph type="sldNum" sz="quarter" idx="13"/>
          </p:nvPr>
        </p:nvSpPr>
        <p:spPr/>
        <p:txBody>
          <a:bodyPr/>
          <a:lstStyle/>
          <a:p>
            <a:fld id="{43981729-7503-47A0-96E9-2C54EA94F56A}" type="slidenum">
              <a:rPr lang="en-US" smtClean="0"/>
              <a:pPr/>
              <a:t>10</a:t>
            </a:fld>
            <a:endParaRPr lang="en-US" dirty="0"/>
          </a:p>
        </p:txBody>
      </p:sp>
      <p:sp>
        <p:nvSpPr>
          <p:cNvPr id="3" name="Title 2">
            <a:extLst>
              <a:ext uri="{FF2B5EF4-FFF2-40B4-BE49-F238E27FC236}">
                <a16:creationId xmlns:a16="http://schemas.microsoft.com/office/drawing/2014/main" id="{DD73ED5D-C9F5-48CB-960F-DE140B10E2B1}"/>
              </a:ext>
            </a:extLst>
          </p:cNvPr>
          <p:cNvSpPr>
            <a:spLocks noGrp="1"/>
          </p:cNvSpPr>
          <p:nvPr>
            <p:ph type="title"/>
          </p:nvPr>
        </p:nvSpPr>
        <p:spPr/>
        <p:txBody>
          <a:bodyPr/>
          <a:lstStyle/>
          <a:p>
            <a:r>
              <a:rPr lang="nl-BE" dirty="0"/>
              <a:t>Persoonlijke Reflectie</a:t>
            </a:r>
          </a:p>
        </p:txBody>
      </p:sp>
      <p:sp>
        <p:nvSpPr>
          <p:cNvPr id="5" name="TextBox 4">
            <a:extLst>
              <a:ext uri="{FF2B5EF4-FFF2-40B4-BE49-F238E27FC236}">
                <a16:creationId xmlns:a16="http://schemas.microsoft.com/office/drawing/2014/main" id="{9D17CA40-B846-467F-8B40-DE20803FD73C}"/>
              </a:ext>
            </a:extLst>
          </p:cNvPr>
          <p:cNvSpPr txBox="1"/>
          <p:nvPr/>
        </p:nvSpPr>
        <p:spPr>
          <a:xfrm>
            <a:off x="838200" y="2173078"/>
            <a:ext cx="10723417" cy="1200329"/>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Veel kunnen bijleren (C#, .NET, XML ...)</a:t>
            </a:r>
          </a:p>
          <a:p>
            <a:pPr marL="285750" indent="-285750">
              <a:buFont typeface="Arial" panose="020B0604020202020204" pitchFamily="34" charset="0"/>
              <a:buChar char="•"/>
            </a:pPr>
            <a:r>
              <a:rPr lang="nl-BE" dirty="0">
                <a:solidFill>
                  <a:schemeClr val="bg1"/>
                </a:solidFill>
              </a:rPr>
              <a:t>Veel creatieve vrijheid</a:t>
            </a:r>
          </a:p>
          <a:p>
            <a:pPr marL="285750" indent="-285750">
              <a:buFont typeface="Arial" panose="020B0604020202020204" pitchFamily="34" charset="0"/>
              <a:buChar char="•"/>
            </a:pPr>
            <a:r>
              <a:rPr lang="nl-BE" dirty="0">
                <a:solidFill>
                  <a:schemeClr val="bg1"/>
                </a:solidFill>
              </a:rPr>
              <a:t>Project management </a:t>
            </a:r>
            <a:r>
              <a:rPr lang="nl-BE">
                <a:solidFill>
                  <a:schemeClr val="bg1"/>
                </a:solidFill>
              </a:rPr>
              <a:t>kon strikter</a:t>
            </a:r>
            <a:endParaRPr lang="nl-BE" dirty="0">
              <a:solidFill>
                <a:schemeClr val="bg1"/>
              </a:solidFill>
            </a:endParaRPr>
          </a:p>
          <a:p>
            <a:pPr marL="285750" indent="-285750">
              <a:buFont typeface="Arial" panose="020B0604020202020204" pitchFamily="34" charset="0"/>
              <a:buChar char="•"/>
            </a:pPr>
            <a:r>
              <a:rPr lang="nl-BE" dirty="0">
                <a:solidFill>
                  <a:schemeClr val="bg1"/>
                </a:solidFill>
              </a:rPr>
              <a:t>Project structuur kon orderlijker</a:t>
            </a:r>
          </a:p>
        </p:txBody>
      </p:sp>
      <p:pic>
        <p:nvPicPr>
          <p:cNvPr id="6" name="Picture 5">
            <a:extLst>
              <a:ext uri="{FF2B5EF4-FFF2-40B4-BE49-F238E27FC236}">
                <a16:creationId xmlns:a16="http://schemas.microsoft.com/office/drawing/2014/main" id="{AF232FEB-566E-47CD-B612-A30881A5AA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2648849511"/>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D5A2B-267E-4DFD-B52F-5E0D289A5A0B}"/>
              </a:ext>
            </a:extLst>
          </p:cNvPr>
          <p:cNvSpPr>
            <a:spLocks noGrp="1"/>
          </p:cNvSpPr>
          <p:nvPr>
            <p:ph type="sldNum" sz="quarter" idx="13"/>
          </p:nvPr>
        </p:nvSpPr>
        <p:spPr/>
        <p:txBody>
          <a:bodyPr/>
          <a:lstStyle/>
          <a:p>
            <a:fld id="{43981729-7503-47A0-96E9-2C54EA94F56A}" type="slidenum">
              <a:rPr lang="en-US" smtClean="0"/>
              <a:pPr/>
              <a:t>11</a:t>
            </a:fld>
            <a:endParaRPr lang="en-US" dirty="0"/>
          </a:p>
        </p:txBody>
      </p:sp>
      <p:sp>
        <p:nvSpPr>
          <p:cNvPr id="3" name="Title 2">
            <a:extLst>
              <a:ext uri="{FF2B5EF4-FFF2-40B4-BE49-F238E27FC236}">
                <a16:creationId xmlns:a16="http://schemas.microsoft.com/office/drawing/2014/main" id="{DD73ED5D-C9F5-48CB-960F-DE140B10E2B1}"/>
              </a:ext>
            </a:extLst>
          </p:cNvPr>
          <p:cNvSpPr>
            <a:spLocks noGrp="1"/>
          </p:cNvSpPr>
          <p:nvPr>
            <p:ph type="title"/>
          </p:nvPr>
        </p:nvSpPr>
        <p:spPr/>
        <p:txBody>
          <a:bodyPr/>
          <a:lstStyle/>
          <a:p>
            <a:r>
              <a:rPr lang="nl-BE" dirty="0"/>
              <a:t>Besluit</a:t>
            </a:r>
          </a:p>
        </p:txBody>
      </p:sp>
      <p:sp>
        <p:nvSpPr>
          <p:cNvPr id="5" name="TextBox 4">
            <a:extLst>
              <a:ext uri="{FF2B5EF4-FFF2-40B4-BE49-F238E27FC236}">
                <a16:creationId xmlns:a16="http://schemas.microsoft.com/office/drawing/2014/main" id="{9D17CA40-B846-467F-8B40-DE20803FD73C}"/>
              </a:ext>
            </a:extLst>
          </p:cNvPr>
          <p:cNvSpPr txBox="1"/>
          <p:nvPr/>
        </p:nvSpPr>
        <p:spPr>
          <a:xfrm>
            <a:off x="838200" y="2173078"/>
            <a:ext cx="10723417" cy="2308324"/>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Opleiding</a:t>
            </a:r>
          </a:p>
          <a:p>
            <a:pPr marL="742950" lvl="1" indent="-285750">
              <a:buFont typeface="Arial" panose="020B0604020202020204" pitchFamily="34" charset="0"/>
              <a:buChar char="•"/>
            </a:pPr>
            <a:r>
              <a:rPr lang="nl-BE" dirty="0">
                <a:solidFill>
                  <a:schemeClr val="bg1"/>
                </a:solidFill>
              </a:rPr>
              <a:t>Opzoek werk is makkelijker</a:t>
            </a:r>
          </a:p>
          <a:p>
            <a:pPr marL="742950" lvl="1" indent="-285750">
              <a:buFont typeface="Arial" panose="020B0604020202020204" pitchFamily="34" charset="0"/>
              <a:buChar char="•"/>
            </a:pPr>
            <a:r>
              <a:rPr lang="nl-BE" dirty="0">
                <a:solidFill>
                  <a:schemeClr val="bg1"/>
                </a:solidFill>
              </a:rPr>
              <a:t>Sneller aangepast</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Spel</a:t>
            </a:r>
          </a:p>
          <a:p>
            <a:pPr marL="742950" lvl="1" indent="-285750">
              <a:buFont typeface="Arial" panose="020B0604020202020204" pitchFamily="34" charset="0"/>
              <a:buChar char="•"/>
            </a:pPr>
            <a:r>
              <a:rPr lang="nl-BE" dirty="0">
                <a:solidFill>
                  <a:schemeClr val="bg1"/>
                </a:solidFill>
              </a:rPr>
              <a:t>Leuk alternatief</a:t>
            </a:r>
          </a:p>
          <a:p>
            <a:pPr marL="742950" lvl="1" indent="-285750">
              <a:buFont typeface="Arial" panose="020B0604020202020204" pitchFamily="34" charset="0"/>
              <a:buChar char="•"/>
            </a:pPr>
            <a:r>
              <a:rPr lang="nl-BE" dirty="0">
                <a:solidFill>
                  <a:schemeClr val="bg1"/>
                </a:solidFill>
              </a:rPr>
              <a:t>Snelle feedback via support pagina</a:t>
            </a:r>
          </a:p>
          <a:p>
            <a:pPr marL="742950" lvl="1" indent="-285750">
              <a:buFont typeface="Arial" panose="020B0604020202020204" pitchFamily="34" charset="0"/>
              <a:buChar char="•"/>
            </a:pPr>
            <a:endParaRPr lang="nl-BE" dirty="0">
              <a:solidFill>
                <a:schemeClr val="bg1"/>
              </a:solidFill>
            </a:endParaRPr>
          </a:p>
        </p:txBody>
      </p:sp>
      <p:pic>
        <p:nvPicPr>
          <p:cNvPr id="6" name="Picture 5">
            <a:extLst>
              <a:ext uri="{FF2B5EF4-FFF2-40B4-BE49-F238E27FC236}">
                <a16:creationId xmlns:a16="http://schemas.microsoft.com/office/drawing/2014/main" id="{AF232FEB-566E-47CD-B612-A30881A5AA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
        <p:nvSpPr>
          <p:cNvPr id="4" name="Rectangle 3">
            <a:extLst>
              <a:ext uri="{FF2B5EF4-FFF2-40B4-BE49-F238E27FC236}">
                <a16:creationId xmlns:a16="http://schemas.microsoft.com/office/drawing/2014/main" id="{FBF85845-D0D1-4ABB-B045-B479E4327C53}"/>
              </a:ext>
            </a:extLst>
          </p:cNvPr>
          <p:cNvSpPr/>
          <p:nvPr/>
        </p:nvSpPr>
        <p:spPr>
          <a:xfrm>
            <a:off x="5465617" y="1232527"/>
            <a:ext cx="6096000" cy="923330"/>
          </a:xfrm>
          <a:prstGeom prst="rect">
            <a:avLst/>
          </a:prstGeom>
        </p:spPr>
        <p:txBody>
          <a:bodyPr>
            <a:spAutoFit/>
          </a:bodyPr>
          <a:lstStyle/>
          <a:p>
            <a:r>
              <a:rPr lang="nl-BE" i="1" dirty="0">
                <a:solidFill>
                  <a:schemeClr val="bg1"/>
                </a:solidFill>
              </a:rPr>
              <a:t>“Is het mogelijk </a:t>
            </a:r>
            <a:r>
              <a:rPr lang="nl-BE" i="1">
                <a:solidFill>
                  <a:schemeClr val="bg1"/>
                </a:solidFill>
              </a:rPr>
              <a:t>om een </a:t>
            </a:r>
            <a:r>
              <a:rPr lang="nl-BE" i="1" dirty="0">
                <a:solidFill>
                  <a:schemeClr val="bg1"/>
                </a:solidFill>
              </a:rPr>
              <a:t>opleiding te vervangen door een spel dat op een leukere en aangenamere manier, dezelfde informatie kan aanbrengen dan de opleiding?”</a:t>
            </a:r>
          </a:p>
        </p:txBody>
      </p:sp>
    </p:spTree>
    <p:extLst>
      <p:ext uri="{BB962C8B-B14F-4D97-AF65-F5344CB8AC3E}">
        <p14:creationId xmlns:p14="http://schemas.microsoft.com/office/powerpoint/2010/main" val="3355744818"/>
      </p:ext>
    </p:extLst>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D5A2B-267E-4DFD-B52F-5E0D289A5A0B}"/>
              </a:ext>
            </a:extLst>
          </p:cNvPr>
          <p:cNvSpPr>
            <a:spLocks noGrp="1"/>
          </p:cNvSpPr>
          <p:nvPr>
            <p:ph type="sldNum" sz="quarter" idx="13"/>
          </p:nvPr>
        </p:nvSpPr>
        <p:spPr/>
        <p:txBody>
          <a:bodyPr/>
          <a:lstStyle/>
          <a:p>
            <a:fld id="{43981729-7503-47A0-96E9-2C54EA94F56A}" type="slidenum">
              <a:rPr lang="en-US" smtClean="0"/>
              <a:pPr/>
              <a:t>12</a:t>
            </a:fld>
            <a:endParaRPr lang="en-US" dirty="0"/>
          </a:p>
        </p:txBody>
      </p:sp>
      <p:sp>
        <p:nvSpPr>
          <p:cNvPr id="3" name="Title 2">
            <a:extLst>
              <a:ext uri="{FF2B5EF4-FFF2-40B4-BE49-F238E27FC236}">
                <a16:creationId xmlns:a16="http://schemas.microsoft.com/office/drawing/2014/main" id="{DD73ED5D-C9F5-48CB-960F-DE140B10E2B1}"/>
              </a:ext>
            </a:extLst>
          </p:cNvPr>
          <p:cNvSpPr>
            <a:spLocks noGrp="1"/>
          </p:cNvSpPr>
          <p:nvPr>
            <p:ph type="title"/>
          </p:nvPr>
        </p:nvSpPr>
        <p:spPr/>
        <p:txBody>
          <a:bodyPr/>
          <a:lstStyle/>
          <a:p>
            <a:r>
              <a:rPr lang="nl-BE"/>
              <a:t>Vragen &amp; opmerkingen</a:t>
            </a:r>
            <a:endParaRPr lang="nl-BE" dirty="0"/>
          </a:p>
        </p:txBody>
      </p:sp>
      <p:pic>
        <p:nvPicPr>
          <p:cNvPr id="6" name="Picture 5">
            <a:extLst>
              <a:ext uri="{FF2B5EF4-FFF2-40B4-BE49-F238E27FC236}">
                <a16:creationId xmlns:a16="http://schemas.microsoft.com/office/drawing/2014/main" id="{AF232FEB-566E-47CD-B612-A30881A5AA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1111694956"/>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2</a:t>
            </a:fld>
            <a:endParaRPr lang="en-US" dirty="0"/>
          </a:p>
        </p:txBody>
      </p:sp>
      <p:pic>
        <p:nvPicPr>
          <p:cNvPr id="6" name="Picture 5">
            <a:extLst>
              <a:ext uri="{FF2B5EF4-FFF2-40B4-BE49-F238E27FC236}">
                <a16:creationId xmlns:a16="http://schemas.microsoft.com/office/drawing/2014/main" id="{9F273845-1460-499D-B3C8-247A29A545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4713" y="2078638"/>
            <a:ext cx="5778631" cy="3546835"/>
          </a:xfrm>
          <a:prstGeom prst="rect">
            <a:avLst/>
          </a:prstGeom>
          <a:noFill/>
          <a:ln>
            <a:noFill/>
          </a:ln>
        </p:spPr>
      </p:pic>
      <p:sp>
        <p:nvSpPr>
          <p:cNvPr id="7" name="Title 6">
            <a:extLst>
              <a:ext uri="{FF2B5EF4-FFF2-40B4-BE49-F238E27FC236}">
                <a16:creationId xmlns:a16="http://schemas.microsoft.com/office/drawing/2014/main" id="{F2E5456B-A83C-4266-8286-699567677B92}"/>
              </a:ext>
            </a:extLst>
          </p:cNvPr>
          <p:cNvSpPr>
            <a:spLocks noGrp="1"/>
          </p:cNvSpPr>
          <p:nvPr>
            <p:ph type="title"/>
          </p:nvPr>
        </p:nvSpPr>
        <p:spPr/>
        <p:txBody>
          <a:bodyPr/>
          <a:lstStyle/>
          <a:p>
            <a:r>
              <a:rPr lang="nl-BE" dirty="0"/>
              <a:t>Onderzoeksvraag</a:t>
            </a:r>
          </a:p>
        </p:txBody>
      </p:sp>
      <p:pic>
        <p:nvPicPr>
          <p:cNvPr id="8" name="Picture 7">
            <a:extLst>
              <a:ext uri="{FF2B5EF4-FFF2-40B4-BE49-F238E27FC236}">
                <a16:creationId xmlns:a16="http://schemas.microsoft.com/office/drawing/2014/main" id="{D984B1BE-156A-4417-B21E-FD3F1DD019A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
        <p:nvSpPr>
          <p:cNvPr id="9" name="TextBox 8">
            <a:extLst>
              <a:ext uri="{FF2B5EF4-FFF2-40B4-BE49-F238E27FC236}">
                <a16:creationId xmlns:a16="http://schemas.microsoft.com/office/drawing/2014/main" id="{0AC8A37B-FCD0-42FC-AA33-D016AF65E6C4}"/>
              </a:ext>
            </a:extLst>
          </p:cNvPr>
          <p:cNvSpPr txBox="1"/>
          <p:nvPr/>
        </p:nvSpPr>
        <p:spPr>
          <a:xfrm>
            <a:off x="759693" y="2127179"/>
            <a:ext cx="6065314" cy="923330"/>
          </a:xfrm>
          <a:prstGeom prst="rect">
            <a:avLst/>
          </a:prstGeom>
          <a:noFill/>
        </p:spPr>
        <p:txBody>
          <a:bodyPr wrap="square" rtlCol="0">
            <a:spAutoFit/>
          </a:bodyPr>
          <a:lstStyle/>
          <a:p>
            <a:r>
              <a:rPr lang="nl-BE" i="1" dirty="0">
                <a:solidFill>
                  <a:schemeClr val="bg1"/>
                </a:solidFill>
              </a:rPr>
              <a:t>“Is het mogelijk om een opleiding te vervangen door een spel dat op een leukere en aangenamere manier, dezelfde informatie kan aanbrengen dan de opleiding?”</a:t>
            </a:r>
          </a:p>
        </p:txBody>
      </p:sp>
    </p:spTree>
    <p:extLst>
      <p:ext uri="{BB962C8B-B14F-4D97-AF65-F5344CB8AC3E}">
        <p14:creationId xmlns:p14="http://schemas.microsoft.com/office/powerpoint/2010/main" val="1461225344"/>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3</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err="1"/>
              <a:t>Voor</a:t>
            </a:r>
            <a:r>
              <a:rPr lang="en-GB" dirty="0"/>
              <a:t> </a:t>
            </a:r>
            <a:r>
              <a:rPr lang="en-GB" dirty="0" err="1"/>
              <a:t>aanvang</a:t>
            </a:r>
            <a:r>
              <a:rPr lang="en-GB" dirty="0"/>
              <a:t> van de stage</a:t>
            </a:r>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2031325"/>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Log-in scherm</a:t>
            </a:r>
          </a:p>
          <a:p>
            <a:pPr marL="285750" indent="-285750">
              <a:buFont typeface="Arial" panose="020B0604020202020204" pitchFamily="34" charset="0"/>
              <a:buChar char="•"/>
            </a:pPr>
            <a:r>
              <a:rPr lang="nl-BE" dirty="0">
                <a:solidFill>
                  <a:schemeClr val="bg1"/>
                </a:solidFill>
              </a:rPr>
              <a:t>Hoofdmenu</a:t>
            </a:r>
          </a:p>
          <a:p>
            <a:pPr marL="285750" indent="-285750">
              <a:buFont typeface="Arial" panose="020B0604020202020204" pitchFamily="34" charset="0"/>
              <a:buChar char="•"/>
            </a:pPr>
            <a:r>
              <a:rPr lang="nl-BE" dirty="0">
                <a:solidFill>
                  <a:schemeClr val="bg1"/>
                </a:solidFill>
              </a:rPr>
              <a:t>Levels menu</a:t>
            </a:r>
          </a:p>
          <a:p>
            <a:pPr marL="285750" indent="-285750">
              <a:buFont typeface="Arial" panose="020B0604020202020204" pitchFamily="34" charset="0"/>
              <a:buChar char="•"/>
            </a:pPr>
            <a:r>
              <a:rPr lang="nl-BE" dirty="0">
                <a:solidFill>
                  <a:schemeClr val="bg1"/>
                </a:solidFill>
              </a:rPr>
              <a:t>Highscore menu</a:t>
            </a:r>
          </a:p>
          <a:p>
            <a:pPr marL="285750" indent="-285750">
              <a:buFont typeface="Arial" panose="020B0604020202020204" pitchFamily="34" charset="0"/>
              <a:buChar char="•"/>
            </a:pPr>
            <a:r>
              <a:rPr lang="nl-BE" dirty="0">
                <a:solidFill>
                  <a:schemeClr val="bg1"/>
                </a:solidFill>
              </a:rPr>
              <a:t>‘Megan’ introductie</a:t>
            </a:r>
          </a:p>
          <a:p>
            <a:pPr marL="285750" indent="-285750">
              <a:buFont typeface="Arial" panose="020B0604020202020204" pitchFamily="34" charset="0"/>
              <a:buChar char="•"/>
            </a:pPr>
            <a:r>
              <a:rPr lang="nl-BE" dirty="0">
                <a:solidFill>
                  <a:schemeClr val="bg1"/>
                </a:solidFill>
              </a:rPr>
              <a:t>Spel introductie</a:t>
            </a:r>
          </a:p>
          <a:p>
            <a:pPr marL="285750" indent="-285750">
              <a:buFont typeface="Arial" panose="020B0604020202020204" pitchFamily="34" charset="0"/>
              <a:buChar char="•"/>
            </a:pPr>
            <a:r>
              <a:rPr lang="nl-BE" dirty="0">
                <a:solidFill>
                  <a:schemeClr val="bg1"/>
                </a:solidFill>
              </a:rPr>
              <a:t>Leverancier level</a:t>
            </a:r>
          </a:p>
        </p:txBody>
      </p:sp>
      <p:pic>
        <p:nvPicPr>
          <p:cNvPr id="6" name="Picture 5">
            <a:extLst>
              <a:ext uri="{FF2B5EF4-FFF2-40B4-BE49-F238E27FC236}">
                <a16:creationId xmlns:a16="http://schemas.microsoft.com/office/drawing/2014/main" id="{4AD3D793-96F7-45FC-A98C-4E705FC57A4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905375637"/>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4</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a:t>Na </a:t>
            </a:r>
            <a:r>
              <a:rPr lang="en-GB" dirty="0" err="1"/>
              <a:t>afloop</a:t>
            </a:r>
            <a:r>
              <a:rPr lang="en-GB" dirty="0"/>
              <a:t> van de stage</a:t>
            </a:r>
          </a:p>
        </p:txBody>
      </p:sp>
      <p:sp>
        <p:nvSpPr>
          <p:cNvPr id="5" name="TextBox 4">
            <a:extLst>
              <a:ext uri="{FF2B5EF4-FFF2-40B4-BE49-F238E27FC236}">
                <a16:creationId xmlns:a16="http://schemas.microsoft.com/office/drawing/2014/main" id="{77C8E33E-038A-4DFB-8678-EEB96D6810FC}"/>
              </a:ext>
            </a:extLst>
          </p:cNvPr>
          <p:cNvSpPr txBox="1"/>
          <p:nvPr/>
        </p:nvSpPr>
        <p:spPr>
          <a:xfrm>
            <a:off x="838201" y="2182505"/>
            <a:ext cx="5257800" cy="2031325"/>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Log-in scherm</a:t>
            </a:r>
          </a:p>
          <a:p>
            <a:pPr marL="285750" indent="-285750">
              <a:buFont typeface="Arial" panose="020B0604020202020204" pitchFamily="34" charset="0"/>
              <a:buChar char="•"/>
            </a:pPr>
            <a:r>
              <a:rPr lang="nl-BE" dirty="0">
                <a:solidFill>
                  <a:schemeClr val="bg1"/>
                </a:solidFill>
              </a:rPr>
              <a:t>Hoofdmenu</a:t>
            </a:r>
          </a:p>
          <a:p>
            <a:pPr marL="285750" indent="-285750">
              <a:buFont typeface="Arial" panose="020B0604020202020204" pitchFamily="34" charset="0"/>
              <a:buChar char="•"/>
            </a:pPr>
            <a:r>
              <a:rPr lang="nl-BE" dirty="0">
                <a:solidFill>
                  <a:schemeClr val="bg1"/>
                </a:solidFill>
              </a:rPr>
              <a:t>Levels menu</a:t>
            </a:r>
          </a:p>
          <a:p>
            <a:pPr marL="285750" indent="-285750">
              <a:buFont typeface="Arial" panose="020B0604020202020204" pitchFamily="34" charset="0"/>
              <a:buChar char="•"/>
            </a:pPr>
            <a:r>
              <a:rPr lang="nl-BE" dirty="0">
                <a:solidFill>
                  <a:schemeClr val="bg1"/>
                </a:solidFill>
              </a:rPr>
              <a:t>Highscore menu</a:t>
            </a:r>
            <a:endParaRPr lang="nl-BE" b="1" dirty="0">
              <a:solidFill>
                <a:schemeClr val="bg1"/>
              </a:solidFill>
            </a:endParaRPr>
          </a:p>
          <a:p>
            <a:pPr marL="285750" indent="-285750">
              <a:buFont typeface="Arial" panose="020B0604020202020204" pitchFamily="34" charset="0"/>
              <a:buChar char="•"/>
            </a:pPr>
            <a:r>
              <a:rPr lang="nl-BE" dirty="0">
                <a:solidFill>
                  <a:schemeClr val="bg1"/>
                </a:solidFill>
              </a:rPr>
              <a:t>‘Megan’ introductie</a:t>
            </a:r>
          </a:p>
          <a:p>
            <a:pPr marL="285750" indent="-285750">
              <a:buFont typeface="Arial" panose="020B0604020202020204" pitchFamily="34" charset="0"/>
              <a:buChar char="•"/>
            </a:pPr>
            <a:r>
              <a:rPr lang="nl-BE" dirty="0">
                <a:solidFill>
                  <a:schemeClr val="bg1"/>
                </a:solidFill>
              </a:rPr>
              <a:t>Spel introductie</a:t>
            </a:r>
          </a:p>
          <a:p>
            <a:pPr marL="285750" indent="-285750">
              <a:buFont typeface="Arial" panose="020B0604020202020204" pitchFamily="34" charset="0"/>
              <a:buChar char="•"/>
            </a:pPr>
            <a:r>
              <a:rPr lang="nl-BE" dirty="0">
                <a:solidFill>
                  <a:schemeClr val="bg1"/>
                </a:solidFill>
              </a:rPr>
              <a:t>Leverancier level</a:t>
            </a:r>
          </a:p>
        </p:txBody>
      </p:sp>
      <p:sp>
        <p:nvSpPr>
          <p:cNvPr id="7" name="TextBox 6">
            <a:extLst>
              <a:ext uri="{FF2B5EF4-FFF2-40B4-BE49-F238E27FC236}">
                <a16:creationId xmlns:a16="http://schemas.microsoft.com/office/drawing/2014/main" id="{92346483-537E-4E1E-AA5D-F81060EBDFFA}"/>
              </a:ext>
            </a:extLst>
          </p:cNvPr>
          <p:cNvSpPr txBox="1"/>
          <p:nvPr/>
        </p:nvSpPr>
        <p:spPr>
          <a:xfrm>
            <a:off x="838200" y="4215110"/>
            <a:ext cx="5257800" cy="1754326"/>
          </a:xfrm>
          <a:prstGeom prst="rect">
            <a:avLst/>
          </a:prstGeom>
          <a:noFill/>
        </p:spPr>
        <p:txBody>
          <a:bodyPr wrap="square" rtlCol="0">
            <a:spAutoFit/>
          </a:bodyPr>
          <a:lstStyle/>
          <a:p>
            <a:pPr marL="285750" indent="-285750">
              <a:buFont typeface="Arial" panose="020B0604020202020204" pitchFamily="34" charset="0"/>
              <a:buChar char="•"/>
            </a:pPr>
            <a:r>
              <a:rPr lang="nl-BE" b="1" dirty="0">
                <a:solidFill>
                  <a:schemeClr val="bg1"/>
                </a:solidFill>
              </a:rPr>
              <a:t>Support menu</a:t>
            </a:r>
          </a:p>
          <a:p>
            <a:pPr marL="285750" indent="-285750">
              <a:buFont typeface="Arial" panose="020B0604020202020204" pitchFamily="34" charset="0"/>
              <a:buChar char="•"/>
            </a:pPr>
            <a:r>
              <a:rPr lang="nl-BE" b="1" dirty="0">
                <a:solidFill>
                  <a:schemeClr val="bg1"/>
                </a:solidFill>
              </a:rPr>
              <a:t>Producent level</a:t>
            </a:r>
          </a:p>
          <a:p>
            <a:pPr marL="285750" indent="-285750">
              <a:buFont typeface="Arial" panose="020B0604020202020204" pitchFamily="34" charset="0"/>
              <a:buChar char="•"/>
            </a:pPr>
            <a:r>
              <a:rPr lang="nl-BE" b="1" dirty="0">
                <a:solidFill>
                  <a:schemeClr val="bg1"/>
                </a:solidFill>
              </a:rPr>
              <a:t>TGO level</a:t>
            </a:r>
          </a:p>
          <a:p>
            <a:pPr marL="285750" indent="-285750">
              <a:buFont typeface="Arial" panose="020B0604020202020204" pitchFamily="34" charset="0"/>
              <a:buChar char="•"/>
            </a:pPr>
            <a:r>
              <a:rPr lang="nl-BE" b="1" dirty="0">
                <a:solidFill>
                  <a:schemeClr val="bg1"/>
                </a:solidFill>
              </a:rPr>
              <a:t>DGO level</a:t>
            </a:r>
          </a:p>
          <a:p>
            <a:pPr marL="285750" indent="-285750">
              <a:buFont typeface="Arial" panose="020B0604020202020204" pitchFamily="34" charset="0"/>
              <a:buChar char="•"/>
            </a:pPr>
            <a:r>
              <a:rPr lang="nl-BE" b="1" dirty="0">
                <a:solidFill>
                  <a:schemeClr val="bg1"/>
                </a:solidFill>
              </a:rPr>
              <a:t>Consument level</a:t>
            </a:r>
          </a:p>
          <a:p>
            <a:pPr marL="285750" indent="-285750">
              <a:buFont typeface="Arial" panose="020B0604020202020204" pitchFamily="34" charset="0"/>
              <a:buChar char="•"/>
            </a:pPr>
            <a:r>
              <a:rPr lang="nl-BE" b="1" dirty="0">
                <a:solidFill>
                  <a:schemeClr val="bg1"/>
                </a:solidFill>
              </a:rPr>
              <a:t>Mecoms level</a:t>
            </a:r>
          </a:p>
        </p:txBody>
      </p:sp>
      <p:pic>
        <p:nvPicPr>
          <p:cNvPr id="8" name="Picture 7">
            <a:extLst>
              <a:ext uri="{FF2B5EF4-FFF2-40B4-BE49-F238E27FC236}">
                <a16:creationId xmlns:a16="http://schemas.microsoft.com/office/drawing/2014/main" id="{ADBD2DD3-A4C3-44AF-90B9-C6B0FC0F642B}"/>
              </a:ext>
            </a:extLst>
          </p:cNvPr>
          <p:cNvPicPr/>
          <p:nvPr/>
        </p:nvPicPr>
        <p:blipFill>
          <a:blip r:embed="rId2">
            <a:extLst>
              <a:ext uri="{28A0092B-C50C-407E-A947-70E740481C1C}">
                <a14:useLocalDpi xmlns:a14="http://schemas.microsoft.com/office/drawing/2010/main" val="0"/>
              </a:ext>
            </a:extLst>
          </a:blip>
          <a:stretch>
            <a:fillRect/>
          </a:stretch>
        </p:blipFill>
        <p:spPr>
          <a:xfrm>
            <a:off x="4374037" y="2182505"/>
            <a:ext cx="6612545" cy="4259048"/>
          </a:xfrm>
          <a:prstGeom prst="rect">
            <a:avLst/>
          </a:prstGeom>
        </p:spPr>
      </p:pic>
      <p:pic>
        <p:nvPicPr>
          <p:cNvPr id="9" name="Picture 8">
            <a:extLst>
              <a:ext uri="{FF2B5EF4-FFF2-40B4-BE49-F238E27FC236}">
                <a16:creationId xmlns:a16="http://schemas.microsoft.com/office/drawing/2014/main" id="{A7644C6B-CF90-4DCD-8A73-2406056A9B8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3305812865"/>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5</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err="1"/>
              <a:t>Uitvoering</a:t>
            </a:r>
            <a:endParaRPr lang="en-GB" dirty="0"/>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3693319"/>
          </a:xfrm>
          <a:prstGeom prst="rect">
            <a:avLst/>
          </a:prstGeom>
          <a:noFill/>
        </p:spPr>
        <p:txBody>
          <a:bodyPr wrap="square" rtlCol="0">
            <a:spAutoFit/>
          </a:bodyPr>
          <a:lstStyle/>
          <a:p>
            <a:r>
              <a:rPr lang="nl-BE" dirty="0">
                <a:solidFill>
                  <a:schemeClr val="bg1"/>
                </a:solidFill>
              </a:rPr>
              <a:t>Project management</a:t>
            </a:r>
          </a:p>
          <a:p>
            <a:pPr marL="285750" indent="-285750">
              <a:buFont typeface="Arial" panose="020B0604020202020204" pitchFamily="34" charset="0"/>
              <a:buChar char="•"/>
            </a:pPr>
            <a:r>
              <a:rPr lang="nl-BE" dirty="0">
                <a:solidFill>
                  <a:schemeClr val="bg1"/>
                </a:solidFill>
              </a:rPr>
              <a:t>Azure Devops</a:t>
            </a:r>
          </a:p>
          <a:p>
            <a:pPr marL="742950" lvl="1" indent="-285750">
              <a:buFont typeface="Arial" panose="020B0604020202020204" pitchFamily="34" charset="0"/>
              <a:buChar char="•"/>
            </a:pPr>
            <a:r>
              <a:rPr lang="nl-BE" dirty="0">
                <a:solidFill>
                  <a:schemeClr val="bg1"/>
                </a:solidFill>
              </a:rPr>
              <a:t>Twee wekelijkse sprint</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endParaRPr lang="nl-BE" dirty="0">
              <a:solidFill>
                <a:schemeClr val="bg1"/>
              </a:solidFill>
            </a:endParaRPr>
          </a:p>
          <a:p>
            <a:r>
              <a:rPr lang="nl-BE" dirty="0">
                <a:solidFill>
                  <a:schemeClr val="bg1"/>
                </a:solidFill>
              </a:rPr>
              <a:t>Version Control</a:t>
            </a:r>
          </a:p>
          <a:p>
            <a:pPr marL="285750" indent="-285750">
              <a:buFont typeface="Arial" panose="020B0604020202020204" pitchFamily="34" charset="0"/>
              <a:buChar char="•"/>
            </a:pPr>
            <a:r>
              <a:rPr lang="nl-BE" dirty="0">
                <a:solidFill>
                  <a:schemeClr val="bg1"/>
                </a:solidFill>
              </a:rPr>
              <a:t>Git</a:t>
            </a:r>
          </a:p>
          <a:p>
            <a:pPr marL="742950" lvl="1" indent="-285750">
              <a:buFont typeface="Arial" panose="020B0604020202020204" pitchFamily="34" charset="0"/>
              <a:buChar char="•"/>
            </a:pPr>
            <a:r>
              <a:rPr lang="nl-BE" dirty="0">
                <a:solidFill>
                  <a:schemeClr val="bg1"/>
                </a:solidFill>
              </a:rPr>
              <a:t>2 Branches: Dev &amp; Master</a:t>
            </a:r>
          </a:p>
          <a:p>
            <a:pPr marL="742950" lvl="1" indent="-285750">
              <a:buFont typeface="Arial" panose="020B0604020202020204" pitchFamily="34" charset="0"/>
              <a:buChar char="•"/>
            </a:pPr>
            <a:r>
              <a:rPr lang="nl-BE" dirty="0">
                <a:solidFill>
                  <a:schemeClr val="bg1"/>
                </a:solidFill>
              </a:rPr>
              <a:t>Na elke aanpassing: push op Dev branch</a:t>
            </a:r>
          </a:p>
          <a:p>
            <a:pPr marL="742950" lvl="1" indent="-285750">
              <a:buFont typeface="Arial" panose="020B0604020202020204" pitchFamily="34" charset="0"/>
              <a:buChar char="•"/>
            </a:pPr>
            <a:r>
              <a:rPr lang="nl-BE" dirty="0">
                <a:solidFill>
                  <a:schemeClr val="bg1"/>
                </a:solidFill>
              </a:rPr>
              <a:t>Na elke sprint: push naar master branch</a:t>
            </a:r>
          </a:p>
          <a:p>
            <a:pPr marL="285750" indent="-285750">
              <a:buFont typeface="Arial" panose="020B0604020202020204" pitchFamily="34" charset="0"/>
              <a:buChar char="•"/>
            </a:pPr>
            <a:endParaRPr lang="nl-BE" dirty="0">
              <a:solidFill>
                <a:schemeClr val="bg1"/>
              </a:solidFill>
            </a:endParaRPr>
          </a:p>
          <a:p>
            <a:r>
              <a:rPr lang="nl-BE" dirty="0">
                <a:solidFill>
                  <a:schemeClr val="bg1"/>
                </a:solidFill>
              </a:rPr>
              <a:t>Game Development</a:t>
            </a:r>
          </a:p>
          <a:p>
            <a:pPr marL="285750" indent="-285750">
              <a:buFont typeface="Arial" panose="020B0604020202020204" pitchFamily="34" charset="0"/>
              <a:buChar char="•"/>
            </a:pPr>
            <a:r>
              <a:rPr lang="nl-BE" dirty="0">
                <a:solidFill>
                  <a:schemeClr val="bg1"/>
                </a:solidFill>
              </a:rPr>
              <a:t>Unity</a:t>
            </a:r>
          </a:p>
        </p:txBody>
      </p:sp>
      <p:pic>
        <p:nvPicPr>
          <p:cNvPr id="6" name="Picture 5">
            <a:extLst>
              <a:ext uri="{FF2B5EF4-FFF2-40B4-BE49-F238E27FC236}">
                <a16:creationId xmlns:a16="http://schemas.microsoft.com/office/drawing/2014/main" id="{B39DCD5E-515F-44F6-BD1E-4114937119D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1802560007"/>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6</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a:t>Planning</a:t>
            </a:r>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204823"/>
            <a:ext cx="10723417" cy="369332"/>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Week 1-2: Introductie tot het project, nodige Unity tutorials bekijken, Leren met Unity werken</a:t>
            </a:r>
          </a:p>
        </p:txBody>
      </p:sp>
      <p:pic>
        <p:nvPicPr>
          <p:cNvPr id="6" name="Picture 5">
            <a:extLst>
              <a:ext uri="{FF2B5EF4-FFF2-40B4-BE49-F238E27FC236}">
                <a16:creationId xmlns:a16="http://schemas.microsoft.com/office/drawing/2014/main" id="{82B782A4-2244-4DB3-A3DD-C672BA6B4E1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graphicFrame>
        <p:nvGraphicFramePr>
          <p:cNvPr id="11" name="Diagram 10">
            <a:extLst>
              <a:ext uri="{FF2B5EF4-FFF2-40B4-BE49-F238E27FC236}">
                <a16:creationId xmlns:a16="http://schemas.microsoft.com/office/drawing/2014/main" id="{2ADCCCFB-41C3-4100-B177-FB8ADDB99ABA}"/>
              </a:ext>
            </a:extLst>
          </p:cNvPr>
          <p:cNvGraphicFramePr/>
          <p:nvPr>
            <p:extLst>
              <p:ext uri="{D42A27DB-BD31-4B8C-83A1-F6EECF244321}">
                <p14:modId xmlns:p14="http://schemas.microsoft.com/office/powerpoint/2010/main" val="1281258240"/>
              </p:ext>
            </p:extLst>
          </p:nvPr>
        </p:nvGraphicFramePr>
        <p:xfrm>
          <a:off x="424206" y="2204823"/>
          <a:ext cx="11255604" cy="3588637"/>
        </p:xfrm>
        <a:graphic>
          <a:graphicData uri="http://purl.oclc.org/ooxml/drawingml/diagram">
            <dgm:relIds xmlns:dgm="http://purl.oclc.org/ooxml/drawingml/diagram" xmlns:r="http://purl.oclc.org/ooxml/officeDocument/relationships" r:dm="rId3" r:lo="rId4" r:qs="rId5" r:cs="rId6"/>
          </a:graphicData>
        </a:graphic>
      </p:graphicFrame>
    </p:spTree>
    <p:extLst>
      <p:ext uri="{BB962C8B-B14F-4D97-AF65-F5344CB8AC3E}">
        <p14:creationId xmlns:p14="http://schemas.microsoft.com/office/powerpoint/2010/main" val="2068991760"/>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D5A2B-267E-4DFD-B52F-5E0D289A5A0B}"/>
              </a:ext>
            </a:extLst>
          </p:cNvPr>
          <p:cNvSpPr>
            <a:spLocks noGrp="1"/>
          </p:cNvSpPr>
          <p:nvPr>
            <p:ph type="sldNum" sz="quarter" idx="13"/>
          </p:nvPr>
        </p:nvSpPr>
        <p:spPr/>
        <p:txBody>
          <a:bodyPr/>
          <a:lstStyle/>
          <a:p>
            <a:fld id="{43981729-7503-47A0-96E9-2C54EA94F56A}" type="slidenum">
              <a:rPr lang="en-US" smtClean="0"/>
              <a:pPr/>
              <a:t>7</a:t>
            </a:fld>
            <a:endParaRPr lang="en-US" dirty="0"/>
          </a:p>
        </p:txBody>
      </p:sp>
      <p:sp>
        <p:nvSpPr>
          <p:cNvPr id="3" name="Title 2">
            <a:extLst>
              <a:ext uri="{FF2B5EF4-FFF2-40B4-BE49-F238E27FC236}">
                <a16:creationId xmlns:a16="http://schemas.microsoft.com/office/drawing/2014/main" id="{DD73ED5D-C9F5-48CB-960F-DE140B10E2B1}"/>
              </a:ext>
            </a:extLst>
          </p:cNvPr>
          <p:cNvSpPr>
            <a:spLocks noGrp="1"/>
          </p:cNvSpPr>
          <p:nvPr>
            <p:ph type="title"/>
          </p:nvPr>
        </p:nvSpPr>
        <p:spPr>
          <a:xfrm>
            <a:off x="863601" y="1232527"/>
            <a:ext cx="10515600" cy="3839094"/>
          </a:xfrm>
        </p:spPr>
        <p:txBody>
          <a:bodyPr/>
          <a:lstStyle/>
          <a:p>
            <a:r>
              <a:rPr lang="nl-BE" dirty="0"/>
              <a:t>DEMO</a:t>
            </a:r>
          </a:p>
        </p:txBody>
      </p:sp>
      <p:pic>
        <p:nvPicPr>
          <p:cNvPr id="6" name="Picture 5">
            <a:extLst>
              <a:ext uri="{FF2B5EF4-FFF2-40B4-BE49-F238E27FC236}">
                <a16:creationId xmlns:a16="http://schemas.microsoft.com/office/drawing/2014/main" id="{AF232FEB-566E-47CD-B612-A30881A5AA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3615993171"/>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7C4896-8B71-439A-8E21-68C2DD93837F}"/>
              </a:ext>
            </a:extLst>
          </p:cNvPr>
          <p:cNvSpPr>
            <a:spLocks noGrp="1"/>
          </p:cNvSpPr>
          <p:nvPr>
            <p:ph type="sldNum" sz="quarter" idx="13"/>
          </p:nvPr>
        </p:nvSpPr>
        <p:spPr/>
        <p:txBody>
          <a:bodyPr/>
          <a:lstStyle/>
          <a:p>
            <a:fld id="{43981729-7503-47A0-96E9-2C54EA94F56A}" type="slidenum">
              <a:rPr lang="en-US" smtClean="0"/>
              <a:pPr/>
              <a:t>8</a:t>
            </a:fld>
            <a:endParaRPr lang="en-US" dirty="0"/>
          </a:p>
        </p:txBody>
      </p:sp>
      <p:sp>
        <p:nvSpPr>
          <p:cNvPr id="3" name="Title 2">
            <a:extLst>
              <a:ext uri="{FF2B5EF4-FFF2-40B4-BE49-F238E27FC236}">
                <a16:creationId xmlns:a16="http://schemas.microsoft.com/office/drawing/2014/main" id="{94C8C003-9631-4E1F-835E-F7AFDAFFCAFA}"/>
              </a:ext>
            </a:extLst>
          </p:cNvPr>
          <p:cNvSpPr>
            <a:spLocks noGrp="1"/>
          </p:cNvSpPr>
          <p:nvPr>
            <p:ph type="title"/>
          </p:nvPr>
        </p:nvSpPr>
        <p:spPr/>
        <p:txBody>
          <a:bodyPr/>
          <a:lstStyle/>
          <a:p>
            <a:r>
              <a:rPr lang="nl-BE" dirty="0"/>
              <a:t>Toekomst</a:t>
            </a:r>
          </a:p>
        </p:txBody>
      </p:sp>
      <p:sp>
        <p:nvSpPr>
          <p:cNvPr id="5" name="TextBox 4">
            <a:extLst>
              <a:ext uri="{FF2B5EF4-FFF2-40B4-BE49-F238E27FC236}">
                <a16:creationId xmlns:a16="http://schemas.microsoft.com/office/drawing/2014/main" id="{8955BC64-19B8-499E-BFE8-D735211368DF}"/>
              </a:ext>
            </a:extLst>
          </p:cNvPr>
          <p:cNvSpPr txBox="1"/>
          <p:nvPr/>
        </p:nvSpPr>
        <p:spPr>
          <a:xfrm>
            <a:off x="838200" y="2182505"/>
            <a:ext cx="10723417" cy="1477328"/>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Uitbreiden van de support pagina</a:t>
            </a:r>
          </a:p>
          <a:p>
            <a:pPr marL="285750" indent="-285750">
              <a:buFont typeface="Arial" panose="020B0604020202020204" pitchFamily="34" charset="0"/>
              <a:buChar char="•"/>
            </a:pPr>
            <a:r>
              <a:rPr lang="nl-BE" dirty="0">
                <a:solidFill>
                  <a:schemeClr val="bg1"/>
                </a:solidFill>
              </a:rPr>
              <a:t>Efficiëntere manier zoeken om vragen toe te voegen.</a:t>
            </a:r>
          </a:p>
          <a:p>
            <a:pPr marL="285750" indent="-285750">
              <a:buFont typeface="Arial" panose="020B0604020202020204" pitchFamily="34" charset="0"/>
              <a:buChar char="•"/>
            </a:pPr>
            <a:r>
              <a:rPr lang="nl-BE" dirty="0">
                <a:solidFill>
                  <a:schemeClr val="bg1"/>
                </a:solidFill>
              </a:rPr>
              <a:t>Encryptie toevoegen aan confidentiële bestanden.</a:t>
            </a:r>
          </a:p>
          <a:p>
            <a:pPr marL="285750" indent="-285750">
              <a:buFont typeface="Arial" panose="020B0604020202020204" pitchFamily="34" charset="0"/>
              <a:buChar char="•"/>
            </a:pPr>
            <a:r>
              <a:rPr lang="nl-BE" dirty="0">
                <a:solidFill>
                  <a:schemeClr val="bg1"/>
                </a:solidFill>
              </a:rPr>
              <a:t>Nieuwe levels toevoegen</a:t>
            </a:r>
          </a:p>
          <a:p>
            <a:pPr marL="285750" indent="-285750">
              <a:buFont typeface="Arial" panose="020B0604020202020204" pitchFamily="34" charset="0"/>
              <a:buChar char="•"/>
            </a:pPr>
            <a:r>
              <a:rPr lang="nl-BE" dirty="0">
                <a:solidFill>
                  <a:schemeClr val="bg1"/>
                </a:solidFill>
              </a:rPr>
              <a:t>Samenvatting toevoegen van alle informatie</a:t>
            </a:r>
          </a:p>
        </p:txBody>
      </p:sp>
      <p:pic>
        <p:nvPicPr>
          <p:cNvPr id="8" name="Picture 7">
            <a:extLst>
              <a:ext uri="{FF2B5EF4-FFF2-40B4-BE49-F238E27FC236}">
                <a16:creationId xmlns:a16="http://schemas.microsoft.com/office/drawing/2014/main" id="{5F46B9B9-3E46-414B-BC04-EDE9342D0CF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2158708448"/>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9</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err="1"/>
              <a:t>Problemen</a:t>
            </a:r>
            <a:r>
              <a:rPr lang="en-GB" dirty="0"/>
              <a:t> &amp; </a:t>
            </a:r>
            <a:r>
              <a:rPr lang="en-GB" dirty="0" err="1"/>
              <a:t>Uitdagingen</a:t>
            </a:r>
            <a:endParaRPr lang="en-GB" dirty="0"/>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1477328"/>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Reeds bestaand project; documentatie was aanwezig</a:t>
            </a:r>
          </a:p>
          <a:p>
            <a:pPr marL="285750" indent="-285750">
              <a:buFont typeface="Arial" panose="020B0604020202020204" pitchFamily="34" charset="0"/>
              <a:buChar char="•"/>
            </a:pPr>
            <a:r>
              <a:rPr lang="nl-BE" dirty="0">
                <a:solidFill>
                  <a:schemeClr val="bg1"/>
                </a:solidFill>
              </a:rPr>
              <a:t>Kleine oriëntatie vereist; opleiding zelf overlopen</a:t>
            </a:r>
          </a:p>
          <a:p>
            <a:pPr marL="285750" indent="-285750">
              <a:buFont typeface="Arial" panose="020B0604020202020204" pitchFamily="34" charset="0"/>
              <a:buChar char="•"/>
            </a:pPr>
            <a:r>
              <a:rPr lang="nl-BE" dirty="0">
                <a:solidFill>
                  <a:schemeClr val="bg1"/>
                </a:solidFill>
              </a:rPr>
              <a:t>Correct opslaan en gebruik van bestanden op lokale of globale locaties</a:t>
            </a:r>
          </a:p>
          <a:p>
            <a:endParaRPr lang="nl-BE" dirty="0">
              <a:solidFill>
                <a:schemeClr val="bg1"/>
              </a:solidFill>
            </a:endParaRPr>
          </a:p>
          <a:p>
            <a:endParaRPr lang="nl-BE" dirty="0">
              <a:solidFill>
                <a:schemeClr val="bg1"/>
              </a:solidFill>
            </a:endParaRPr>
          </a:p>
        </p:txBody>
      </p:sp>
      <p:pic>
        <p:nvPicPr>
          <p:cNvPr id="6" name="Picture 5">
            <a:extLst>
              <a:ext uri="{FF2B5EF4-FFF2-40B4-BE49-F238E27FC236}">
                <a16:creationId xmlns:a16="http://schemas.microsoft.com/office/drawing/2014/main" id="{44E4BE60-A25D-4A21-8F5E-E4B9C98450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1852151783"/>
      </p:ext>
    </p:extLst>
  </p:cSld>
  <p:clrMapOvr>
    <a:masterClrMapping/>
  </p:clrMapOvr>
</p:sld>
</file>

<file path=ppt/theme/theme1.xml><?xml version="1.0" encoding="utf-8"?>
<a:theme xmlns:a="http://purl.oclc.org/ooxml/drawingml/main" name="MECOMS 2018 - CONTENT SLIDES">
  <a:themeElements>
    <a:clrScheme name="MECOMS 2018">
      <a:dk1>
        <a:srgbClr val="12284C"/>
      </a:dk1>
      <a:lt1>
        <a:srgbClr val="FFFFFF"/>
      </a:lt1>
      <a:dk2>
        <a:srgbClr val="12284C"/>
      </a:dk2>
      <a:lt2>
        <a:srgbClr val="FFFFFF"/>
      </a:lt2>
      <a:accent1>
        <a:srgbClr val="006580"/>
      </a:accent1>
      <a:accent2>
        <a:srgbClr val="00A5B5"/>
      </a:accent2>
      <a:accent3>
        <a:srgbClr val="870F54"/>
      </a:accent3>
      <a:accent4>
        <a:srgbClr val="CA003D"/>
      </a:accent4>
      <a:accent5>
        <a:srgbClr val="D65F00"/>
      </a:accent5>
      <a:accent6>
        <a:srgbClr val="FFD54C"/>
      </a:accent6>
      <a:hlink>
        <a:srgbClr val="76CAE5"/>
      </a:hlink>
      <a:folHlink>
        <a:srgbClr val="76CAE5"/>
      </a:folHlink>
    </a:clrScheme>
    <a:fontScheme name="MECOMS Office Font-set 2018">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txDef>
      <a:spPr>
        <a:noFill/>
      </a:spPr>
      <a:bodyPr wrap="square" rtlCol="0">
        <a:spAutoFit/>
      </a:bodyPr>
      <a:lstStyle>
        <a:defPPr>
          <a:defRPr dirty="0" err="1" smtClean="0">
            <a:solidFill>
              <a:schemeClr val="accent2"/>
            </a:solidFill>
          </a:defRPr>
        </a:defPPr>
      </a:lstStyle>
    </a:txDef>
  </a:objectDefaults>
  <a:extraClrSchemeLst/>
  <a:extLst>
    <a:ext uri="{05A4C25C-085E-4340-85A3-A5531E510DB2}">
      <thm15:themeFamily xmlns:thm15="http://schemas.microsoft.com/office/thememl/2012/main" name="Powerpoint Template Final" id="{EE70199C-DD06-4138-A318-8F6A320F98EB}" vid="{E9F7F1E0-86EE-44DC-9940-1966C7865E62}"/>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ECOMS Office Font-set 2018">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purl.oclc.org/ooxml/officeDocument/relationships/customXmlProps" Target="itemProps1.xml"/></Relationships>
</file>

<file path=customXml/_rels/item2.xml.rels><?xml version="1.0" encoding="UTF-8" standalone="yes"?>
<Relationships xmlns="http://schemas.openxmlformats.org/package/2006/relationships"><Relationship Id="rId1" Type="http://purl.oclc.org/ooxml/officeDocument/relationships/customXmlProps" Target="itemProps2.xml"/></Relationships>
</file>

<file path=customXml/_rels/item3.xml.rels><?xml version="1.0" encoding="UTF-8" standalone="yes"?>
<Relationships xmlns="http://schemas.openxmlformats.org/package/2006/relationships"><Relationship Id="rId1" Type="http://purl.oclc.org/ooxml/officeDocument/relationships/customXmlProps" Target="itemProps3.xml"/></Relationships>
</file>

<file path=customXml/_rels/item4.xml.rels><?xml version="1.0" encoding="UTF-8" standalone="yes"?>
<Relationships xmlns="http://schemas.openxmlformats.org/package/2006/relationships"><Relationship Id="rId1" Type="http://purl.oclc.org/ooxml/officeDocument/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s xmlns="c09bee97-6e5f-4578-b7c8-2a18999b593e" xsi:nil="true"/>
    <Division xmlns="c09bee97-6e5f-4578-b7c8-2a18999b593e">MECOMS</Division>
    <Document_x0020_Type xmlns="c09bee97-6e5f-4578-b7c8-2a18999b593e">Template</Document_x0020_Type>
    <_dlc_DocId xmlns="754836dd-ffd5-4ead-8c2e-b7c9b87af8e2">FERRANTI-97714427-51</_dlc_DocId>
    <_dlc_DocIdUrl xmlns="754836dd-ffd5-4ead-8c2e-b7c9b87af8e2">
      <Url>https://spark.ferranti.be/Sales/Marketing/_layouts/15/DocIdRedir.aspx?ID=FERRANTI-97714427-51</Url>
      <Description>FERRANTI-97714427-51</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1B16EDED65F9B46B12364C96CA90EC5" ma:contentTypeVersion="4" ma:contentTypeDescription="Create a new document." ma:contentTypeScope="" ma:versionID="a0d91d84e6afa2f15413082e631f1e7a">
  <xsd:schema xmlns:xsd="http://www.w3.org/2001/XMLSchema" xmlns:xs="http://www.w3.org/2001/XMLSchema" xmlns:p="http://schemas.microsoft.com/office/2006/metadata/properties" xmlns:ns2="c09bee97-6e5f-4578-b7c8-2a18999b593e" xmlns:ns3="754836dd-ffd5-4ead-8c2e-b7c9b87af8e2" targetNamespace="http://schemas.microsoft.com/office/2006/metadata/properties" ma:root="true" ma:fieldsID="ccd91cf380270944d7fcaa8194abea2c" ns2:_="" ns3:_="">
    <xsd:import namespace="c09bee97-6e5f-4578-b7c8-2a18999b593e"/>
    <xsd:import namespace="754836dd-ffd5-4ead-8c2e-b7c9b87af8e2"/>
    <xsd:element name="properties">
      <xsd:complexType>
        <xsd:sequence>
          <xsd:element name="documentManagement">
            <xsd:complexType>
              <xsd:all>
                <xsd:element ref="ns2:Division"/>
                <xsd:element ref="ns2:Document_x0020_Type"/>
                <xsd:element ref="ns2:Comments" minOccurs="0"/>
                <xsd:element ref="ns3:_dlc_DocId" minOccurs="0"/>
                <xsd:element ref="ns3:_dlc_DocIdUrl" minOccurs="0"/>
                <xsd:element ref="ns3: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9bee97-6e5f-4578-b7c8-2a18999b593e" elementFormDefault="qualified">
    <xsd:import namespace="http://schemas.microsoft.com/office/2006/documentManagement/types"/>
    <xsd:import namespace="http://schemas.microsoft.com/office/infopath/2007/PartnerControls"/>
    <xsd:element name="Division" ma:index="2" ma:displayName="Division" ma:default="Uncategorized" ma:format="Dropdown" ma:internalName="Division">
      <xsd:simpleType>
        <xsd:restriction base="dms:Choice">
          <xsd:enumeration value="Ferranti"/>
          <xsd:enumeration value="MECOMS"/>
          <xsd:enumeration value="Silta"/>
          <xsd:enumeration value="FrontForce"/>
          <xsd:enumeration value="Uncategorized"/>
        </xsd:restriction>
      </xsd:simpleType>
    </xsd:element>
    <xsd:element name="Document_x0020_Type" ma:index="3" ma:displayName="Document Type" ma:default="Uncategorized" ma:format="Dropdown" ma:internalName="Document_x0020_Type">
      <xsd:simpleType>
        <xsd:restriction base="dms:Choice">
          <xsd:enumeration value="Manual"/>
          <xsd:enumeration value="Template"/>
          <xsd:enumeration value="Font"/>
          <xsd:enumeration value="Uncategorized"/>
        </xsd:restriction>
      </xsd:simpleType>
    </xsd:element>
    <xsd:element name="Comments" ma:index="4" nillable="true" ma:displayName="Description"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4836dd-ffd5-4ead-8c2e-b7c9b87af8e2" elementFormDefault="qualified">
    <xsd:import namespace="http://schemas.microsoft.com/office/2006/documentManagement/types"/>
    <xsd:import namespace="http://schemas.microsoft.com/office/infopath/2007/PartnerControls"/>
    <xsd:element name="_dlc_DocId" ma:index="7" nillable="true" ma:displayName="Document ID Value" ma:description="The value of the document ID assigned to this item." ma:internalName="_dlc_DocId" ma:readOnly="true">
      <xsd:simpleType>
        <xsd:restriction base="dms:Text"/>
      </xsd:simpleType>
    </xsd:element>
    <xsd:element name="_dlc_DocIdUrl" ma:index="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9" nillable="true" ma:displayName="Persist ID" ma:description="Keep ID on add." ma:hidden="true" ma:internalName="_dlc_DocIdPersistId" ma:readOnly="true">
      <xsd:simpleType>
        <xsd:restriction base="dms:Boolean"/>
      </xsd:simpleType>
    </xsd:element>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purl.oclc.org/ooxml/officeDocument/customXml" ds:itemID="{2FD29744-43A1-44E3-808C-19A6C7E5A223}">
  <ds:schemaRefs>
    <ds:schemaRef ds:uri="http://schemas.microsoft.com/sharepoint/events"/>
  </ds:schemaRefs>
</ds:datastoreItem>
</file>

<file path=customXml/itemProps2.xml><?xml version="1.0" encoding="utf-8"?>
<ds:datastoreItem xmlns:ds="http://purl.oclc.org/ooxml/officeDocument/customXml" ds:itemID="{59BFBFAE-9AE9-4234-AF91-53F15CC99364}">
  <ds:schemaRefs>
    <ds:schemaRef ds:uri="http://schemas.microsoft.com/sharepoint/v3/contenttype/forms"/>
  </ds:schemaRefs>
</ds:datastoreItem>
</file>

<file path=customXml/itemProps3.xml><?xml version="1.0" encoding="utf-8"?>
<ds:datastoreItem xmlns:ds="http://purl.oclc.org/ooxml/officeDocument/customXml" ds:itemID="{EFC39BB9-3C31-4E96-B5A2-8D9C6E90CF68}">
  <ds:schemaRefs>
    <ds:schemaRef ds:uri="c09bee97-6e5f-4578-b7c8-2a18999b593e"/>
    <ds:schemaRef ds:uri="http://schemas.microsoft.com/office/2006/documentManagement/types"/>
    <ds:schemaRef ds:uri="754836dd-ffd5-4ead-8c2e-b7c9b87af8e2"/>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purl.oclc.org/ooxml/officeDocument/customXml" ds:itemID="{1C172753-555D-4726-BEB8-6595C97D3D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9bee97-6e5f-4578-b7c8-2a18999b593e"/>
    <ds:schemaRef ds:uri="754836dd-ffd5-4ead-8c2e-b7c9b87af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purl.oclc.org/ooxml/officeDocument/extendedProperties" xmlns:vt="http://purl.oclc.org/ooxml/officeDocument/docPropsVTypes">
  <Template/>
  <TotalTime>1495</TotalTime>
  <Words>320</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Impact</vt:lpstr>
      <vt:lpstr>Maven Pro</vt:lpstr>
      <vt:lpstr>Nexa Light</vt:lpstr>
      <vt:lpstr>Segoe UI Semilight</vt:lpstr>
      <vt:lpstr>Tahoma</vt:lpstr>
      <vt:lpstr>MECOMS 2018 - CONTENT SLIDES</vt:lpstr>
      <vt:lpstr>Gamification van een opleiding</vt:lpstr>
      <vt:lpstr>Onderzoeksvraag</vt:lpstr>
      <vt:lpstr>Voor aanvang van de stage</vt:lpstr>
      <vt:lpstr>Na afloop van de stage</vt:lpstr>
      <vt:lpstr>Uitvoering</vt:lpstr>
      <vt:lpstr>Planning</vt:lpstr>
      <vt:lpstr>DEMO</vt:lpstr>
      <vt:lpstr>Toekomst</vt:lpstr>
      <vt:lpstr>Problemen &amp; Uitdagingen</vt:lpstr>
      <vt:lpstr>Persoonlijke Reflectie</vt:lpstr>
      <vt:lpstr>Besluit</vt:lpstr>
      <vt:lpstr>Vragen &amp; opmerkingen</vt:lpstr>
    </vt:vector>
  </TitlesOfParts>
  <Company>Ferranti Computer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Shanna Van Raemdonck</dc:creator>
  <cp:lastModifiedBy>Van Bogaert Sam [student]</cp:lastModifiedBy>
  <cp:revision>53</cp:revision>
  <dcterms:created xsi:type="dcterms:W3CDTF">2018-08-09T14:50:04Z</dcterms:created>
  <dcterms:modified xsi:type="dcterms:W3CDTF">2019-06-19T08:00:32Z</dcterms:modified>
</cp:coreProperties>
</file>

<file path=docProps/custom.xml><?xml version="1.0" encoding="utf-8"?>
<Properties xmlns="http://purl.oclc.org/ooxml/officeDocument/customProperties" xmlns:vt="http://purl.oclc.org/ooxml/officeDocument/docPropsVTypes">
  <property fmtid="{D5CDD505-2E9C-101B-9397-08002B2CF9AE}" pid="2" name="ContentTypeId">
    <vt:lpwstr>0x010100C1B16EDED65F9B46B12364C96CA90EC5</vt:lpwstr>
  </property>
  <property fmtid="{D5CDD505-2E9C-101B-9397-08002B2CF9AE}" pid="3" name="_dlc_DocIdItemGuid">
    <vt:lpwstr>3c619805-1073-4802-97c4-5fbe4fe49ef0</vt:lpwstr>
  </property>
</Properties>
</file>