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980" r:id="rId5"/>
  </p:sldMasterIdLst>
  <p:notesMasterIdLst>
    <p:notesMasterId r:id="rId12"/>
  </p:notesMasterIdLst>
  <p:handoutMasterIdLst>
    <p:handoutMasterId r:id="rId13"/>
  </p:handoutMasterIdLst>
  <p:sldIdLst>
    <p:sldId id="258" r:id="rId6"/>
    <p:sldId id="265" r:id="rId7"/>
    <p:sldId id="262" r:id="rId8"/>
    <p:sldId id="267"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B551980-8EBB-4472-A304-5B69EF66A251}">
          <p14:sldIdLst>
            <p14:sldId id="258"/>
            <p14:sldId id="265"/>
            <p14:sldId id="262"/>
            <p14:sldId id="267"/>
            <p14:sldId id="266"/>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clrMru>
    <a:srgbClr val="870F54"/>
    <a:srgbClr val="EEFC4A"/>
    <a:srgbClr val="EFFC46"/>
    <a:srgbClr val="EDFC2C"/>
    <a:srgbClr val="EAFB0D"/>
    <a:srgbClr val="F1FC4D"/>
    <a:srgbClr val="F1FC7D"/>
    <a:srgbClr val="136580"/>
    <a:srgbClr val="3E1252"/>
    <a:srgbClr val="F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16.248%" autoAdjust="0"/>
    <p:restoredTop sz="89.07%" autoAdjust="0"/>
  </p:normalViewPr>
  <p:slideViewPr>
    <p:cSldViewPr snapToGrid="0">
      <p:cViewPr varScale="1">
        <p:scale>
          <a:sx n="102" d="100"/>
          <a:sy n="102" d="100"/>
        </p:scale>
        <p:origin x="420" y="96"/>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3.xml"/><Relationship Id="rId13" Type="http://purl.oclc.org/ooxml/officeDocument/relationships/handoutMaster" Target="handoutMasters/handoutMaster1.xml"/><Relationship Id="rId3" Type="http://purl.oclc.org/ooxml/officeDocument/relationships/customXml" Target="../customXml/item3.xml"/><Relationship Id="rId7" Type="http://purl.oclc.org/ooxml/officeDocument/relationships/slide" Target="slides/slide2.xml"/><Relationship Id="rId12" Type="http://purl.oclc.org/ooxml/officeDocument/relationships/notesMaster" Target="notesMasters/notesMaster1.xml"/><Relationship Id="rId17" Type="http://purl.oclc.org/ooxml/officeDocument/relationships/tableStyles" Target="tableStyles.xml"/><Relationship Id="rId2" Type="http://purl.oclc.org/ooxml/officeDocument/relationships/customXml" Target="../customXml/item2.xml"/><Relationship Id="rId16" Type="http://purl.oclc.org/ooxml/officeDocument/relationships/theme" Target="theme/theme1.xml"/><Relationship Id="rId1" Type="http://purl.oclc.org/ooxml/officeDocument/relationships/customXml" Target="../customXml/item1.xml"/><Relationship Id="rId6" Type="http://purl.oclc.org/ooxml/officeDocument/relationships/slide" Target="slides/slide1.xml"/><Relationship Id="rId11" Type="http://purl.oclc.org/ooxml/officeDocument/relationships/slide" Target="slides/slide6.xml"/><Relationship Id="rId5" Type="http://purl.oclc.org/ooxml/officeDocument/relationships/slideMaster" Target="slideMasters/slideMaster1.xml"/><Relationship Id="rId15" Type="http://purl.oclc.org/ooxml/officeDocument/relationships/viewProps" Target="viewProps.xml"/><Relationship Id="rId10" Type="http://purl.oclc.org/ooxml/officeDocument/relationships/slide" Target="slides/slide5.xml"/><Relationship Id="rId4" Type="http://purl.oclc.org/ooxml/officeDocument/relationships/customXml" Target="../customXml/item4.xml"/><Relationship Id="rId9" Type="http://purl.oclc.org/ooxml/officeDocument/relationships/slide" Target="slides/slide4.xml"/><Relationship Id="rId14" Type="http://purl.oclc.org/ooxml/officeDocument/relationships/presProps" Target="presProps.xml"/></Relationships>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15BA43-A1A6-4010-A5DB-38621CA6D8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E3A5DF-311E-405A-A5D3-F9F8C4753B14}" type="datetime1">
              <a:rPr lang="en-GB" smtClean="0"/>
              <a:t>07/03/2019</a:t>
            </a:fld>
            <a:endParaRPr lang="en-GB"/>
          </a:p>
        </p:txBody>
      </p:sp>
      <p:sp>
        <p:nvSpPr>
          <p:cNvPr id="4" name="Footer Placeholder 3">
            <a:extLst>
              <a:ext uri="{FF2B5EF4-FFF2-40B4-BE49-F238E27FC236}">
                <a16:creationId xmlns:a16="http://schemas.microsoft.com/office/drawing/2014/main" id="{05A2DDAD-8337-42B2-8C50-7BF256301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5" name="Slide Number Placeholder 4">
            <a:extLst>
              <a:ext uri="{FF2B5EF4-FFF2-40B4-BE49-F238E27FC236}">
                <a16:creationId xmlns:a16="http://schemas.microsoft.com/office/drawing/2014/main" id="{7745C6BE-A285-4AAC-A7A7-EC62329E5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4A287-4EC6-4816-B95D-A1F153826359}" type="slidenum">
              <a:rPr lang="en-GB" smtClean="0"/>
              <a:t>‹#›</a:t>
            </a:fld>
            <a:endParaRPr lang="en-GB"/>
          </a:p>
        </p:txBody>
      </p:sp>
    </p:spTree>
    <p:extLst>
      <p:ext uri="{BB962C8B-B14F-4D97-AF65-F5344CB8AC3E}">
        <p14:creationId xmlns:p14="http://schemas.microsoft.com/office/powerpoint/2010/main" val="5146458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65FE6-EFEA-4953-9E2B-F8EBAAE2E77A}" type="datetime1">
              <a:rPr lang="en-GB" smtClean="0"/>
              <a:t>07/03/2019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3F62-F55D-4114-B97A-2F687BC6F8F0}" type="slidenum">
              <a:rPr lang="en-GB" smtClean="0"/>
              <a:t>‹#›</a:t>
            </a:fld>
            <a:endParaRPr lang="en-GB"/>
          </a:p>
        </p:txBody>
      </p:sp>
    </p:spTree>
    <p:extLst>
      <p:ext uri="{BB962C8B-B14F-4D97-AF65-F5344CB8AC3E}">
        <p14:creationId xmlns:p14="http://schemas.microsoft.com/office/powerpoint/2010/main" val="73381260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1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2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4.xml.rels><?xml version="1.0" encoding="UTF-8" standalone="yes"?>
<Relationships xmlns="http://schemas.openxmlformats.org/package/2006/relationships"><Relationship Id="rId2" Type="http://purl.oclc.org/ooxml/officeDocument/relationships/image" Target="../media/image6.png"/><Relationship Id="rId1" Type="http://purl.oclc.org/ooxml/officeDocument/relationships/slideMaster" Target="../slideMasters/slideMaster1.xml"/></Relationships>
</file>

<file path=ppt/slideLayouts/_rels/slideLayout25.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2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3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5.xml.rels><?xml version="1.0" encoding="UTF-8" standalone="yes"?>
<Relationships xmlns="http://schemas.openxmlformats.org/package/2006/relationships"><Relationship Id="rId2" Type="http://purl.oclc.org/ooxml/officeDocument/relationships/image" Target="../media/image8.png"/><Relationship Id="rId1" Type="http://purl.oclc.org/ooxml/officeDocument/relationships/slideMaster" Target="../slideMasters/slideMaster1.xml"/></Relationships>
</file>

<file path=ppt/slideLayouts/_rels/slideLayout36.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image" Target="../media/image9.png"/><Relationship Id="rId1" Type="http://purl.oclc.org/ooxml/officeDocument/relationships/slideMaster" Target="../slideMasters/slideMaster1.xml"/><Relationship Id="rId4" Type="http://purl.oclc.org/ooxml/officeDocument/relationships/image" Target="../media/image11.svg"/></Relationships>
</file>

<file path=ppt/slideLayouts/_rels/slideLayout37.xml.rels><?xml version="1.0" encoding="UTF-8" standalone="yes"?>
<Relationships xmlns="http://schemas.openxmlformats.org/package/2006/relationships"><Relationship Id="rId3" Type="http://purl.oclc.org/ooxml/officeDocument/relationships/image" Target="../media/image11.svg"/><Relationship Id="rId2" Type="http://purl.oclc.org/ooxml/officeDocument/relationships/image" Target="../media/image10.png"/><Relationship Id="rId1" Type="http://purl.oclc.org/ooxml/officeDocument/relationships/slideMaster" Target="../slideMasters/slideMaster1.xml"/><Relationship Id="rId4" Type="http://purl.oclc.org/ooxml/officeDocument/relationships/image" Target="../media/image12.png"/></Relationships>
</file>

<file path=ppt/slideLayouts/_rels/slideLayout3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4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5.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46.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4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5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2.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5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p:cSld name="MAIN 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23CF2B-1BC2-4B32-BAE4-B225C65005D2}"/>
              </a:ext>
            </a:extLst>
          </p:cNvPr>
          <p:cNvGrpSpPr/>
          <p:nvPr/>
        </p:nvGrpSpPr>
        <p:grpSpPr>
          <a:xfrm rot="1800000">
            <a:off x="-464939" y="670690"/>
            <a:ext cx="7248525" cy="7933537"/>
            <a:chOff x="681039" y="933448"/>
            <a:chExt cx="7248525" cy="7933537"/>
          </a:xfrm>
        </p:grpSpPr>
        <p:sp>
          <p:nvSpPr>
            <p:cNvPr id="8" name="Freeform 5">
              <a:extLst>
                <a:ext uri="{FF2B5EF4-FFF2-40B4-BE49-F238E27FC236}">
                  <a16:creationId xmlns:a16="http://schemas.microsoft.com/office/drawing/2014/main" id="{7A68E534-0257-4079-8BC8-D9DD7578A0BE}"/>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9" name="Oval 8">
              <a:extLst>
                <a:ext uri="{FF2B5EF4-FFF2-40B4-BE49-F238E27FC236}">
                  <a16:creationId xmlns:a16="http://schemas.microsoft.com/office/drawing/2014/main" id="{D484DD7E-1FD8-41FC-BE6A-75C8A00A88B6}"/>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A28059D3-39D9-4E8A-8999-26028701A239}"/>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AABAB26C-2546-47DC-8BE9-6F52B5342108}"/>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8EC01FF8-6A62-4A64-9B9D-41A438598E78}"/>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95979B12-09D2-4679-9D12-E9D9B693B922}"/>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Freeform 11">
              <a:extLst>
                <a:ext uri="{FF2B5EF4-FFF2-40B4-BE49-F238E27FC236}">
                  <a16:creationId xmlns:a16="http://schemas.microsoft.com/office/drawing/2014/main" id="{714E824E-B878-4376-A306-5C12DEA8AB34}"/>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Oval 14">
              <a:extLst>
                <a:ext uri="{FF2B5EF4-FFF2-40B4-BE49-F238E27FC236}">
                  <a16:creationId xmlns:a16="http://schemas.microsoft.com/office/drawing/2014/main" id="{77E49E57-B9AA-4EBF-A97C-C134FEF9F72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BBFCA015-D0B6-4999-A4B1-4E35B91725DF}"/>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55755C9D-E3F1-4D1A-A8AA-249FB8D11411}"/>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CA404772-1C7B-4774-9C55-3BF2BD17D7CD}"/>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Freeform 16">
              <a:extLst>
                <a:ext uri="{FF2B5EF4-FFF2-40B4-BE49-F238E27FC236}">
                  <a16:creationId xmlns:a16="http://schemas.microsoft.com/office/drawing/2014/main" id="{C4096699-92EC-4332-BD05-DDE7E986E1F8}"/>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7">
              <a:extLst>
                <a:ext uri="{FF2B5EF4-FFF2-40B4-BE49-F238E27FC236}">
                  <a16:creationId xmlns:a16="http://schemas.microsoft.com/office/drawing/2014/main" id="{A0F40B92-9008-490E-A116-2C89FCBF6615}"/>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1" name="Freeform 18">
              <a:extLst>
                <a:ext uri="{FF2B5EF4-FFF2-40B4-BE49-F238E27FC236}">
                  <a16:creationId xmlns:a16="http://schemas.microsoft.com/office/drawing/2014/main" id="{AEDF3BAE-443E-47CC-9AE2-749E2FF06A26}"/>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9">
              <a:extLst>
                <a:ext uri="{FF2B5EF4-FFF2-40B4-BE49-F238E27FC236}">
                  <a16:creationId xmlns:a16="http://schemas.microsoft.com/office/drawing/2014/main" id="{4F7384D4-8C71-464D-B7BA-E340259ED297}"/>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3" name="Freeform 20">
              <a:extLst>
                <a:ext uri="{FF2B5EF4-FFF2-40B4-BE49-F238E27FC236}">
                  <a16:creationId xmlns:a16="http://schemas.microsoft.com/office/drawing/2014/main" id="{278E3FDF-A240-4B7D-A4C6-0BE641294369}"/>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1">
              <a:extLst>
                <a:ext uri="{FF2B5EF4-FFF2-40B4-BE49-F238E27FC236}">
                  <a16:creationId xmlns:a16="http://schemas.microsoft.com/office/drawing/2014/main" id="{A186600A-C6D8-4FD1-9EE9-A08A03718F9D}"/>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5" name="Freeform 22">
              <a:extLst>
                <a:ext uri="{FF2B5EF4-FFF2-40B4-BE49-F238E27FC236}">
                  <a16:creationId xmlns:a16="http://schemas.microsoft.com/office/drawing/2014/main" id="{C6EAD678-3E83-4D39-A307-CC770D4CCBC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6" name="Freeform 23">
              <a:extLst>
                <a:ext uri="{FF2B5EF4-FFF2-40B4-BE49-F238E27FC236}">
                  <a16:creationId xmlns:a16="http://schemas.microsoft.com/office/drawing/2014/main" id="{6B679D25-5BA3-4155-B6A1-06AE706FDAA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4">
              <a:extLst>
                <a:ext uri="{FF2B5EF4-FFF2-40B4-BE49-F238E27FC236}">
                  <a16:creationId xmlns:a16="http://schemas.microsoft.com/office/drawing/2014/main" id="{9E26C663-2FB4-4145-8EAF-C21DEF405199}"/>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8" name="Freeform 25">
              <a:extLst>
                <a:ext uri="{FF2B5EF4-FFF2-40B4-BE49-F238E27FC236}">
                  <a16:creationId xmlns:a16="http://schemas.microsoft.com/office/drawing/2014/main" id="{FA4673E2-2A99-4150-90D5-1F1787AD8410}"/>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9" name="Freeform 26">
              <a:extLst>
                <a:ext uri="{FF2B5EF4-FFF2-40B4-BE49-F238E27FC236}">
                  <a16:creationId xmlns:a16="http://schemas.microsoft.com/office/drawing/2014/main" id="{D652E101-7E5A-40AC-9F6F-94EEEA682F4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0" name="Rectangle 29">
              <a:extLst>
                <a:ext uri="{FF2B5EF4-FFF2-40B4-BE49-F238E27FC236}">
                  <a16:creationId xmlns:a16="http://schemas.microsoft.com/office/drawing/2014/main" id="{192FCCFD-96F9-4453-BD7E-CD753945509E}"/>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97E78DA3-655F-4F10-B3FB-6A64034772E8}"/>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2" name="Rectangle 31">
            <a:extLst>
              <a:ext uri="{FF2B5EF4-FFF2-40B4-BE49-F238E27FC236}">
                <a16:creationId xmlns:a16="http://schemas.microsoft.com/office/drawing/2014/main" id="{0BB28E69-4C66-4151-83DA-E6F7CC4AD755}"/>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3" name="Rectangle 32">
            <a:extLst>
              <a:ext uri="{FF2B5EF4-FFF2-40B4-BE49-F238E27FC236}">
                <a16:creationId xmlns:a16="http://schemas.microsoft.com/office/drawing/2014/main" id="{B3697CC7-A7BF-4C14-B522-2CD80FF46E66}"/>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pic>
        <p:nvPicPr>
          <p:cNvPr id="34" name="Picture 33">
            <a:extLst>
              <a:ext uri="{FF2B5EF4-FFF2-40B4-BE49-F238E27FC236}">
                <a16:creationId xmlns:a16="http://schemas.microsoft.com/office/drawing/2014/main" id="{2E3A0963-DA07-461F-946E-0A2E9721F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5680" y="2056684"/>
            <a:ext cx="2269237" cy="1276445"/>
          </a:xfrm>
          <a:prstGeom prst="rect">
            <a:avLst/>
          </a:prstGeom>
        </p:spPr>
      </p:pic>
      <p:sp>
        <p:nvSpPr>
          <p:cNvPr id="35" name="Rectangle 34">
            <a:extLst>
              <a:ext uri="{FF2B5EF4-FFF2-40B4-BE49-F238E27FC236}">
                <a16:creationId xmlns:a16="http://schemas.microsoft.com/office/drawing/2014/main" id="{2DB564CB-C28B-4294-A963-C8446E066158}"/>
              </a:ext>
            </a:extLst>
          </p:cNvPr>
          <p:cNvSpPr/>
          <p:nvPr/>
        </p:nvSpPr>
        <p:spPr>
          <a:xfrm rot="10800000">
            <a:off x="9920737" y="171821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2" name="Title 1">
            <a:extLst>
              <a:ext uri="{FF2B5EF4-FFF2-40B4-BE49-F238E27FC236}">
                <a16:creationId xmlns:a16="http://schemas.microsoft.com/office/drawing/2014/main" id="{55A0F19A-068E-4DEE-B98B-6BE1539D2E27}"/>
              </a:ext>
            </a:extLst>
          </p:cNvPr>
          <p:cNvSpPr>
            <a:spLocks noGrp="1"/>
          </p:cNvSpPr>
          <p:nvPr>
            <p:ph type="title" hasCustomPrompt="1"/>
          </p:nvPr>
        </p:nvSpPr>
        <p:spPr>
          <a:xfrm>
            <a:off x="5068048" y="3509870"/>
            <a:ext cx="6352519" cy="673982"/>
          </a:xfrm>
        </p:spPr>
        <p:txBody>
          <a:bodyPr anchor="t"/>
          <a:lstStyle>
            <a:lvl1pPr algn="r">
              <a:defRPr>
                <a:solidFill>
                  <a:schemeClr val="bg1"/>
                </a:solidFill>
              </a:defRPr>
            </a:lvl1pPr>
          </a:lstStyle>
          <a:p>
            <a:r>
              <a:rPr lang="en-US" dirty="0"/>
              <a:t>CLICK TO EDIT MASTER TITLE</a:t>
            </a:r>
            <a:endParaRPr lang="en-GB" dirty="0"/>
          </a:p>
        </p:txBody>
      </p:sp>
      <p:sp>
        <p:nvSpPr>
          <p:cNvPr id="4" name="Text Placeholder 3">
            <a:extLst>
              <a:ext uri="{FF2B5EF4-FFF2-40B4-BE49-F238E27FC236}">
                <a16:creationId xmlns:a16="http://schemas.microsoft.com/office/drawing/2014/main" id="{9C72FC54-DB6D-4EDA-8D4A-0A0BF7DB874E}"/>
              </a:ext>
            </a:extLst>
          </p:cNvPr>
          <p:cNvSpPr>
            <a:spLocks noGrp="1"/>
          </p:cNvSpPr>
          <p:nvPr>
            <p:ph type="body" sz="quarter" idx="12" hasCustomPrompt="1"/>
          </p:nvPr>
        </p:nvSpPr>
        <p:spPr>
          <a:xfrm>
            <a:off x="5067300" y="4233863"/>
            <a:ext cx="6353175" cy="395751"/>
          </a:xfrm>
        </p:spPr>
        <p:txBody>
          <a:bodyPr anchor="t">
            <a:normAutofit/>
          </a:bodyPr>
          <a:lstStyle>
            <a:lvl1pPr marL="0" indent="0" algn="r">
              <a:buNone/>
              <a:defRPr sz="1800"/>
            </a:lvl1pPr>
          </a:lstStyle>
          <a:p>
            <a:pPr lvl="0"/>
            <a:r>
              <a:rPr lang="en-US" dirty="0"/>
              <a:t>Presenter Name</a:t>
            </a:r>
            <a:endParaRPr lang="en-GB" dirty="0"/>
          </a:p>
        </p:txBody>
      </p:sp>
      <p:sp>
        <p:nvSpPr>
          <p:cNvPr id="6" name="Footer Placeholder 5">
            <a:extLst>
              <a:ext uri="{FF2B5EF4-FFF2-40B4-BE49-F238E27FC236}">
                <a16:creationId xmlns:a16="http://schemas.microsoft.com/office/drawing/2014/main" id="{76A815F3-2FEB-41AE-9203-E7C43BC25070}"/>
              </a:ext>
            </a:extLst>
          </p:cNvPr>
          <p:cNvSpPr>
            <a:spLocks noGrp="1"/>
          </p:cNvSpPr>
          <p:nvPr>
            <p:ph type="ftr" sz="quarter" idx="13"/>
          </p:nvPr>
        </p:nvSpPr>
        <p:spPr>
          <a:xfrm>
            <a:off x="0" y="102777"/>
            <a:ext cx="4114800" cy="249385"/>
          </a:xfrm>
          <a:prstGeom prst="rect">
            <a:avLst/>
          </a:prstGeom>
        </p:spPr>
        <p:txBody>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ahoma"/>
                <a:ea typeface="+mn-ea"/>
                <a:cs typeface="+mn-cs"/>
              </a:rPr>
              <a:t>Company Confidential</a:t>
            </a:r>
            <a:endParaRPr kumimoji="0" lang="en-US" sz="12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Slide Number Placeholder 36">
            <a:extLst>
              <a:ext uri="{FF2B5EF4-FFF2-40B4-BE49-F238E27FC236}">
                <a16:creationId xmlns:a16="http://schemas.microsoft.com/office/drawing/2014/main" id="{28057CD4-3A0A-47E8-85E5-DC0320AF905A}"/>
              </a:ext>
            </a:extLst>
          </p:cNvPr>
          <p:cNvSpPr>
            <a:spLocks noGrp="1"/>
          </p:cNvSpPr>
          <p:nvPr>
            <p:ph type="sldNum" sz="quarter" idx="14"/>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40" name="Text Placeholder 3">
            <a:extLst>
              <a:ext uri="{FF2B5EF4-FFF2-40B4-BE49-F238E27FC236}">
                <a16:creationId xmlns:a16="http://schemas.microsoft.com/office/drawing/2014/main" id="{0051E2A2-2AFD-4C67-A1E8-E75E6D1E26C0}"/>
              </a:ext>
            </a:extLst>
          </p:cNvPr>
          <p:cNvSpPr>
            <a:spLocks noGrp="1"/>
          </p:cNvSpPr>
          <p:nvPr>
            <p:ph type="body" sz="quarter" idx="15" hasCustomPrompt="1"/>
          </p:nvPr>
        </p:nvSpPr>
        <p:spPr>
          <a:xfrm>
            <a:off x="5073966" y="4735088"/>
            <a:ext cx="6353175" cy="395751"/>
          </a:xfrm>
        </p:spPr>
        <p:txBody>
          <a:bodyPr anchor="t">
            <a:normAutofit/>
          </a:bodyPr>
          <a:lstStyle>
            <a:lvl1pPr marL="0" indent="0" algn="r">
              <a:buNone/>
              <a:defRPr sz="1800"/>
            </a:lvl1pPr>
          </a:lstStyle>
          <a:p>
            <a:pPr lvl="0"/>
            <a:r>
              <a:rPr lang="en-US" dirty="0"/>
              <a:t>Date of creation</a:t>
            </a:r>
            <a:endParaRPr lang="en-GB" dirty="0"/>
          </a:p>
        </p:txBody>
      </p:sp>
    </p:spTree>
    <p:extLst>
      <p:ext uri="{BB962C8B-B14F-4D97-AF65-F5344CB8AC3E}">
        <p14:creationId xmlns:p14="http://schemas.microsoft.com/office/powerpoint/2010/main" val="1988781358"/>
      </p:ext>
    </p:extLst>
  </p:cSld>
  <p:clrMapOvr>
    <a:masterClrMapping/>
  </p:clrMapOvr>
  <p:hf hdr="0"/>
</p:sldLayout>
</file>

<file path=ppt/slideLayouts/slideLayout10.xml><?xml version="1.0" encoding="utf-8"?>
<p:sldLayout xmlns:a="http://purl.oclc.org/ooxml/drawingml/main" xmlns:r="http://purl.oclc.org/ooxml/officeDocument/relationships" xmlns:p="http://purl.oclc.org/ooxml/presentationml/main" preserve="1">
  <p:cSld name="TITLE + TEX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10742" y="2368182"/>
            <a:ext cx="9165303" cy="3082593"/>
          </a:xfrm>
        </p:spPr>
        <p:txBody>
          <a:bodyPr>
            <a:normAutofit/>
          </a:bodyPr>
          <a:lstStyle>
            <a:lvl1pPr marL="342900" indent="-342900">
              <a:buFont typeface="Arial" panose="020B0604020202020204" pitchFamily="34" charset="0"/>
              <a:buChar char="•"/>
              <a:defRPr lang="en-US" sz="2000" b="0" i="0" smtClean="0">
                <a:solidFill>
                  <a:schemeClr val="bg1"/>
                </a:solidFill>
                <a:effectLst/>
                <a:latin typeface="+mn-lt"/>
              </a:defRPr>
            </a:lvl1pPr>
            <a:lvl2pPr>
              <a:defRPr sz="1800"/>
            </a:lvl2pPr>
            <a:lvl3pPr>
              <a:defRPr sz="1600"/>
            </a:lvl3pPr>
            <a:lvl4pPr>
              <a:defRPr sz="1400"/>
            </a:lvl4pPr>
            <a:lvl5pPr>
              <a:defRPr sz="1200"/>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10742" y="1480517"/>
            <a:ext cx="9165303"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F3314FB6-0E6E-4149-B23E-3FC76EEC5DEA}"/>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137688854"/>
      </p:ext>
    </p:extLst>
  </p:cSld>
  <p:clrMapOvr>
    <a:masterClrMapping/>
  </p:clrMapOvr>
  <p:hf hdr="0"/>
</p:sldLayout>
</file>

<file path=ppt/slideLayouts/slideLayout11.xml><?xml version="1.0" encoding="utf-8"?>
<p:sldLayout xmlns:a="http://purl.oclc.org/ooxml/drawingml/main" xmlns:r="http://purl.oclc.org/ooxml/officeDocument/relationships" xmlns:p="http://purl.oclc.org/ooxml/presentationml/main" preserve="1">
  <p:cSld name="TITLE + TEXT RIGH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marL="800100" indent="-342900">
              <a:buFont typeface="Arial" panose="020B0604020202020204" pitchFamily="34" charset="0"/>
              <a:buChar cha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100C0391-85C7-4D10-8426-5E323CC916A8}"/>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816757893"/>
      </p:ext>
    </p:extLst>
  </p:cSld>
  <p:clrMapOvr>
    <a:overrideClrMapping bg1="lt1" tx1="dk1" bg2="lt2" tx2="dk2" accent1="accent1" accent2="accent2" accent3="accent3" accent4="accent4" accent5="accent5" accent6="accent6" hlink="hlink" folHlink="folHlink"/>
  </p:clrMapOvr>
  <p:hf hdr="0"/>
</p:sldLayout>
</file>

<file path=ppt/slideLayouts/slideLayout12.xml><?xml version="1.0" encoding="utf-8"?>
<p:sldLayout xmlns:a="http://purl.oclc.org/ooxml/drawingml/main" xmlns:r="http://purl.oclc.org/ooxml/officeDocument/relationships" xmlns:p="http://purl.oclc.org/ooxml/presentationml/main" preserve="1">
  <p:cSld name="TITLE + TEXT LEFT (BL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81975EA-AC33-4E22-B7D6-69C8FA08BCA0}"/>
              </a:ext>
            </a:extLst>
          </p:cNvPr>
          <p:cNvSpPr>
            <a:spLocks noGrp="1"/>
          </p:cNvSpPr>
          <p:nvPr>
            <p:ph type="body" sz="quarter" idx="10"/>
          </p:nvPr>
        </p:nvSpPr>
        <p:spPr>
          <a:xfrm>
            <a:off x="713967" y="2381533"/>
            <a:ext cx="5233260"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3967" y="1679595"/>
            <a:ext cx="7640787"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0E9F892-12D5-4ED1-A195-5C32F980547D}"/>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614235278"/>
      </p:ext>
    </p:extLst>
  </p:cSld>
  <p:clrMapOvr>
    <a:masterClrMapping/>
  </p:clrMapOvr>
  <p:hf hdr="0"/>
</p:sldLayout>
</file>

<file path=ppt/slideLayouts/slideLayout13.xml><?xml version="1.0" encoding="utf-8"?>
<p:sldLayout xmlns:a="http://purl.oclc.org/ooxml/drawingml/main" xmlns:r="http://purl.oclc.org/ooxml/officeDocument/relationships" xmlns:p="http://purl.oclc.org/ooxml/presentationml/main" preserve="1" userDrawn="1">
  <p:cSld name="CONTENT LEFT + TITLE + TEX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p:nvSpPr>
        <p:spPr>
          <a:xfrm rot="10800000">
            <a:off x="6145440" y="185668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042735" y="2675435"/>
            <a:ext cx="5638800" cy="3442817"/>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42735" y="1956869"/>
            <a:ext cx="4731333" cy="618385"/>
          </a:xfrm>
        </p:spPr>
        <p:txBody>
          <a:bodyPr>
            <a:normAutofit/>
          </a:bodyPr>
          <a:lstStyle>
            <a:lvl1pPr algn="l">
              <a:defRPr sz="3600"/>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8CC6712A-3C8C-45A6-8A1D-062555B0EBE6}"/>
              </a:ext>
            </a:extLst>
          </p:cNvPr>
          <p:cNvSpPr>
            <a:spLocks noGrp="1"/>
          </p:cNvSpPr>
          <p:nvPr>
            <p:ph sz="quarter" idx="15"/>
          </p:nvPr>
        </p:nvSpPr>
        <p:spPr>
          <a:xfrm>
            <a:off x="457200" y="972589"/>
            <a:ext cx="5014913" cy="51376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a:extLst>
              <a:ext uri="{FF2B5EF4-FFF2-40B4-BE49-F238E27FC236}">
                <a16:creationId xmlns:a16="http://schemas.microsoft.com/office/drawing/2014/main" id="{68CC5B75-66DA-4125-BF12-DDFA6BCBCF48}"/>
              </a:ext>
            </a:extLst>
          </p:cNvPr>
          <p:cNvSpPr>
            <a:spLocks noGrp="1"/>
          </p:cNvSpPr>
          <p:nvPr>
            <p:ph type="ftr" sz="quarter" idx="16"/>
          </p:nvPr>
        </p:nvSpPr>
        <p:spPr/>
        <p:txBody>
          <a:bodyPr/>
          <a:lstStyle/>
          <a:p>
            <a:r>
              <a:rPr lang="en-US"/>
              <a:t>Company Confidential</a:t>
            </a:r>
            <a:endParaRPr lang="en-US" dirty="0"/>
          </a:p>
        </p:txBody>
      </p:sp>
    </p:spTree>
    <p:extLst>
      <p:ext uri="{BB962C8B-B14F-4D97-AF65-F5344CB8AC3E}">
        <p14:creationId xmlns:p14="http://schemas.microsoft.com/office/powerpoint/2010/main" val="3286065218"/>
      </p:ext>
    </p:extLst>
  </p:cSld>
  <p:clrMapOvr>
    <a:masterClrMapping/>
  </p:clrMapOvr>
  <p:hf hdr="0"/>
</p:sldLayout>
</file>

<file path=ppt/slideLayouts/slideLayout14.xml><?xml version="1.0" encoding="utf-8"?>
<p:sldLayout xmlns:a="http://purl.oclc.org/ooxml/drawingml/main" xmlns:r="http://purl.oclc.org/ooxml/officeDocument/relationships" xmlns:p="http://purl.oclc.org/ooxml/presentationml/main" preserve="1" userDrawn="1">
  <p:cSld name="TITLE + TEXT + 4 PICTURES (BLU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90079" y="2727873"/>
            <a:ext cx="5471165"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772698A-B0C6-497A-99FA-089795287A0D}"/>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9"/>
          </p:nvPr>
        </p:nvSpPr>
        <p:spPr>
          <a:xfrm>
            <a:off x="390079" y="3442058"/>
            <a:ext cx="5471165" cy="3118070"/>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26589454"/>
      </p:ext>
    </p:extLst>
  </p:cSld>
  <p:clrMapOvr>
    <a:masterClrMapping/>
  </p:clrMapOvr>
  <p:hf hdr="0"/>
</p:sldLayout>
</file>

<file path=ppt/slideLayouts/slideLayout15.xml><?xml version="1.0" encoding="utf-8"?>
<p:sldLayout xmlns:a="http://purl.oclc.org/ooxml/drawingml/main" xmlns:r="http://purl.oclc.org/ooxml/officeDocument/relationships" xmlns:p="http://purl.oclc.org/ooxml/presentationml/main" preserve="1">
  <p:cSld name="4 PICTURES (BLU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6"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0"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6000"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Tree>
    <p:extLst>
      <p:ext uri="{BB962C8B-B14F-4D97-AF65-F5344CB8AC3E}">
        <p14:creationId xmlns:p14="http://schemas.microsoft.com/office/powerpoint/2010/main" val="3448808219"/>
      </p:ext>
    </p:extLst>
  </p:cSld>
  <p:clrMapOvr>
    <a:masterClrMapping/>
  </p:clrMapOvr>
  <p:hf hdr="0"/>
</p:sldLayout>
</file>

<file path=ppt/slideLayouts/slideLayout16.xml><?xml version="1.0" encoding="utf-8"?>
<p:sldLayout xmlns:a="http://purl.oclc.org/ooxml/drawingml/main" xmlns:r="http://purl.oclc.org/ooxml/officeDocument/relationships" xmlns:p="http://purl.oclc.org/ooxml/presentationml/main" preserve="1" userDrawn="1">
  <p:cSld name="PHONE MOCKUP + TITLE + TEXT (BLUE)">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336"/>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411278"/>
            <a:ext cx="2125580" cy="3695950"/>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53213" y="1853326"/>
            <a:ext cx="6316282" cy="618385"/>
          </a:xfrm>
        </p:spPr>
        <p:txBody>
          <a:bodyPr>
            <a:normAutofit/>
          </a:bodyPr>
          <a:lstStyle>
            <a:lvl1pPr algn="r">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9F0F9ADF-639A-4CBB-9F0D-91CE0C956A85}"/>
              </a:ext>
            </a:extLst>
          </p:cNvPr>
          <p:cNvSpPr>
            <a:spLocks noGrp="1"/>
          </p:cNvSpPr>
          <p:nvPr>
            <p:ph type="ftr" sz="quarter" idx="15"/>
          </p:nvPr>
        </p:nvSpPr>
        <p:spPr/>
        <p:txBody>
          <a:bodyPr/>
          <a:lstStyle/>
          <a:p>
            <a:r>
              <a:rPr lang="en-US"/>
              <a:t>Company Confidential</a:t>
            </a:r>
            <a:endParaRPr lang="en-US" dirty="0"/>
          </a:p>
        </p:txBody>
      </p:sp>
      <p:sp>
        <p:nvSpPr>
          <p:cNvPr id="13"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053213" y="2649310"/>
            <a:ext cx="6316282" cy="3442817"/>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6863194"/>
      </p:ext>
    </p:extLst>
  </p:cSld>
  <p:clrMapOvr>
    <a:masterClrMapping/>
  </p:clrMapOvr>
  <p:hf hdr="0"/>
</p:sldLayout>
</file>

<file path=ppt/slideLayouts/slideLayout17.xml><?xml version="1.0" encoding="utf-8"?>
<p:sldLayout xmlns:a="http://purl.oclc.org/ooxml/drawingml/main" xmlns:r="http://purl.oclc.org/ooxml/officeDocument/relationships" xmlns:p="http://purl.oclc.org/ooxml/presentationml/main" preserve="1" userDrawn="1">
  <p:cSld name="TABLET MOCKUP + TITLE + TEXT (BLUE)">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0.001%" b="49.999%"/>
          <a:stretch/>
        </p:blipFill>
        <p:spPr>
          <a:xfrm>
            <a:off x="471392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101709" y="2680856"/>
            <a:ext cx="6251317" cy="4177144"/>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E1A4CD98-9CAE-4CA2-B8DC-A9BA353F875A}"/>
              </a:ext>
            </a:extLst>
          </p:cNvPr>
          <p:cNvSpPr>
            <a:spLocks noGrp="1"/>
          </p:cNvSpPr>
          <p:nvPr>
            <p:ph type="ftr" sz="quarter" idx="14"/>
          </p:nvPr>
        </p:nvSpPr>
        <p:spPr/>
        <p:txBody>
          <a:bodyPr/>
          <a:lstStyle/>
          <a:p>
            <a:r>
              <a:rPr lang="en-US"/>
              <a:t>Company Confidential</a:t>
            </a:r>
            <a:endParaRPr lang="en-US" dirty="0"/>
          </a:p>
        </p:txBody>
      </p:sp>
      <p:sp>
        <p:nvSpPr>
          <p:cNvPr id="12"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22835" y="1679642"/>
            <a:ext cx="3975291" cy="4991124"/>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771802"/>
      </p:ext>
    </p:extLst>
  </p:cSld>
  <p:clrMapOvr>
    <a:masterClrMapping/>
  </p:clrMapOvr>
  <p:hf hdr="0"/>
</p:sldLayout>
</file>

<file path=ppt/slideLayouts/slideLayout18.xml><?xml version="1.0" encoding="utf-8"?>
<p:sldLayout xmlns:a="http://purl.oclc.org/ooxml/drawingml/main" xmlns:r="http://purl.oclc.org/ooxml/officeDocument/relationships" xmlns:p="http://purl.oclc.org/ooxml/presentationml/main" preserve="1">
  <p:cSld name="3 TEXT BUBBLES + 3 PICTURES (BLUE)">
    <p:spTree>
      <p:nvGrpSpPr>
        <p:cNvPr id="1" name=""/>
        <p:cNvGrpSpPr/>
        <p:nvPr/>
      </p:nvGrpSpPr>
      <p:grpSpPr>
        <a:xfrm>
          <a:off x="0" y="0"/>
          <a:ext cx="0" cy="0"/>
          <a:chOff x="0" y="0"/>
          <a:chExt cx="0" cy="0"/>
        </a:xfrm>
      </p:grpSpPr>
      <p:sp>
        <p:nvSpPr>
          <p:cNvPr id="6" name="Rounded Rectangular Callout 5"/>
          <p:cNvSpPr/>
          <p:nvPr/>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8" name="Rounded Rectangular Callout 7"/>
          <p:cNvSpPr/>
          <p:nvPr/>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0" name="Rounded Rectangular Callout 9"/>
          <p:cNvSpPr/>
          <p:nvPr/>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5" name="Picture Placeholder 14"/>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51793544-6753-48D6-9A1E-1CE0857F809D}"/>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220212908"/>
      </p:ext>
    </p:extLst>
  </p:cSld>
  <p:clrMapOvr>
    <a:masterClrMapping/>
  </p:clrMapOvr>
  <p:transition spd="slow">
    <p:push dir="u"/>
  </p:transition>
  <p:hf hdr="0"/>
</p:sldLayout>
</file>

<file path=ppt/slideLayouts/slideLayout19.xml><?xml version="1.0" encoding="utf-8"?>
<p:sldLayout xmlns:a="http://purl.oclc.org/ooxml/drawingml/main" xmlns:r="http://purl.oclc.org/ooxml/officeDocument/relationships" xmlns:p="http://purl.oclc.org/ooxml/presentationml/main" preserve="1">
  <p:cSld name="3 TEXTBOXES BELOW + 3 PICTURES (BLUE)">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3003FD76-A308-4A88-AC67-7416DB33C5D5}"/>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3752100500"/>
      </p:ext>
    </p:extLst>
  </p:cSld>
  <p:clrMapOvr>
    <a:masterClrMapping/>
  </p:clrMapOvr>
  <p:transition spd="slow">
    <p:push dir="u"/>
  </p:transition>
  <p:hf hdr="0"/>
</p:sldLayout>
</file>

<file path=ppt/slideLayouts/slideLayout2.xml><?xml version="1.0" encoding="utf-8"?>
<p:sldLayout xmlns:a="http://purl.oclc.org/ooxml/drawingml/main" xmlns:r="http://purl.oclc.org/ooxml/officeDocument/relationships" xmlns:p="http://purl.oclc.org/ooxml/presentationml/main" preserve="1" userDrawn="1">
  <p:cSld name="BIG SECTION TITLE 1">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8B5F07-3492-4E52-9CEC-9132DAA15A5B}"/>
              </a:ext>
            </a:extLst>
          </p:cNvPr>
          <p:cNvSpPr/>
          <p:nvPr userDrawn="1"/>
        </p:nvSpPr>
        <p:spPr>
          <a:xfrm>
            <a:off x="1" y="0"/>
            <a:ext cx="12192000" cy="2599267"/>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CD9EDB01-954C-482E-B6AA-2183CE3D3C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A05AC9E8-4589-4658-A14A-510A38ADE742}"/>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B13FC622-4740-4767-8276-72B8B2DAA732}"/>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38388209"/>
      </p:ext>
    </p:extLst>
  </p:cSld>
  <p:clrMapOvr>
    <a:masterClrMapping/>
  </p:clrMapOvr>
</p:sldLayout>
</file>

<file path=ppt/slideLayouts/slideLayout20.xml><?xml version="1.0" encoding="utf-8"?>
<p:sldLayout xmlns:a="http://purl.oclc.org/ooxml/drawingml/main" xmlns:r="http://purl.oclc.org/ooxml/officeDocument/relationships" xmlns:p="http://purl.oclc.org/ooxml/presentationml/main" preserve="1">
  <p:cSld name="3 TEXTBOXES ABOVE + 3 PICTURES (BLUE)">
    <p:spTree>
      <p:nvGrpSpPr>
        <p:cNvPr id="1" name=""/>
        <p:cNvGrpSpPr/>
        <p:nvPr/>
      </p:nvGrpSpPr>
      <p:grpSpPr>
        <a:xfrm>
          <a:off x="0" y="0"/>
          <a:ext cx="0" cy="0"/>
          <a:chOff x="0" y="0"/>
          <a:chExt cx="0" cy="0"/>
        </a:xfrm>
      </p:grpSpPr>
      <p:sp>
        <p:nvSpPr>
          <p:cNvPr id="6" name="Rectangle 5"/>
          <p:cNvSpPr/>
          <p:nvPr/>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A3614403-D3CD-4D2A-BC1E-5EEB6F00D7F2}"/>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4075935764"/>
      </p:ext>
    </p:extLst>
  </p:cSld>
  <p:clrMapOvr>
    <a:masterClrMapping/>
  </p:clrMapOvr>
  <p:transition spd="slow">
    <p:push dir="u"/>
  </p:transition>
  <p:hf hdr="0"/>
</p:sldLayout>
</file>

<file path=ppt/slideLayouts/slideLayout21.xml><?xml version="1.0" encoding="utf-8"?>
<p:sldLayout xmlns:a="http://purl.oclc.org/ooxml/drawingml/main" xmlns:r="http://purl.oclc.org/ooxml/officeDocument/relationships" xmlns:p="http://purl.oclc.org/ooxml/presentationml/main" preserve="1">
  <p:cSld name="4 TEXTBOXES + 4 PICTURES (BLUE) ">
    <p:spTree>
      <p:nvGrpSpPr>
        <p:cNvPr id="1" name=""/>
        <p:cNvGrpSpPr/>
        <p:nvPr/>
      </p:nvGrpSpPr>
      <p:grpSpPr>
        <a:xfrm>
          <a:off x="0" y="0"/>
          <a:ext cx="0" cy="0"/>
          <a:chOff x="0" y="0"/>
          <a:chExt cx="0" cy="0"/>
        </a:xfrm>
      </p:grpSpPr>
      <p:sp>
        <p:nvSpPr>
          <p:cNvPr id="16" name="Rectangle 15"/>
          <p:cNvSpPr/>
          <p:nvPr/>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2352859598"/>
      </p:ext>
    </p:extLst>
  </p:cSld>
  <p:clrMapOvr>
    <a:masterClrMapping/>
  </p:clrMapOvr>
  <p:transition spd="slow">
    <p:push dir="u"/>
  </p:transition>
  <p:hf hdr="0"/>
</p:sldLayout>
</file>

<file path=ppt/slideLayouts/slideLayout22.xml><?xml version="1.0" encoding="utf-8"?>
<p:sldLayout xmlns:a="http://purl.oclc.org/ooxml/drawingml/main" xmlns:r="http://purl.oclc.org/ooxml/officeDocument/relationships" xmlns:p="http://purl.oclc.org/ooxml/presentationml/main" preserve="1" userDrawn="1">
  <p:cSld name="TITLE + TEXT + PICTURE RIGHT (BLU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39893" y="1948556"/>
            <a:ext cx="5711168"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7ED671D3-6608-48A9-A891-F2257ADB9157}"/>
              </a:ext>
            </a:extLst>
          </p:cNvPr>
          <p:cNvSpPr>
            <a:spLocks noGrp="1"/>
          </p:cNvSpPr>
          <p:nvPr>
            <p:ph type="ftr" sz="quarter" idx="14"/>
          </p:nvPr>
        </p:nvSpPr>
        <p:spPr/>
        <p:txBody>
          <a:bodyPr/>
          <a:lstStyle/>
          <a:p>
            <a:r>
              <a:rPr lang="en-US"/>
              <a:t>Company Confidential</a:t>
            </a:r>
            <a:endParaRPr lang="en-US" dirty="0"/>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339893" y="2658809"/>
            <a:ext cx="5711168" cy="4038082"/>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298060"/>
      </p:ext>
    </p:extLst>
  </p:cSld>
  <p:clrMapOvr>
    <a:masterClrMapping/>
  </p:clrMapOvr>
  <p:hf hdr="0"/>
</p:sldLayout>
</file>

<file path=ppt/slideLayouts/slideLayout23.xml><?xml version="1.0" encoding="utf-8"?>
<p:sldLayout xmlns:a="http://purl.oclc.org/ooxml/drawingml/main" xmlns:r="http://purl.oclc.org/ooxml/officeDocument/relationships" xmlns:p="http://purl.oclc.org/ooxml/presentationml/main" preserve="1" userDrawn="1">
  <p:cSld name="IMAGE ONLY (NO BACKGROUND)">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929" y="0"/>
            <a:ext cx="12192001"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7660620"/>
      </p:ext>
    </p:extLst>
  </p:cSld>
  <p:clrMapOvr>
    <a:masterClrMapping/>
  </p:clrMapOvr>
  <p:hf hdr="0"/>
</p:sldLayout>
</file>

<file path=ppt/slideLayouts/slideLayout24.xml><?xml version="1.0" encoding="utf-8"?>
<p:sldLayout xmlns:a="http://purl.oclc.org/ooxml/drawingml/main" xmlns:r="http://purl.oclc.org/ooxml/officeDocument/relationships" xmlns:p="http://purl.oclc.org/ooxml/presentationml/main" preserve="1" userDrawn="1">
  <p:cSld name="LAPTOP MOCKUP +TITLE + TEXT (BLUE)">
    <p:spTree>
      <p:nvGrpSpPr>
        <p:cNvPr id="1" name=""/>
        <p:cNvGrpSpPr/>
        <p:nvPr/>
      </p:nvGrpSpPr>
      <p:grpSpPr>
        <a:xfrm>
          <a:off x="0" y="0"/>
          <a:ext cx="0" cy="0"/>
          <a:chOff x="0" y="0"/>
          <a:chExt cx="0" cy="0"/>
        </a:xfrm>
      </p:grpSpPr>
      <p:pic>
        <p:nvPicPr>
          <p:cNvPr id="7" name="Picture 6" descr="A screen shot of a computer&#10;&#10;Description generated with high confidence">
            <a:extLst>
              <a:ext uri="{FF2B5EF4-FFF2-40B4-BE49-F238E27FC236}">
                <a16:creationId xmlns:a16="http://schemas.microsoft.com/office/drawing/2014/main" id="{AFD1E905-D87F-4D07-A88B-DDE4423B9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7" y="2003992"/>
            <a:ext cx="7120704" cy="4300905"/>
          </a:xfrm>
          <a:prstGeom prst="rect">
            <a:avLst/>
          </a:prstGeom>
        </p:spPr>
      </p:pic>
      <p:sp>
        <p:nvSpPr>
          <p:cNvPr id="8" name="Rectangle 7">
            <a:extLst>
              <a:ext uri="{FF2B5EF4-FFF2-40B4-BE49-F238E27FC236}">
                <a16:creationId xmlns:a16="http://schemas.microsoft.com/office/drawing/2014/main" id="{6BE566E5-8626-40B6-AD15-5E45F0A678CF}"/>
              </a:ext>
            </a:extLst>
          </p:cNvPr>
          <p:cNvSpPr/>
          <p:nvPr/>
        </p:nvSpPr>
        <p:spPr>
          <a:xfrm rot="10800000">
            <a:off x="10387035" y="109213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Picture Placeholder 6">
            <a:extLst>
              <a:ext uri="{FF2B5EF4-FFF2-40B4-BE49-F238E27FC236}">
                <a16:creationId xmlns:a16="http://schemas.microsoft.com/office/drawing/2014/main" id="{3D0E3926-CAE8-4288-8EF6-9092CC4C9D37}"/>
              </a:ext>
            </a:extLst>
          </p:cNvPr>
          <p:cNvSpPr>
            <a:spLocks noGrp="1"/>
          </p:cNvSpPr>
          <p:nvPr>
            <p:ph type="pic" sz="quarter" idx="10" hasCustomPrompt="1"/>
          </p:nvPr>
        </p:nvSpPr>
        <p:spPr>
          <a:xfrm>
            <a:off x="1143015" y="2237635"/>
            <a:ext cx="5403064" cy="335066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2" name="Title 1">
            <a:extLst>
              <a:ext uri="{FF2B5EF4-FFF2-40B4-BE49-F238E27FC236}">
                <a16:creationId xmlns:a16="http://schemas.microsoft.com/office/drawing/2014/main" id="{51385F50-0C69-4721-A24C-ED1EA1EDA5E6}"/>
              </a:ext>
            </a:extLst>
          </p:cNvPr>
          <p:cNvSpPr>
            <a:spLocks noGrp="1"/>
          </p:cNvSpPr>
          <p:nvPr>
            <p:ph type="title" hasCustomPrompt="1"/>
          </p:nvPr>
        </p:nvSpPr>
        <p:spPr>
          <a:xfrm>
            <a:off x="1291780" y="1191966"/>
            <a:ext cx="10515600" cy="618385"/>
          </a:xfrm>
        </p:spPr>
        <p:txBody>
          <a:bodyPr>
            <a:normAutofit/>
          </a:bodyPr>
          <a:lstStyle>
            <a:lvl1pPr algn="r">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2AE7437A-F3C3-4FAD-81BE-650B0C836567}"/>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5C844011-52E4-4138-A057-9822B0E50426}"/>
              </a:ext>
            </a:extLst>
          </p:cNvPr>
          <p:cNvSpPr>
            <a:spLocks noGrp="1"/>
          </p:cNvSpPr>
          <p:nvPr>
            <p:ph type="ftr" sz="quarter" idx="14"/>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905896" y="2043994"/>
            <a:ext cx="4901483" cy="3633995"/>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5187610"/>
      </p:ext>
    </p:extLst>
  </p:cSld>
  <p:clrMapOvr>
    <a:masterClrMapping/>
  </p:clrMapOvr>
  <p:hf hdr="0"/>
</p:sldLayout>
</file>

<file path=ppt/slideLayouts/slideLayout25.xml><?xml version="1.0" encoding="utf-8"?>
<p:sldLayout xmlns:a="http://purl.oclc.org/ooxml/drawingml/main" xmlns:r="http://purl.oclc.org/ooxml/officeDocument/relationships" xmlns:p="http://purl.oclc.org/ooxml/presentationml/main" preserve="1" userDrawn="1">
  <p:cSld name="COMPUTER MOCKUP + TITLE + TEXT (BLUE)">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lvl1pPr>
          </a:lstStyle>
          <a:p>
            <a:r>
              <a:rPr lang="en-US" dirty="0"/>
              <a:t>Heading goes here</a:t>
            </a:r>
            <a:endParaRPr lang="en-GB"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033AF429-8F44-4A49-8F3D-A524F7398C77}"/>
              </a:ext>
            </a:extLst>
          </p:cNvPr>
          <p:cNvSpPr>
            <a:spLocks noGrp="1"/>
          </p:cNvSpPr>
          <p:nvPr>
            <p:ph type="ftr" sz="quarter" idx="15"/>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64491" y="2068798"/>
            <a:ext cx="4657132" cy="4366836"/>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2583932"/>
      </p:ext>
    </p:extLst>
  </p:cSld>
  <p:clrMapOvr>
    <a:masterClrMapping/>
  </p:clrMapOvr>
  <p:hf hdr="0"/>
</p:sldLayout>
</file>

<file path=ppt/slideLayouts/slideLayout26.xml><?xml version="1.0" encoding="utf-8"?>
<p:sldLayout xmlns:a="http://purl.oclc.org/ooxml/drawingml/main" xmlns:r="http://purl.oclc.org/ooxml/officeDocument/relationships" xmlns:p="http://purl.oclc.org/ooxml/presentationml/main" preserve="1" userDrawn="1">
  <p:cSld name="HEADING + CONTEN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lvl1pPr>
          </a:lstStyle>
          <a:p>
            <a:r>
              <a:rPr lang="en-US" dirty="0"/>
              <a:t>Heading goes here</a:t>
            </a:r>
            <a:endParaRPr lang="en-GB" dirty="0"/>
          </a:p>
        </p:txBody>
      </p:sp>
      <p:sp>
        <p:nvSpPr>
          <p:cNvPr id="9"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lvl1pPr>
            <a:lvl2pPr algn="l">
              <a:defRPr/>
            </a:lvl2pPr>
            <a:lvl3pPr algn="l">
              <a:defRPr/>
            </a:lvl3pPr>
            <a:lvl4pPr algn="l">
              <a:defRPr/>
            </a:lvl4pPr>
            <a:lvl5pPr algn="l">
              <a:defRPr/>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09409"/>
      </p:ext>
    </p:extLst>
  </p:cSld>
  <p:clrMapOvr>
    <a:masterClrMapping/>
  </p:clrMapOvr>
  <p:hf hdr="0"/>
</p:sldLayout>
</file>

<file path=ppt/slideLayouts/slideLayout27.xml><?xml version="1.0" encoding="utf-8"?>
<p:sldLayout xmlns:a="http://purl.oclc.org/ooxml/drawingml/main" xmlns:r="http://purl.oclc.org/ooxml/officeDocument/relationships" xmlns:p="http://purl.oclc.org/ooxml/presentationml/main" preserve="1" userDrawn="1">
  <p:cSld name="HEADING ONLY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lvl1pPr>
          </a:lstStyle>
          <a:p>
            <a:r>
              <a:rPr lang="en-US" dirty="0"/>
              <a:t>Heading goes here</a:t>
            </a:r>
            <a:endParaRPr lang="en-GB" dirty="0"/>
          </a:p>
        </p:txBody>
      </p:sp>
    </p:spTree>
    <p:extLst>
      <p:ext uri="{BB962C8B-B14F-4D97-AF65-F5344CB8AC3E}">
        <p14:creationId xmlns:p14="http://schemas.microsoft.com/office/powerpoint/2010/main" val="769285020"/>
      </p:ext>
    </p:extLst>
  </p:cSld>
  <p:clrMapOvr>
    <a:masterClrMapping/>
  </p:clrMapOvr>
  <p:hf hdr="0"/>
</p:sldLayout>
</file>

<file path=ppt/slideLayouts/slideLayout28.xml><?xml version="1.0" encoding="utf-8"?>
<p:sldLayout xmlns:a="http://purl.oclc.org/ooxml/drawingml/main" xmlns:r="http://purl.oclc.org/ooxml/officeDocument/relationships" xmlns:p="http://purl.oclc.org/ooxml/presentationml/main" preserve="1">
  <p:cSld name="HEADING + 4 TEXTBOXES">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kern="1200" smtClean="0">
                <a:solidFill>
                  <a:schemeClr val="tx1"/>
                </a:solidFill>
                <a:effectLst/>
                <a:latin typeface="+mn-lt"/>
                <a:ea typeface="+mn-ea"/>
                <a:cs typeface="+mn-cs"/>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53112"/>
            <a:ext cx="10515600" cy="620566"/>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652676987"/>
      </p:ext>
    </p:extLst>
  </p:cSld>
  <p:clrMapOvr>
    <a:masterClrMapping/>
  </p:clrMapOvr>
  <p:hf hdr="0"/>
</p:sldLayout>
</file>

<file path=ppt/slideLayouts/slideLayout29.xml><?xml version="1.0" encoding="utf-8"?>
<p:sldLayout xmlns:a="http://purl.oclc.org/ooxml/drawingml/main" xmlns:r="http://purl.oclc.org/ooxml/officeDocument/relationships" xmlns:p="http://purl.oclc.org/ooxml/presentationml/main" preserve="1">
  <p:cSld name="HEADING + 4 TEXTBOXES (COLORS)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70458"/>
            <a:ext cx="10515600" cy="603220"/>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2544786358"/>
      </p:ext>
    </p:extLst>
  </p:cSld>
  <p:clrMapOvr>
    <a:masterClrMapping/>
  </p:clrMapOvr>
  <p:hf hdr="0"/>
</p:sldLayout>
</file>

<file path=ppt/slideLayouts/slideLayout3.xml><?xml version="1.0" encoding="utf-8"?>
<p:sldLayout xmlns:a="http://purl.oclc.org/ooxml/drawingml/main" xmlns:r="http://purl.oclc.org/ooxml/officeDocument/relationships" xmlns:p="http://purl.oclc.org/ooxml/presentationml/main" preserve="1" userDrawn="1">
  <p:cSld name="BIG SECTION TITLE 2">
    <p:bg>
      <p:bgPr>
        <a:solidFill>
          <a:schemeClr val="accent4">
            <a:lumMod val="60%"/>
            <a:lumOff val="4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D76782-B57F-4577-BA5E-5B2710D154EC}"/>
              </a:ext>
            </a:extLst>
          </p:cNvPr>
          <p:cNvSpPr/>
          <p:nvPr userDrawn="1"/>
        </p:nvSpPr>
        <p:spPr>
          <a:xfrm>
            <a:off x="0" y="0"/>
            <a:ext cx="12192000" cy="2032000"/>
          </a:xfrm>
          <a:prstGeom prst="rect">
            <a:avLst/>
          </a:prstGeom>
          <a:solidFill>
            <a:schemeClr val="accent4">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FC840EC8-4F12-4E6E-BF1B-1B23D1F53E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487B77A1-89C0-4112-AC26-B65A7BB47D39}"/>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A9BBFFAE-4535-4D05-BEE7-EAE5D2956056}"/>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276788331"/>
      </p:ext>
    </p:extLst>
  </p:cSld>
  <p:clrMapOvr>
    <a:masterClrMapping/>
  </p:clrMapOvr>
</p:sldLayout>
</file>

<file path=ppt/slideLayouts/slideLayout30.xml><?xml version="1.0" encoding="utf-8"?>
<p:sldLayout xmlns:a="http://purl.oclc.org/ooxml/drawingml/main" xmlns:r="http://purl.oclc.org/ooxml/officeDocument/relationships" xmlns:p="http://purl.oclc.org/ooxml/presentationml/main" preserve="1">
  <p:cSld name="HEADING + 3 TEX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3816787990"/>
      </p:ext>
    </p:extLst>
  </p:cSld>
  <p:clrMapOvr>
    <a:masterClrMapping/>
  </p:clrMapOvr>
  <p:hf hdr="0"/>
</p:sldLayout>
</file>

<file path=ppt/slideLayouts/slideLayout31.xml><?xml version="1.0" encoding="utf-8"?>
<p:sldLayout xmlns:a="http://purl.oclc.org/ooxml/drawingml/main" xmlns:r="http://purl.oclc.org/ooxml/officeDocument/relationships" xmlns:p="http://purl.oclc.org/ooxml/presentationml/main" preserve="1">
  <p:cSld name="HEADING + 3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4007659296"/>
      </p:ext>
    </p:extLst>
  </p:cSld>
  <p:clrMapOvr>
    <a:masterClrMapping/>
  </p:clrMapOvr>
  <p:hf hdr="0"/>
</p:sldLayout>
</file>

<file path=ppt/slideLayouts/slideLayout32.xml><?xml version="1.0" encoding="utf-8"?>
<p:sldLayout xmlns:a="http://purl.oclc.org/ooxml/drawingml/main" xmlns:r="http://purl.oclc.org/ooxml/officeDocument/relationships" xmlns:p="http://purl.oclc.org/ooxml/presentationml/main" preserve="1" userDrawn="1">
  <p:cSld name="HEADING + 2 TEXT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975834658"/>
      </p:ext>
    </p:extLst>
  </p:cSld>
  <p:clrMapOvr>
    <a:masterClrMapping/>
  </p:clrMapOvr>
  <p:hf hdr="0"/>
</p:sldLayout>
</file>

<file path=ppt/slideLayouts/slideLayout33.xml><?xml version="1.0" encoding="utf-8"?>
<p:sldLayout xmlns:a="http://purl.oclc.org/ooxml/drawingml/main" xmlns:r="http://purl.oclc.org/ooxml/officeDocument/relationships" xmlns:p="http://purl.oclc.org/ooxml/presentationml/main" preserve="1" userDrawn="1">
  <p:cSld name="HEADING + 2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968290617"/>
      </p:ext>
    </p:extLst>
  </p:cSld>
  <p:clrMapOvr>
    <a:masterClrMapping/>
  </p:clrMapOvr>
  <p:hf hdr="0"/>
</p:sldLayout>
</file>

<file path=ppt/slideLayouts/slideLayout34.xml><?xml version="1.0" encoding="utf-8"?>
<p:sldLayout xmlns:a="http://purl.oclc.org/ooxml/drawingml/main" xmlns:r="http://purl.oclc.org/ooxml/officeDocument/relationships" xmlns:p="http://purl.oclc.org/ooxml/presentationml/main" preserve="1" userDrawn="1">
  <p:cSld name="HEADING + 1 TEXTBOX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293988589"/>
      </p:ext>
    </p:extLst>
  </p:cSld>
  <p:clrMapOvr>
    <a:masterClrMapping/>
  </p:clrMapOvr>
  <p:hf hdr="0"/>
</p:sldLayout>
</file>

<file path=ppt/slideLayouts/slideLayout35.xml><?xml version="1.0" encoding="utf-8"?>
<p:sldLayout xmlns:a="http://purl.oclc.org/ooxml/drawingml/main" xmlns:r="http://purl.oclc.org/ooxml/officeDocument/relationships" xmlns:p="http://purl.oclc.org/ooxml/presentationml/main" preserve="1">
  <p:cSld name="MECOMS PART OF THE SOLU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48CF4B-9208-40CA-B95B-E750F9F6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95" y="-834140"/>
            <a:ext cx="10424041" cy="9946865"/>
          </a:xfrm>
          <a:prstGeom prst="rect">
            <a:avLst/>
          </a:prstGeom>
        </p:spPr>
      </p:pic>
      <p:sp>
        <p:nvSpPr>
          <p:cNvPr id="7" name="TextBox 6">
            <a:extLst>
              <a:ext uri="{FF2B5EF4-FFF2-40B4-BE49-F238E27FC236}">
                <a16:creationId xmlns:a16="http://schemas.microsoft.com/office/drawing/2014/main" id="{882B73A8-DD4E-4E69-8F9A-65C938864707}"/>
              </a:ext>
            </a:extLst>
          </p:cNvPr>
          <p:cNvSpPr txBox="1"/>
          <p:nvPr/>
        </p:nvSpPr>
        <p:spPr>
          <a:xfrm>
            <a:off x="914003" y="928655"/>
            <a:ext cx="3850350" cy="2383717"/>
          </a:xfrm>
          <a:prstGeom prst="rect">
            <a:avLst/>
          </a:prstGeom>
          <a:noFill/>
        </p:spPr>
        <p:txBody>
          <a:bodyPr wrap="square" rtlCol="0">
            <a:noAutofit/>
          </a:bodyPr>
          <a:lstStyle/>
          <a:p>
            <a:r>
              <a:rPr lang="en-US" sz="4400" dirty="0">
                <a:solidFill>
                  <a:schemeClr val="bg1"/>
                </a:solidFill>
                <a:latin typeface="+mj-lt"/>
              </a:rPr>
              <a:t>MECOMS </a:t>
            </a:r>
          </a:p>
          <a:p>
            <a:r>
              <a:rPr lang="en-US" sz="4400" dirty="0">
                <a:solidFill>
                  <a:schemeClr val="bg1"/>
                </a:solidFill>
                <a:latin typeface="+mj-lt"/>
              </a:rPr>
              <a:t>is a part of </a:t>
            </a:r>
          </a:p>
          <a:p>
            <a:r>
              <a:rPr lang="en-US" sz="4400" dirty="0">
                <a:solidFill>
                  <a:schemeClr val="bg1"/>
                </a:solidFill>
                <a:latin typeface="+mj-lt"/>
              </a:rPr>
              <a:t>the solution. </a:t>
            </a:r>
            <a:endParaRPr lang="id-ID" sz="2000" dirty="0">
              <a:solidFill>
                <a:schemeClr val="bg1"/>
              </a:solidFill>
              <a:latin typeface="+mj-lt"/>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p:txBody>
      </p:sp>
      <p:sp>
        <p:nvSpPr>
          <p:cNvPr id="8" name="Rectangle 7">
            <a:extLst>
              <a:ext uri="{FF2B5EF4-FFF2-40B4-BE49-F238E27FC236}">
                <a16:creationId xmlns:a16="http://schemas.microsoft.com/office/drawing/2014/main" id="{23983049-C115-4D2E-9AF6-99C5596CF8EB}"/>
              </a:ext>
            </a:extLst>
          </p:cNvPr>
          <p:cNvSpPr/>
          <p:nvPr/>
        </p:nvSpPr>
        <p:spPr>
          <a:xfrm rot="10800000">
            <a:off x="1040070" y="83937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3"/>
              </a:solidFill>
            </a:endParaRPr>
          </a:p>
        </p:txBody>
      </p:sp>
      <p:sp>
        <p:nvSpPr>
          <p:cNvPr id="11" name="Rectangle 10">
            <a:extLst>
              <a:ext uri="{FF2B5EF4-FFF2-40B4-BE49-F238E27FC236}">
                <a16:creationId xmlns:a16="http://schemas.microsoft.com/office/drawing/2014/main" id="{A37868A3-B288-4CFF-BE53-B1A3FEDFC3BB}"/>
              </a:ext>
            </a:extLst>
          </p:cNvPr>
          <p:cNvSpPr/>
          <p:nvPr/>
        </p:nvSpPr>
        <p:spPr>
          <a:xfrm>
            <a:off x="932665" y="4462467"/>
            <a:ext cx="3947245" cy="1477328"/>
          </a:xfrm>
          <a:prstGeom prst="rect">
            <a:avLst/>
          </a:prstGeom>
        </p:spPr>
        <p:txBody>
          <a:bodyPr wrap="square">
            <a:spAutoFit/>
          </a:bodyPr>
          <a:lstStyle/>
          <a:p>
            <a:r>
              <a:rPr lang="en-US" sz="1800" dirty="0">
                <a:solidFill>
                  <a:schemeClr val="bg1"/>
                </a:solidFill>
                <a:latin typeface="+mn-lt"/>
              </a:rPr>
              <a:t>What we contribute is ‘best in class’. We enable easy integration and an eco-system of other products to allow our partners to build the best solution for their customers.</a:t>
            </a:r>
            <a:endParaRPr lang="id-ID" sz="1600" dirty="0">
              <a:solidFill>
                <a:schemeClr val="bg1"/>
              </a:solidFill>
              <a:latin typeface="+mn-lt"/>
            </a:endParaRPr>
          </a:p>
        </p:txBody>
      </p:sp>
      <p:sp>
        <p:nvSpPr>
          <p:cNvPr id="13" name="Slide Number Placeholder 12">
            <a:extLst>
              <a:ext uri="{FF2B5EF4-FFF2-40B4-BE49-F238E27FC236}">
                <a16:creationId xmlns:a16="http://schemas.microsoft.com/office/drawing/2014/main" id="{39F57EC2-1EA0-49E4-9477-B128577F6F50}"/>
              </a:ext>
            </a:extLst>
          </p:cNvPr>
          <p:cNvSpPr>
            <a:spLocks noGrp="1"/>
          </p:cNvSpPr>
          <p:nvPr>
            <p:ph type="sldNum" sz="quarter" idx="11"/>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6B40FDB7-34E3-420F-9A49-844A03B09167}"/>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72994575"/>
      </p:ext>
    </p:extLst>
  </p:cSld>
  <p:clrMapOvr>
    <a:masterClrMapping/>
  </p:clrMapOvr>
  <p:hf hdr="0"/>
</p:sldLayout>
</file>

<file path=ppt/slideLayouts/slideLayout36.xml><?xml version="1.0" encoding="utf-8"?>
<p:sldLayout xmlns:a="http://purl.oclc.org/ooxml/drawingml/main" xmlns:r="http://purl.oclc.org/ooxml/officeDocument/relationships" xmlns:p="http://purl.oclc.org/ooxml/presentationml/main" preserve="1">
  <p:cSld name="QUOTE PJ">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2B798A-9721-4504-8A51-71E4B7A619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4139" y="13218"/>
            <a:ext cx="8385370" cy="6913488"/>
          </a:xfrm>
          <a:prstGeom prst="rect">
            <a:avLst/>
          </a:prstGeom>
        </p:spPr>
      </p:pic>
      <p:pic>
        <p:nvPicPr>
          <p:cNvPr id="8" name="Graphic 7">
            <a:extLst>
              <a:ext uri="{FF2B5EF4-FFF2-40B4-BE49-F238E27FC236}">
                <a16:creationId xmlns:a16="http://schemas.microsoft.com/office/drawing/2014/main" id="{CF53FD86-0101-4FE4-AA56-7DCD4B44B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355" y="803682"/>
            <a:ext cx="1609531" cy="1549173"/>
          </a:xfrm>
          <a:prstGeom prst="rect">
            <a:avLst/>
          </a:prstGeom>
        </p:spPr>
      </p:pic>
      <p:sp>
        <p:nvSpPr>
          <p:cNvPr id="5" name="Text Placeholder 2">
            <a:extLst>
              <a:ext uri="{FF2B5EF4-FFF2-40B4-BE49-F238E27FC236}">
                <a16:creationId xmlns:a16="http://schemas.microsoft.com/office/drawing/2014/main" id="{2B858426-E9EC-4979-AB6C-6808B1D0E0E6}"/>
              </a:ext>
            </a:extLst>
          </p:cNvPr>
          <p:cNvSpPr>
            <a:spLocks noGrp="1"/>
          </p:cNvSpPr>
          <p:nvPr>
            <p:ph type="body" sz="quarter" idx="10" hasCustomPrompt="1"/>
          </p:nvPr>
        </p:nvSpPr>
        <p:spPr>
          <a:xfrm>
            <a:off x="5824912" y="2036484"/>
            <a:ext cx="5162550" cy="3259138"/>
          </a:xfrm>
        </p:spPr>
        <p:txBody>
          <a:bodyPr>
            <a:normAutofit/>
          </a:bodyPr>
          <a:lstStyle>
            <a:lvl1pPr marL="0" indent="0">
              <a:buNone/>
              <a:defRPr sz="2400"/>
            </a:lvl1pPr>
          </a:lstStyle>
          <a:p>
            <a:pPr lvl="0"/>
            <a:r>
              <a:rPr lang="en-US" dirty="0"/>
              <a:t>Quote goes here</a:t>
            </a:r>
            <a:endParaRPr lang="en-GB" dirty="0"/>
          </a:p>
        </p:txBody>
      </p:sp>
      <p:sp>
        <p:nvSpPr>
          <p:cNvPr id="2" name="Footer Placeholder 1">
            <a:extLst>
              <a:ext uri="{FF2B5EF4-FFF2-40B4-BE49-F238E27FC236}">
                <a16:creationId xmlns:a16="http://schemas.microsoft.com/office/drawing/2014/main" id="{4B3D9561-E3EB-4F7B-8C1A-2E0F8FF73F9F}"/>
              </a:ext>
            </a:extLst>
          </p:cNvPr>
          <p:cNvSpPr>
            <a:spLocks noGrp="1"/>
          </p:cNvSpPr>
          <p:nvPr>
            <p:ph type="ftr" sz="quarter" idx="11"/>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BF8DF3D2-8DBC-495A-A9D4-9E7859E75B21}"/>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59078257"/>
      </p:ext>
    </p:extLst>
  </p:cSld>
  <p:clrMapOvr>
    <a:masterClrMapping/>
  </p:clrMapOvr>
  <p:hf hdr="0"/>
</p:sldLayout>
</file>

<file path=ppt/slideLayouts/slideLayout37.xml><?xml version="1.0" encoding="utf-8"?>
<p:sldLayout xmlns:a="http://purl.oclc.org/ooxml/drawingml/main" xmlns:r="http://purl.oclc.org/ooxml/officeDocument/relationships" xmlns:p="http://purl.oclc.org/ooxml/presentationml/main" preserve="1">
  <p:cSld name="QUOTE MECOMS MA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EAB08EC-A8E5-4A8E-B7C6-1122E4FC1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122" y="319959"/>
            <a:ext cx="1609531" cy="1549173"/>
          </a:xfrm>
          <a:prstGeom prst="rect">
            <a:avLst/>
          </a:prstGeom>
        </p:spPr>
      </p:pic>
      <p:pic>
        <p:nvPicPr>
          <p:cNvPr id="6" name="Picture 5">
            <a:extLst>
              <a:ext uri="{FF2B5EF4-FFF2-40B4-BE49-F238E27FC236}">
                <a16:creationId xmlns:a16="http://schemas.microsoft.com/office/drawing/2014/main" id="{99AFCADC-8864-445E-B80E-FA8E18869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88" y="414706"/>
            <a:ext cx="11447693" cy="13798249"/>
          </a:xfrm>
          <a:prstGeom prst="rect">
            <a:avLst/>
          </a:prstGeom>
        </p:spPr>
      </p:pic>
      <p:sp>
        <p:nvSpPr>
          <p:cNvPr id="3" name="Text Placeholder 2">
            <a:extLst>
              <a:ext uri="{FF2B5EF4-FFF2-40B4-BE49-F238E27FC236}">
                <a16:creationId xmlns:a16="http://schemas.microsoft.com/office/drawing/2014/main" id="{138CF32F-A027-4B51-AD33-3EC8ED26F9CA}"/>
              </a:ext>
            </a:extLst>
          </p:cNvPr>
          <p:cNvSpPr>
            <a:spLocks noGrp="1"/>
          </p:cNvSpPr>
          <p:nvPr>
            <p:ph type="body" sz="quarter" idx="10" hasCustomPrompt="1"/>
          </p:nvPr>
        </p:nvSpPr>
        <p:spPr>
          <a:xfrm>
            <a:off x="897312" y="1545417"/>
            <a:ext cx="5162550" cy="3259138"/>
          </a:xfrm>
        </p:spPr>
        <p:txBody>
          <a:bodyPr>
            <a:normAutofit/>
          </a:bodyPr>
          <a:lstStyle>
            <a:lvl1pPr marL="0" indent="0">
              <a:buNone/>
              <a:defRPr sz="2400"/>
            </a:lvl1pPr>
          </a:lstStyle>
          <a:p>
            <a:pPr lvl="0"/>
            <a:r>
              <a:rPr lang="en-US" dirty="0"/>
              <a:t>Quote goes here</a:t>
            </a:r>
            <a:endParaRPr lang="en-GB" dirty="0"/>
          </a:p>
        </p:txBody>
      </p:sp>
      <p:sp>
        <p:nvSpPr>
          <p:cNvPr id="4" name="Footer Placeholder 3">
            <a:extLst>
              <a:ext uri="{FF2B5EF4-FFF2-40B4-BE49-F238E27FC236}">
                <a16:creationId xmlns:a16="http://schemas.microsoft.com/office/drawing/2014/main" id="{5292185D-E71C-4F13-89E4-DF511D539572}"/>
              </a:ext>
            </a:extLst>
          </p:cNvPr>
          <p:cNvSpPr>
            <a:spLocks noGrp="1"/>
          </p:cNvSpPr>
          <p:nvPr>
            <p:ph type="ftr" sz="quarter" idx="11"/>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09581C35-1C61-4E03-BABE-922BF38EE1ED}"/>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3167283960"/>
      </p:ext>
    </p:extLst>
  </p:cSld>
  <p:clrMapOvr>
    <a:masterClrMapping/>
  </p:clrMapOvr>
  <p:hf hdr="0"/>
</p:sldLayout>
</file>

<file path=ppt/slideLayouts/slideLayout38.xml><?xml version="1.0" encoding="utf-8"?>
<p:sldLayout xmlns:a="http://purl.oclc.org/ooxml/drawingml/main" xmlns:r="http://purl.oclc.org/ooxml/officeDocument/relationships" xmlns:p="http://purl.oclc.org/ooxml/presentationml/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solidFill>
                  <a:schemeClr val="tx2"/>
                </a:solidFill>
              </a:defRPr>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91636389"/>
      </p:ext>
    </p:extLst>
  </p:cSld>
  <p:clrMapOvr>
    <a:masterClrMapping/>
  </p:clrMapOvr>
  <p:hf hdr="0"/>
</p:sldLayout>
</file>

<file path=ppt/slideLayouts/slideLayout39.xml><?xml version="1.0" encoding="utf-8"?>
<p:sldLayout xmlns:a="http://purl.oclc.org/ooxml/drawingml/main" xmlns:r="http://purl.oclc.org/ooxml/officeDocument/relationships" xmlns:p="http://purl.oclc.org/ooxml/presentationml/main" preserve="1" userDrawn="1">
  <p:cSld name="TITLE + TEXT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userDrawn="1"/>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02275" y="2359473"/>
            <a:ext cx="9165303" cy="3082593"/>
          </a:xfrm>
        </p:spPr>
        <p:txBody>
          <a:bodyPr>
            <a:normAutofit/>
          </a:bodyPr>
          <a:lstStyle>
            <a:lvl1pPr marL="342900" indent="-342900">
              <a:buFont typeface="Arial" panose="020B0604020202020204" pitchFamily="34" charset="0"/>
              <a:buChar char="•"/>
              <a:defRPr lang="en-US" sz="2000" b="0" i="0" smtClean="0">
                <a:solidFill>
                  <a:schemeClr val="tx2"/>
                </a:solidFill>
                <a:effectLst/>
                <a:latin typeface="+mn-lt"/>
              </a:defRPr>
            </a:lvl1pPr>
            <a:lvl2pPr marL="800100" indent="-342900">
              <a:buFont typeface="Arial" panose="020B0604020202020204" pitchFamily="34" charset="0"/>
              <a:buChar cha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02275" y="1480517"/>
            <a:ext cx="916530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ECEC46E1-A0B9-423E-829E-4530161B7FD3}"/>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04820128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preserve="1" userDrawn="1">
  <p:cSld name="BIG SECTION TITLE 3">
    <p:bg>
      <p:bgPr>
        <a:solidFill>
          <a:schemeClr val="accent5">
            <a:lumMod val="60%"/>
            <a:lumOff val="4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D39560-7317-47B2-ABC9-062E247E43B6}"/>
              </a:ext>
            </a:extLst>
          </p:cNvPr>
          <p:cNvSpPr/>
          <p:nvPr userDrawn="1"/>
        </p:nvSpPr>
        <p:spPr>
          <a:xfrm>
            <a:off x="0" y="0"/>
            <a:ext cx="12192000" cy="2032000"/>
          </a:xfrm>
          <a:prstGeom prst="rect">
            <a:avLst/>
          </a:prstGeom>
          <a:solidFill>
            <a:schemeClr val="accent5">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C6C637F-AEAE-4B3C-8449-0CB6160E75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4095353424"/>
      </p:ext>
    </p:extLst>
  </p:cSld>
  <p:clrMapOvr>
    <a:masterClrMapping/>
  </p:clrMapOvr>
</p:sldLayout>
</file>

<file path=ppt/slideLayouts/slideLayout40.xml><?xml version="1.0" encoding="utf-8"?>
<p:sldLayout xmlns:a="http://purl.oclc.org/ooxml/drawingml/main" xmlns:r="http://purl.oclc.org/ooxml/officeDocument/relationships" xmlns:p="http://purl.oclc.org/ooxml/presentationml/main" preserve="1" userDrawn="1">
  <p:cSld name="TITLE + TEXT RIGH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userDrawn="1"/>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12">
            <a:extLst>
              <a:ext uri="{FF2B5EF4-FFF2-40B4-BE49-F238E27FC236}">
                <a16:creationId xmlns:a16="http://schemas.microsoft.com/office/drawing/2014/main" id="{027604E9-25CE-4112-BEE4-ECB562176D7C}"/>
              </a:ext>
            </a:extLst>
          </p:cNvPr>
          <p:cNvSpPr>
            <a:spLocks noGrp="1"/>
          </p:cNvSpPr>
          <p:nvPr>
            <p:ph type="ftr" sz="quarter" idx="12"/>
          </p:nvPr>
        </p:nvSpPr>
        <p:spPr/>
        <p:txBody>
          <a:bodyPr/>
          <a:lstStyle/>
          <a:p>
            <a:r>
              <a:rPr lang="en-US"/>
              <a:t>Company Confidential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solidFill>
                  <a:schemeClr val="tx2"/>
                </a:solidFill>
              </a:defRPr>
            </a:lvl1pPr>
          </a:lstStyle>
          <a:p>
            <a:r>
              <a:rPr lang="en-US" dirty="0"/>
              <a:t>Title goes here</a:t>
            </a:r>
            <a:endParaRPr lang="en-GB" dirty="0"/>
          </a:p>
        </p:txBody>
      </p:sp>
    </p:spTree>
    <p:extLst>
      <p:ext uri="{BB962C8B-B14F-4D97-AF65-F5344CB8AC3E}">
        <p14:creationId xmlns:p14="http://schemas.microsoft.com/office/powerpoint/2010/main" val="220299310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purl.oclc.org/ooxml/drawingml/main" xmlns:r="http://purl.oclc.org/ooxml/officeDocument/relationships" xmlns:p="http://purl.oclc.org/ooxml/presentationml/main" preserve="1" userDrawn="1">
  <p:cSld name="TITLE + TEXT LEFT (WHIT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userDrawn="1"/>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10E239E2-9230-4D89-B58A-2AE7857493F0}"/>
              </a:ext>
            </a:extLst>
          </p:cNvPr>
          <p:cNvSpPr>
            <a:spLocks noGrp="1"/>
          </p:cNvSpPr>
          <p:nvPr>
            <p:ph type="ftr" sz="quarter" idx="12"/>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4692" y="1703406"/>
            <a:ext cx="7640787"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7"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714692" y="2429155"/>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358610"/>
      </p:ext>
    </p:extLst>
  </p:cSld>
  <p:clrMapOvr>
    <a:masterClrMapping/>
  </p:clrMapOvr>
</p:sldLayout>
</file>

<file path=ppt/slideLayouts/slideLayout42.xml><?xml version="1.0" encoding="utf-8"?>
<p:sldLayout xmlns:a="http://purl.oclc.org/ooxml/drawingml/main" xmlns:r="http://purl.oclc.org/ooxml/officeDocument/relationships" xmlns:p="http://purl.oclc.org/ooxml/presentationml/main" preserve="1" userDrawn="1">
  <p:cSld name="CONTENT LEFT + TITLE + TEX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userDrawn="1"/>
        </p:nvSpPr>
        <p:spPr>
          <a:xfrm rot="10800000">
            <a:off x="6145440" y="2006323"/>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34268" y="2106503"/>
            <a:ext cx="473133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4CB739D2-390D-42E9-9DBC-656AD59DB69E}"/>
              </a:ext>
            </a:extLst>
          </p:cNvPr>
          <p:cNvSpPr>
            <a:spLocks noGrp="1"/>
          </p:cNvSpPr>
          <p:nvPr>
            <p:ph sz="quarter" idx="15"/>
          </p:nvPr>
        </p:nvSpPr>
        <p:spPr>
          <a:xfrm>
            <a:off x="465138" y="855663"/>
            <a:ext cx="5103812" cy="54038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26DD7950-DEA4-4389-B28E-9C93FE6974AD}"/>
              </a:ext>
            </a:extLst>
          </p:cNvPr>
          <p:cNvSpPr>
            <a:spLocks noGrp="1"/>
          </p:cNvSpPr>
          <p:nvPr>
            <p:ph type="ftr" sz="quarter" idx="16"/>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34268" y="2938943"/>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567313933"/>
      </p:ext>
    </p:extLst>
  </p:cSld>
  <p:clrMapOvr>
    <a:masterClrMapping/>
  </p:clrMapOvr>
</p:sldLayout>
</file>

<file path=ppt/slideLayouts/slideLayout43.xml><?xml version="1.0" encoding="utf-8"?>
<p:sldLayout xmlns:a="http://purl.oclc.org/ooxml/drawingml/main" xmlns:r="http://purl.oclc.org/ooxml/officeDocument/relationships" xmlns:p="http://purl.oclc.org/ooxml/presentationml/main" preserve="1" userDrawn="1">
  <p:cSld name="TITLE + TEXT + 4 PICTURES (WHITE)">
    <p:bg>
      <p:bgPr>
        <a:solidFill>
          <a:schemeClr val="bg1"/>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userDrawn="1"/>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81612" y="2727873"/>
            <a:ext cx="5471165"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6A06DD58-24F6-494B-B02D-E9F8D66FF349}"/>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9"/>
          </p:nvPr>
        </p:nvSpPr>
        <p:spPr>
          <a:xfrm>
            <a:off x="381612" y="3477534"/>
            <a:ext cx="5471165"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5628157"/>
      </p:ext>
    </p:extLst>
  </p:cSld>
  <p:clrMapOvr>
    <a:masterClrMapping/>
  </p:clrMapOvr>
</p:sldLayout>
</file>

<file path=ppt/slideLayouts/slideLayout44.xml><?xml version="1.0" encoding="utf-8"?>
<p:sldLayout xmlns:a="http://purl.oclc.org/ooxml/drawingml/main" xmlns:r="http://purl.oclc.org/ooxml/officeDocument/relationships" xmlns:p="http://purl.oclc.org/ooxml/presentationml/main" preserve="1" userDrawn="1">
  <p:cSld name="4 PICTURES (WHITE)">
    <p:bg>
      <p:bgPr>
        <a:solidFill>
          <a:schemeClr val="bg1"/>
        </a:solidFill>
        <a:effectLst/>
      </p:bgPr>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7"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8467"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5999"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Tree>
    <p:extLst>
      <p:ext uri="{BB962C8B-B14F-4D97-AF65-F5344CB8AC3E}">
        <p14:creationId xmlns:p14="http://schemas.microsoft.com/office/powerpoint/2010/main" val="3879939123"/>
      </p:ext>
    </p:extLst>
  </p:cSld>
  <p:clrMapOvr>
    <a:masterClrMapping/>
  </p:clrMapOvr>
</p:sldLayout>
</file>

<file path=ppt/slideLayouts/slideLayout45.xml><?xml version="1.0" encoding="utf-8"?>
<p:sldLayout xmlns:a="http://purl.oclc.org/ooxml/drawingml/main" xmlns:r="http://purl.oclc.org/ooxml/officeDocument/relationships" xmlns:p="http://purl.oclc.org/ooxml/presentationml/main" preserve="1" userDrawn="1">
  <p:cSld name="PHONE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6144"/>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361400"/>
            <a:ext cx="2125580" cy="3695950"/>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userDrawn="1"/>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73CE7AC-B8CE-4F49-8708-8CF042F26799}"/>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61680" y="1853326"/>
            <a:ext cx="6316282" cy="618385"/>
          </a:xfrm>
        </p:spPr>
        <p:txBody>
          <a:bodyPr>
            <a:normAutofit/>
          </a:bodyPr>
          <a:lstStyle>
            <a:lvl1pPr algn="r">
              <a:defRPr sz="3600">
                <a:solidFill>
                  <a:schemeClr val="tx2"/>
                </a:solidFill>
              </a:defRPr>
            </a:lvl1pPr>
          </a:lstStyle>
          <a:p>
            <a:r>
              <a:rPr lang="en-US" dirty="0"/>
              <a:t>Title goes here</a:t>
            </a:r>
            <a:endParaRPr lang="en-GB"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6032873" y="2648327"/>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20836170"/>
      </p:ext>
    </p:extLst>
  </p:cSld>
  <p:clrMapOvr>
    <a:masterClrMapping/>
  </p:clrMapOvr>
</p:sldLayout>
</file>

<file path=ppt/slideLayouts/slideLayout46.xml><?xml version="1.0" encoding="utf-8"?>
<p:sldLayout xmlns:a="http://purl.oclc.org/ooxml/drawingml/main" xmlns:r="http://purl.oclc.org/ooxml/officeDocument/relationships" xmlns:p="http://purl.oclc.org/ooxml/presentationml/main" preserve="1" userDrawn="1">
  <p:cSld name="TABLET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t="0.001%" b="49.999%"/>
          <a:stretch/>
        </p:blipFill>
        <p:spPr>
          <a:xfrm>
            <a:off x="484867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220247" y="2680856"/>
            <a:ext cx="6251317" cy="4177144"/>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userDrawn="1"/>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FFF4F98-2A4B-4EF3-AD03-BE8E70974BC9}"/>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622836" y="1686835"/>
            <a:ext cx="4062376" cy="507925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58572510"/>
      </p:ext>
    </p:extLst>
  </p:cSld>
  <p:clrMapOvr>
    <a:masterClrMapping/>
  </p:clrMapOvr>
</p:sldLayout>
</file>

<file path=ppt/slideLayouts/slideLayout47.xml><?xml version="1.0" encoding="utf-8"?>
<p:sldLayout xmlns:a="http://purl.oclc.org/ooxml/drawingml/main" xmlns:r="http://purl.oclc.org/ooxml/officeDocument/relationships" xmlns:p="http://purl.oclc.org/ooxml/presentationml/main" preserve="1" userDrawn="1">
  <p:cSld name="3 TEXT BUBBLES + 3 PICTURES (WHITE)">
    <p:bg>
      <p:bgPr>
        <a:solidFill>
          <a:schemeClr val="bg1"/>
        </a:solidFill>
        <a:effectLst/>
      </p:bgPr>
    </p:bg>
    <p:spTree>
      <p:nvGrpSpPr>
        <p:cNvPr id="1" name=""/>
        <p:cNvGrpSpPr/>
        <p:nvPr/>
      </p:nvGrpSpPr>
      <p:grpSpPr>
        <a:xfrm>
          <a:off x="0" y="0"/>
          <a:ext cx="0" cy="0"/>
          <a:chOff x="0" y="0"/>
          <a:chExt cx="0" cy="0"/>
        </a:xfrm>
      </p:grpSpPr>
      <p:sp>
        <p:nvSpPr>
          <p:cNvPr id="20" name="Rounded Rectangular Callout 5">
            <a:extLst>
              <a:ext uri="{FF2B5EF4-FFF2-40B4-BE49-F238E27FC236}">
                <a16:creationId xmlns:a16="http://schemas.microsoft.com/office/drawing/2014/main" id="{54EC0FDB-0F09-4109-8127-D85D90995BE0}"/>
              </a:ext>
            </a:extLst>
          </p:cNvPr>
          <p:cNvSpPr/>
          <p:nvPr userDrawn="1"/>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1" name="Rounded Rectangular Callout 7">
            <a:extLst>
              <a:ext uri="{FF2B5EF4-FFF2-40B4-BE49-F238E27FC236}">
                <a16:creationId xmlns:a16="http://schemas.microsoft.com/office/drawing/2014/main" id="{B4137ECA-1208-4BD8-9AFD-CBB968C64D21}"/>
              </a:ext>
            </a:extLst>
          </p:cNvPr>
          <p:cNvSpPr/>
          <p:nvPr userDrawn="1"/>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2" name="Rounded Rectangular Callout 9">
            <a:extLst>
              <a:ext uri="{FF2B5EF4-FFF2-40B4-BE49-F238E27FC236}">
                <a16:creationId xmlns:a16="http://schemas.microsoft.com/office/drawing/2014/main" id="{554B4D09-41DA-4B03-ACB9-71D3C7F633AD}"/>
              </a:ext>
            </a:extLst>
          </p:cNvPr>
          <p:cNvSpPr/>
          <p:nvPr userDrawn="1"/>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3" name="Footer Placeholder 2">
            <a:extLst>
              <a:ext uri="{FF2B5EF4-FFF2-40B4-BE49-F238E27FC236}">
                <a16:creationId xmlns:a16="http://schemas.microsoft.com/office/drawing/2014/main" id="{6D2BE8D3-B919-45E9-B4BC-6BC37544FD1C}"/>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4" name="Picture Placeholder 14">
            <a:extLst>
              <a:ext uri="{FF2B5EF4-FFF2-40B4-BE49-F238E27FC236}">
                <a16:creationId xmlns:a16="http://schemas.microsoft.com/office/drawing/2014/main" id="{1E0E378D-D363-4E4F-B5B4-05D780B367EC}"/>
              </a:ext>
            </a:extLst>
          </p:cNvPr>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8" name="Picture Placeholder 15">
            <a:extLst>
              <a:ext uri="{FF2B5EF4-FFF2-40B4-BE49-F238E27FC236}">
                <a16:creationId xmlns:a16="http://schemas.microsoft.com/office/drawing/2014/main" id="{6D312337-0EA3-4322-82A6-3366CA52FBC8}"/>
              </a:ext>
            </a:extLst>
          </p:cNvPr>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9" name="Picture Placeholder 16">
            <a:extLst>
              <a:ext uri="{FF2B5EF4-FFF2-40B4-BE49-F238E27FC236}">
                <a16:creationId xmlns:a16="http://schemas.microsoft.com/office/drawing/2014/main" id="{5CDB373A-06BE-452A-A3EF-25E37DA21AD1}"/>
              </a:ext>
            </a:extLst>
          </p:cNvPr>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Tree>
    <p:extLst>
      <p:ext uri="{BB962C8B-B14F-4D97-AF65-F5344CB8AC3E}">
        <p14:creationId xmlns:p14="http://schemas.microsoft.com/office/powerpoint/2010/main" val="1309601130"/>
      </p:ext>
    </p:extLst>
  </p:cSld>
  <p:clrMapOvr>
    <a:masterClrMapping/>
  </p:clrMapOvr>
  <p:transition spd="slow">
    <p:push dir="u"/>
  </p:transition>
</p:sldLayout>
</file>

<file path=ppt/slideLayouts/slideLayout48.xml><?xml version="1.0" encoding="utf-8"?>
<p:sldLayout xmlns:a="http://purl.oclc.org/ooxml/drawingml/main" xmlns:r="http://purl.oclc.org/ooxml/officeDocument/relationships" xmlns:p="http://purl.oclc.org/ooxml/presentationml/main" preserve="1" userDrawn="1">
  <p:cSld name="3 TEXTBOXES BELOW + 3 PICTURES (WHITE)">
    <p:bg>
      <p:bgPr>
        <a:solidFill>
          <a:schemeClr val="bg1"/>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userDrawn="1"/>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3" name="Footer Placeholder 2">
            <a:extLst>
              <a:ext uri="{FF2B5EF4-FFF2-40B4-BE49-F238E27FC236}">
                <a16:creationId xmlns:a16="http://schemas.microsoft.com/office/drawing/2014/main" id="{69AD5B70-216B-4E48-A7AB-DA1033A3D2D7}"/>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60383359"/>
      </p:ext>
    </p:extLst>
  </p:cSld>
  <p:clrMapOvr>
    <a:masterClrMapping/>
  </p:clrMapOvr>
  <p:transition spd="slow">
    <p:push dir="u"/>
  </p:transition>
</p:sldLayout>
</file>

<file path=ppt/slideLayouts/slideLayout49.xml><?xml version="1.0" encoding="utf-8"?>
<p:sldLayout xmlns:a="http://purl.oclc.org/ooxml/drawingml/main" xmlns:r="http://purl.oclc.org/ooxml/officeDocument/relationships" xmlns:p="http://purl.oclc.org/ooxml/presentationml/main" preserve="1" userDrawn="1">
  <p:cSld name="3 TEXTBOXES ABOVE + 3 PICTURES (WHIT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11359524-C1FE-46C0-94B1-0947AB8F8BAE}"/>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1651207336"/>
      </p:ext>
    </p:extLst>
  </p:cSld>
  <p:clrMapOvr>
    <a:masterClrMapping/>
  </p:clrMapOvr>
  <p:transition spd="slow">
    <p:push dir="u"/>
  </p:transition>
</p:sldLayout>
</file>

<file path=ppt/slideLayouts/slideLayout5.xml><?xml version="1.0" encoding="utf-8"?>
<p:sldLayout xmlns:a="http://purl.oclc.org/ooxml/drawingml/main" xmlns:r="http://purl.oclc.org/ooxml/officeDocument/relationships" xmlns:p="http://purl.oclc.org/ooxml/presentationml/main" preserve="1" userDrawn="1">
  <p:cSld name="BIG SECTION TITLE 5">
    <p:bg>
      <p:bgPr>
        <a:solidFill>
          <a:srgbClr val="EEFC4A"/>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1D9C3-CC0F-4B47-AAD9-0B3A9D190D28}"/>
              </a:ext>
            </a:extLst>
          </p:cNvPr>
          <p:cNvSpPr/>
          <p:nvPr userDrawn="1"/>
        </p:nvSpPr>
        <p:spPr>
          <a:xfrm>
            <a:off x="0" y="0"/>
            <a:ext cx="12192000" cy="2032000"/>
          </a:xfrm>
          <a:prstGeom prst="rect">
            <a:avLst/>
          </a:prstGeom>
          <a:solidFill>
            <a:srgbClr val="EEFC4A"/>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E4629394-024A-43D7-899A-973641E8E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2974652481"/>
      </p:ext>
    </p:extLst>
  </p:cSld>
  <p:clrMapOvr>
    <a:masterClrMapping/>
  </p:clrMapOvr>
</p:sldLayout>
</file>

<file path=ppt/slideLayouts/slideLayout50.xml><?xml version="1.0" encoding="utf-8"?>
<p:sldLayout xmlns:a="http://purl.oclc.org/ooxml/drawingml/main" xmlns:r="http://purl.oclc.org/ooxml/officeDocument/relationships" xmlns:p="http://purl.oclc.org/ooxml/presentationml/main" preserve="1" userDrawn="1">
  <p:cSld name="3 4 TEXTBOXES + 4 PICTURES (WHIT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userDrawn="1"/>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userDrawn="1"/>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userDrawn="1"/>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3841891474"/>
      </p:ext>
    </p:extLst>
  </p:cSld>
  <p:clrMapOvr>
    <a:masterClrMapping/>
  </p:clrMapOvr>
  <p:transition spd="slow">
    <p:push dir="u"/>
  </p:transition>
</p:sldLayout>
</file>

<file path=ppt/slideLayouts/slideLayout51.xml><?xml version="1.0" encoding="utf-8"?>
<p:sldLayout xmlns:a="http://purl.oclc.org/ooxml/drawingml/main" xmlns:r="http://purl.oclc.org/ooxml/officeDocument/relationships" xmlns:p="http://purl.oclc.org/ooxml/presentationml/main" preserve="1" userDrawn="1">
  <p:cSld name="TITLE + TEXT + PICTURE RIGHT (WHITE)">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aven Pro" panose="02000000000000000000" pitchFamily="2" charset="0"/>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userDrawn="1"/>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48360" y="1948556"/>
            <a:ext cx="5711168"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A59E318B-517F-4BF9-BE0C-734EBC979DFB}"/>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348360" y="2721229"/>
            <a:ext cx="5711168" cy="3966954"/>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46257900"/>
      </p:ext>
    </p:extLst>
  </p:cSld>
  <p:clrMapOvr>
    <a:masterClrMapping/>
  </p:clrMapOvr>
</p:sldLayout>
</file>

<file path=ppt/slideLayouts/slideLayout52.xml><?xml version="1.0" encoding="utf-8"?>
<p:sldLayout xmlns:a="http://purl.oclc.org/ooxml/drawingml/main" xmlns:r="http://purl.oclc.org/ooxml/officeDocument/relationships" xmlns:p="http://purl.oclc.org/ooxml/presentationml/main" preserve="1" userDrawn="1">
  <p:cSld name="COMPUTER MOCKUP + TITLE + TEXT (WHITE)">
    <p:bg>
      <p:bgPr>
        <a:solidFill>
          <a:schemeClr val="bg1"/>
        </a:solidFill>
        <a:effectLst/>
      </p:bgPr>
    </p:bg>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userDrawn="1"/>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3" name="Footer Placeholder 2">
            <a:extLst>
              <a:ext uri="{FF2B5EF4-FFF2-40B4-BE49-F238E27FC236}">
                <a16:creationId xmlns:a16="http://schemas.microsoft.com/office/drawing/2014/main" id="{BA680E77-E1F4-42E8-8D64-5E6D5451E120}"/>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564492" y="1932776"/>
            <a:ext cx="4657131" cy="4685738"/>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68842469"/>
      </p:ext>
    </p:extLst>
  </p:cSld>
  <p:clrMapOvr>
    <a:masterClrMapping/>
  </p:clrMapOvr>
</p:sldLayout>
</file>

<file path=ppt/slideLayouts/slideLayout53.xml><?xml version="1.0" encoding="utf-8"?>
<p:sldLayout xmlns:a="http://purl.oclc.org/ooxml/drawingml/main" xmlns:r="http://purl.oclc.org/ooxml/officeDocument/relationships" xmlns:p="http://purl.oclc.org/ooxml/presentationml/main" preserve="1" userDrawn="1">
  <p:cSld name="HEADING + CONTENT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7"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solidFill>
                  <a:schemeClr val="tx2"/>
                </a:solidFill>
              </a:defRPr>
            </a:lvl1pPr>
          </a:lstStyle>
          <a:p>
            <a:r>
              <a:rPr lang="en-US" dirty="0"/>
              <a:t>Heading goes here</a:t>
            </a:r>
            <a:endParaRPr lang="en-GB" dirty="0"/>
          </a:p>
        </p:txBody>
      </p:sp>
    </p:spTree>
    <p:extLst>
      <p:ext uri="{BB962C8B-B14F-4D97-AF65-F5344CB8AC3E}">
        <p14:creationId xmlns:p14="http://schemas.microsoft.com/office/powerpoint/2010/main" val="3052781003"/>
      </p:ext>
    </p:extLst>
  </p:cSld>
  <p:clrMapOvr>
    <a:masterClrMapping/>
  </p:clrMapOvr>
</p:sldLayout>
</file>

<file path=ppt/slideLayouts/slideLayout54.xml><?xml version="1.0" encoding="utf-8"?>
<p:sldLayout xmlns:a="http://purl.oclc.org/ooxml/drawingml/main" xmlns:r="http://purl.oclc.org/ooxml/officeDocument/relationships" xmlns:p="http://purl.oclc.org/ooxml/presentationml/main" preserve="1" userDrawn="1">
  <p:cSld name="HEADING ONLY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8"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solidFill>
                  <a:schemeClr val="tx1"/>
                </a:solidFill>
              </a:defRPr>
            </a:lvl1pPr>
          </a:lstStyle>
          <a:p>
            <a:r>
              <a:rPr lang="en-US" dirty="0"/>
              <a:t>Heading goes here</a:t>
            </a:r>
            <a:endParaRPr lang="en-GB" dirty="0"/>
          </a:p>
        </p:txBody>
      </p:sp>
    </p:spTree>
    <p:extLst>
      <p:ext uri="{BB962C8B-B14F-4D97-AF65-F5344CB8AC3E}">
        <p14:creationId xmlns:p14="http://schemas.microsoft.com/office/powerpoint/2010/main" val="20141632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preserve="1" userDrawn="1">
  <p:cSld name="BIG SECTION TITLE 4">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rgbClr val="870F54"/>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03823528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1_BIG SECTION TITLE 4">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30301545"/>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p:cSld name="CLOSING SLID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D8EDFFB-1E2B-4111-BB5B-1ED22285E08E}"/>
              </a:ext>
            </a:extLst>
          </p:cNvPr>
          <p:cNvGrpSpPr/>
          <p:nvPr/>
        </p:nvGrpSpPr>
        <p:grpSpPr>
          <a:xfrm rot="1800000">
            <a:off x="-464939" y="670690"/>
            <a:ext cx="7248525" cy="7933537"/>
            <a:chOff x="681039" y="933448"/>
            <a:chExt cx="7248525" cy="7933537"/>
          </a:xfrm>
        </p:grpSpPr>
        <p:sp>
          <p:nvSpPr>
            <p:cNvPr id="9" name="Freeform 5">
              <a:extLst>
                <a:ext uri="{FF2B5EF4-FFF2-40B4-BE49-F238E27FC236}">
                  <a16:creationId xmlns:a16="http://schemas.microsoft.com/office/drawing/2014/main" id="{4CE6B628-5748-4F20-9AE8-E6E6594563AF}"/>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71F9106B-56FE-4BE3-98F8-C09F590FB637}"/>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592A5456-C9F3-4A9F-9571-ACF40EA5DA3E}"/>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A5FCEB95-78CA-46C7-8C34-A3C86979FE82}"/>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6F5A8F49-971D-471A-AF71-C27D241618AE}"/>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Oval 13">
              <a:extLst>
                <a:ext uri="{FF2B5EF4-FFF2-40B4-BE49-F238E27FC236}">
                  <a16:creationId xmlns:a16="http://schemas.microsoft.com/office/drawing/2014/main" id="{A0A09E11-0CFC-4C97-8881-D7D1473620AD}"/>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Freeform 11">
              <a:extLst>
                <a:ext uri="{FF2B5EF4-FFF2-40B4-BE49-F238E27FC236}">
                  <a16:creationId xmlns:a16="http://schemas.microsoft.com/office/drawing/2014/main" id="{EE536F0D-A1C4-46EC-B8D7-1B3C570E142E}"/>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8F8EC22B-4FF9-4119-809C-797A014E3CF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A7212B2A-76F9-4DA0-BE58-D8013DAF4CEB}"/>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0D30793B-8514-423F-A89A-3CCD01F05BAF}"/>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Oval 18">
              <a:extLst>
                <a:ext uri="{FF2B5EF4-FFF2-40B4-BE49-F238E27FC236}">
                  <a16:creationId xmlns:a16="http://schemas.microsoft.com/office/drawing/2014/main" id="{BF5D9A0A-CB35-47BA-BDDC-D4FB7470464F}"/>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6">
              <a:extLst>
                <a:ext uri="{FF2B5EF4-FFF2-40B4-BE49-F238E27FC236}">
                  <a16:creationId xmlns:a16="http://schemas.microsoft.com/office/drawing/2014/main" id="{2D0F43AE-E422-478D-BF3C-CAE9B8F80E57}"/>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1" name="Freeform 17">
              <a:extLst>
                <a:ext uri="{FF2B5EF4-FFF2-40B4-BE49-F238E27FC236}">
                  <a16:creationId xmlns:a16="http://schemas.microsoft.com/office/drawing/2014/main" id="{FE6D88F8-D526-4C26-B3C5-A1E1031607FC}"/>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8">
              <a:extLst>
                <a:ext uri="{FF2B5EF4-FFF2-40B4-BE49-F238E27FC236}">
                  <a16:creationId xmlns:a16="http://schemas.microsoft.com/office/drawing/2014/main" id="{423875A7-F4F7-4CA2-8788-402B1BAA75BB}"/>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3" name="Freeform 19">
              <a:extLst>
                <a:ext uri="{FF2B5EF4-FFF2-40B4-BE49-F238E27FC236}">
                  <a16:creationId xmlns:a16="http://schemas.microsoft.com/office/drawing/2014/main" id="{14E4F217-3301-4FE8-A2C1-15284D63ACCD}"/>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0">
              <a:extLst>
                <a:ext uri="{FF2B5EF4-FFF2-40B4-BE49-F238E27FC236}">
                  <a16:creationId xmlns:a16="http://schemas.microsoft.com/office/drawing/2014/main" id="{4737C5C7-C9CB-4AC5-92D2-6F0BD74F896C}"/>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5" name="Freeform 21">
              <a:extLst>
                <a:ext uri="{FF2B5EF4-FFF2-40B4-BE49-F238E27FC236}">
                  <a16:creationId xmlns:a16="http://schemas.microsoft.com/office/drawing/2014/main" id="{DAA49B95-4F6E-4902-8E09-0F88F833BED2}"/>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6" name="Freeform 22">
              <a:extLst>
                <a:ext uri="{FF2B5EF4-FFF2-40B4-BE49-F238E27FC236}">
                  <a16:creationId xmlns:a16="http://schemas.microsoft.com/office/drawing/2014/main" id="{12C1A733-3DD2-4B59-9383-18B62F54D88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3">
              <a:extLst>
                <a:ext uri="{FF2B5EF4-FFF2-40B4-BE49-F238E27FC236}">
                  <a16:creationId xmlns:a16="http://schemas.microsoft.com/office/drawing/2014/main" id="{B5AF616B-4A43-4B4D-B686-2D94C000201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8" name="Freeform 24">
              <a:extLst>
                <a:ext uri="{FF2B5EF4-FFF2-40B4-BE49-F238E27FC236}">
                  <a16:creationId xmlns:a16="http://schemas.microsoft.com/office/drawing/2014/main" id="{8E40996D-BE26-4FA3-A972-37E720869B47}"/>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9" name="Freeform 25">
              <a:extLst>
                <a:ext uri="{FF2B5EF4-FFF2-40B4-BE49-F238E27FC236}">
                  <a16:creationId xmlns:a16="http://schemas.microsoft.com/office/drawing/2014/main" id="{AEF4ED9E-4C9D-4A67-A052-CFA68EBEEB02}"/>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0" name="Freeform 26">
              <a:extLst>
                <a:ext uri="{FF2B5EF4-FFF2-40B4-BE49-F238E27FC236}">
                  <a16:creationId xmlns:a16="http://schemas.microsoft.com/office/drawing/2014/main" id="{25EA3DDE-9DCF-40DC-96E2-A630D42A6DF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0E57ED57-2577-4ECE-8A5F-B9C32E556816}"/>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2" name="Rectangle 31">
              <a:extLst>
                <a:ext uri="{FF2B5EF4-FFF2-40B4-BE49-F238E27FC236}">
                  <a16:creationId xmlns:a16="http://schemas.microsoft.com/office/drawing/2014/main" id="{07CDFF64-F6A3-49BB-A218-FDAFDD1FBF00}"/>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3" name="Rectangle 32">
            <a:extLst>
              <a:ext uri="{FF2B5EF4-FFF2-40B4-BE49-F238E27FC236}">
                <a16:creationId xmlns:a16="http://schemas.microsoft.com/office/drawing/2014/main" id="{466BA01B-766B-476B-A7A0-28C0C085C9C4}"/>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4" name="Rectangle 33">
            <a:extLst>
              <a:ext uri="{FF2B5EF4-FFF2-40B4-BE49-F238E27FC236}">
                <a16:creationId xmlns:a16="http://schemas.microsoft.com/office/drawing/2014/main" id="{740986B1-92F3-46DD-89E9-DE751CA15421}"/>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6" name="Rectangle 35">
            <a:extLst>
              <a:ext uri="{FF2B5EF4-FFF2-40B4-BE49-F238E27FC236}">
                <a16:creationId xmlns:a16="http://schemas.microsoft.com/office/drawing/2014/main" id="{7237EC54-775A-4BA3-88C3-CFD04E7B74F8}"/>
              </a:ext>
            </a:extLst>
          </p:cNvPr>
          <p:cNvSpPr/>
          <p:nvPr/>
        </p:nvSpPr>
        <p:spPr>
          <a:xfrm rot="10800000">
            <a:off x="10026968" y="102467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7" name="Text Placeholder 36">
            <a:extLst>
              <a:ext uri="{FF2B5EF4-FFF2-40B4-BE49-F238E27FC236}">
                <a16:creationId xmlns:a16="http://schemas.microsoft.com/office/drawing/2014/main" id="{B458EB73-A4AA-420C-A865-BE1DD9A4582E}"/>
              </a:ext>
            </a:extLst>
          </p:cNvPr>
          <p:cNvSpPr>
            <a:spLocks noGrp="1"/>
          </p:cNvSpPr>
          <p:nvPr>
            <p:ph type="body" sz="quarter" idx="10" hasCustomPrompt="1"/>
          </p:nvPr>
        </p:nvSpPr>
        <p:spPr>
          <a:xfrm>
            <a:off x="5956143" y="3016791"/>
            <a:ext cx="5154613" cy="749059"/>
          </a:xfrm>
        </p:spPr>
        <p:txBody>
          <a:bodyPr>
            <a:normAutofit/>
          </a:bodyPr>
          <a:lstStyle>
            <a:lvl1pPr marL="0" indent="0" algn="r">
              <a:buNone/>
              <a:defRPr sz="4000">
                <a:solidFill>
                  <a:schemeClr val="bg1"/>
                </a:solidFill>
                <a:latin typeface="+mj-lt"/>
              </a:defRPr>
            </a:lvl1pPr>
          </a:lstStyle>
          <a:p>
            <a:pPr lvl="0"/>
            <a:r>
              <a:rPr lang="en-US" dirty="0"/>
              <a:t>THANK YOU!</a:t>
            </a:r>
          </a:p>
        </p:txBody>
      </p:sp>
      <p:sp>
        <p:nvSpPr>
          <p:cNvPr id="38" name="Text Placeholder 36">
            <a:extLst>
              <a:ext uri="{FF2B5EF4-FFF2-40B4-BE49-F238E27FC236}">
                <a16:creationId xmlns:a16="http://schemas.microsoft.com/office/drawing/2014/main" id="{3A15D3DB-6E0D-4C1C-A58C-B7343E45AEC3}"/>
              </a:ext>
            </a:extLst>
          </p:cNvPr>
          <p:cNvSpPr>
            <a:spLocks noGrp="1"/>
          </p:cNvSpPr>
          <p:nvPr>
            <p:ph type="body" sz="quarter" idx="11" hasCustomPrompt="1"/>
          </p:nvPr>
        </p:nvSpPr>
        <p:spPr>
          <a:xfrm>
            <a:off x="7176958" y="4133578"/>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39" name="Text Placeholder 36">
            <a:extLst>
              <a:ext uri="{FF2B5EF4-FFF2-40B4-BE49-F238E27FC236}">
                <a16:creationId xmlns:a16="http://schemas.microsoft.com/office/drawing/2014/main" id="{85EDF9E2-6AB9-41D9-86C1-C981B9F56ECB}"/>
              </a:ext>
            </a:extLst>
          </p:cNvPr>
          <p:cNvSpPr>
            <a:spLocks noGrp="1"/>
          </p:cNvSpPr>
          <p:nvPr>
            <p:ph type="body" sz="quarter" idx="12" hasCustomPrompt="1"/>
          </p:nvPr>
        </p:nvSpPr>
        <p:spPr>
          <a:xfrm>
            <a:off x="7176958" y="4772489"/>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40" name="Text Placeholder 36">
            <a:extLst>
              <a:ext uri="{FF2B5EF4-FFF2-40B4-BE49-F238E27FC236}">
                <a16:creationId xmlns:a16="http://schemas.microsoft.com/office/drawing/2014/main" id="{4E06EDB5-83B6-4B32-A815-6EB6C12C9328}"/>
              </a:ext>
            </a:extLst>
          </p:cNvPr>
          <p:cNvSpPr>
            <a:spLocks noGrp="1"/>
          </p:cNvSpPr>
          <p:nvPr>
            <p:ph type="body" sz="quarter" idx="13" hasCustomPrompt="1"/>
          </p:nvPr>
        </p:nvSpPr>
        <p:spPr>
          <a:xfrm>
            <a:off x="7176958" y="5408966"/>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2" name="TextBox 1">
            <a:extLst>
              <a:ext uri="{FF2B5EF4-FFF2-40B4-BE49-F238E27FC236}">
                <a16:creationId xmlns:a16="http://schemas.microsoft.com/office/drawing/2014/main" id="{ED592976-0C7D-44DB-86E9-43AD3423855B}"/>
              </a:ext>
            </a:extLst>
          </p:cNvPr>
          <p:cNvSpPr txBox="1"/>
          <p:nvPr userDrawn="1"/>
        </p:nvSpPr>
        <p:spPr>
          <a:xfrm>
            <a:off x="204929" y="5968536"/>
            <a:ext cx="3395934" cy="984885"/>
          </a:xfrm>
          <a:prstGeom prst="rect">
            <a:avLst/>
          </a:prstGeom>
          <a:noFill/>
        </p:spPr>
        <p:txBody>
          <a:bodyPr wrap="square" rtlCol="0">
            <a:spAutoFit/>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rPr>
              <a:t>© 2018 Ferranti Computer Systems NV - all rights reserved. The intellectual property right in this document is vested in Ferranti Computer Systems N.V.  The document must not be reproduced in whole or in part except with the explicit, written consent of Ferranti Computer Systems N.V. MECOMS is a trademark of Ferranti Computer Systems NV.</a:t>
            </a:r>
            <a:endParaRPr kumimoji="0" lang="en-GB"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 name="Footer Placeholder 2">
            <a:extLst>
              <a:ext uri="{FF2B5EF4-FFF2-40B4-BE49-F238E27FC236}">
                <a16:creationId xmlns:a16="http://schemas.microsoft.com/office/drawing/2014/main" id="{3A3A4BCF-5121-48B3-B3EC-7E3EAE43D77A}"/>
              </a:ext>
            </a:extLst>
          </p:cNvPr>
          <p:cNvSpPr>
            <a:spLocks noGrp="1"/>
          </p:cNvSpPr>
          <p:nvPr>
            <p:ph type="ftr" sz="quarter" idx="14"/>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8873612-F391-4F38-BADB-F66F2C4A7D01}"/>
              </a:ext>
            </a:extLst>
          </p:cNvPr>
          <p:cNvSpPr>
            <a:spLocks noGrp="1"/>
          </p:cNvSpPr>
          <p:nvPr>
            <p:ph type="sldNum" sz="quarter" idx="15"/>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pic>
        <p:nvPicPr>
          <p:cNvPr id="41" name="Picture 40">
            <a:extLst>
              <a:ext uri="{FF2B5EF4-FFF2-40B4-BE49-F238E27FC236}">
                <a16:creationId xmlns:a16="http://schemas.microsoft.com/office/drawing/2014/main" id="{2E3A0963-DA07-461F-946E-0A2E9721F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2349" y="1458787"/>
            <a:ext cx="2269237" cy="1276445"/>
          </a:xfrm>
          <a:prstGeom prst="rect">
            <a:avLst/>
          </a:prstGeom>
        </p:spPr>
      </p:pic>
    </p:spTree>
    <p:extLst>
      <p:ext uri="{BB962C8B-B14F-4D97-AF65-F5344CB8AC3E}">
        <p14:creationId xmlns:p14="http://schemas.microsoft.com/office/powerpoint/2010/main" val="4014781910"/>
      </p:ext>
    </p:extLst>
  </p:cSld>
  <p:clrMapOvr>
    <a:masterClrMapping/>
  </p:clrMapOvr>
  <p:hf hdr="0"/>
</p:sldLayout>
</file>

<file path=ppt/slideLayouts/slideLayout9.xml><?xml version="1.0" encoding="utf-8"?>
<p:sldLayout xmlns:a="http://purl.oclc.org/ooxml/drawingml/main" xmlns:r="http://purl.oclc.org/ooxml/officeDocument/relationships" xmlns:p="http://purl.oclc.org/ooxml/presentationml/main" preserve="1">
  <p:cSld name="TITLE ONLY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3156376425"/>
      </p:ext>
    </p:extLst>
  </p:cSld>
  <p:clrMapOvr>
    <a:masterClrMapping/>
  </p:clrMapOvr>
  <p:hf hdr="0"/>
</p:sldLayout>
</file>

<file path=ppt/slideMasters/_rels/slideMaster1.xml.rels><?xml version="1.0" encoding="UTF-8" standalone="yes"?>
<Relationships xmlns="http://schemas.openxmlformats.org/package/2006/relationships"><Relationship Id="rId13" Type="http://purl.oclc.org/ooxml/officeDocument/relationships/slideLayout" Target="../slideLayouts/slideLayout13.xml"/><Relationship Id="rId18" Type="http://purl.oclc.org/ooxml/officeDocument/relationships/slideLayout" Target="../slideLayouts/slideLayout18.xml"/><Relationship Id="rId26" Type="http://purl.oclc.org/ooxml/officeDocument/relationships/slideLayout" Target="../slideLayouts/slideLayout26.xml"/><Relationship Id="rId39" Type="http://purl.oclc.org/ooxml/officeDocument/relationships/slideLayout" Target="../slideLayouts/slideLayout39.xml"/><Relationship Id="rId21" Type="http://purl.oclc.org/ooxml/officeDocument/relationships/slideLayout" Target="../slideLayouts/slideLayout21.xml"/><Relationship Id="rId34" Type="http://purl.oclc.org/ooxml/officeDocument/relationships/slideLayout" Target="../slideLayouts/slideLayout34.xml"/><Relationship Id="rId42" Type="http://purl.oclc.org/ooxml/officeDocument/relationships/slideLayout" Target="../slideLayouts/slideLayout42.xml"/><Relationship Id="rId47" Type="http://purl.oclc.org/ooxml/officeDocument/relationships/slideLayout" Target="../slideLayouts/slideLayout47.xml"/><Relationship Id="rId50" Type="http://purl.oclc.org/ooxml/officeDocument/relationships/slideLayout" Target="../slideLayouts/slideLayout50.xml"/><Relationship Id="rId55" Type="http://purl.oclc.org/ooxml/officeDocument/relationships/theme" Target="../theme/theme1.xml"/><Relationship Id="rId7" Type="http://purl.oclc.org/ooxml/officeDocument/relationships/slideLayout" Target="../slideLayouts/slideLayout7.xml"/><Relationship Id="rId2" Type="http://purl.oclc.org/ooxml/officeDocument/relationships/slideLayout" Target="../slideLayouts/slideLayout2.xml"/><Relationship Id="rId16" Type="http://purl.oclc.org/ooxml/officeDocument/relationships/slideLayout" Target="../slideLayouts/slideLayout16.xml"/><Relationship Id="rId29" Type="http://purl.oclc.org/ooxml/officeDocument/relationships/slideLayout" Target="../slideLayouts/slideLayout29.xml"/><Relationship Id="rId11" Type="http://purl.oclc.org/ooxml/officeDocument/relationships/slideLayout" Target="../slideLayouts/slideLayout11.xml"/><Relationship Id="rId24" Type="http://purl.oclc.org/ooxml/officeDocument/relationships/slideLayout" Target="../slideLayouts/slideLayout24.xml"/><Relationship Id="rId32" Type="http://purl.oclc.org/ooxml/officeDocument/relationships/slideLayout" Target="../slideLayouts/slideLayout32.xml"/><Relationship Id="rId37" Type="http://purl.oclc.org/ooxml/officeDocument/relationships/slideLayout" Target="../slideLayouts/slideLayout37.xml"/><Relationship Id="rId40" Type="http://purl.oclc.org/ooxml/officeDocument/relationships/slideLayout" Target="../slideLayouts/slideLayout40.xml"/><Relationship Id="rId45" Type="http://purl.oclc.org/ooxml/officeDocument/relationships/slideLayout" Target="../slideLayouts/slideLayout45.xml"/><Relationship Id="rId53" Type="http://purl.oclc.org/ooxml/officeDocument/relationships/slideLayout" Target="../slideLayouts/slideLayout53.xml"/><Relationship Id="rId5" Type="http://purl.oclc.org/ooxml/officeDocument/relationships/slideLayout" Target="../slideLayouts/slideLayout5.xml"/><Relationship Id="rId10" Type="http://purl.oclc.org/ooxml/officeDocument/relationships/slideLayout" Target="../slideLayouts/slideLayout10.xml"/><Relationship Id="rId19" Type="http://purl.oclc.org/ooxml/officeDocument/relationships/slideLayout" Target="../slideLayouts/slideLayout19.xml"/><Relationship Id="rId31" Type="http://purl.oclc.org/ooxml/officeDocument/relationships/slideLayout" Target="../slideLayouts/slideLayout31.xml"/><Relationship Id="rId44" Type="http://purl.oclc.org/ooxml/officeDocument/relationships/slideLayout" Target="../slideLayouts/slideLayout44.xml"/><Relationship Id="rId52" Type="http://purl.oclc.org/ooxml/officeDocument/relationships/slideLayout" Target="../slideLayouts/slideLayout52.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 Id="rId22" Type="http://purl.oclc.org/ooxml/officeDocument/relationships/slideLayout" Target="../slideLayouts/slideLayout22.xml"/><Relationship Id="rId27" Type="http://purl.oclc.org/ooxml/officeDocument/relationships/slideLayout" Target="../slideLayouts/slideLayout27.xml"/><Relationship Id="rId30" Type="http://purl.oclc.org/ooxml/officeDocument/relationships/slideLayout" Target="../slideLayouts/slideLayout30.xml"/><Relationship Id="rId35" Type="http://purl.oclc.org/ooxml/officeDocument/relationships/slideLayout" Target="../slideLayouts/slideLayout35.xml"/><Relationship Id="rId43" Type="http://purl.oclc.org/ooxml/officeDocument/relationships/slideLayout" Target="../slideLayouts/slideLayout43.xml"/><Relationship Id="rId48" Type="http://purl.oclc.org/ooxml/officeDocument/relationships/slideLayout" Target="../slideLayouts/slideLayout48.xml"/><Relationship Id="rId56" Type="http://purl.oclc.org/ooxml/officeDocument/relationships/image" Target="../media/image1.png"/><Relationship Id="rId8" Type="http://purl.oclc.org/ooxml/officeDocument/relationships/slideLayout" Target="../slideLayouts/slideLayout8.xml"/><Relationship Id="rId51" Type="http://purl.oclc.org/ooxml/officeDocument/relationships/slideLayout" Target="../slideLayouts/slideLayout51.xml"/><Relationship Id="rId3" Type="http://purl.oclc.org/ooxml/officeDocument/relationships/slideLayout" Target="../slideLayouts/slideLayout3.xml"/><Relationship Id="rId12" Type="http://purl.oclc.org/ooxml/officeDocument/relationships/slideLayout" Target="../slideLayouts/slideLayout12.xml"/><Relationship Id="rId17" Type="http://purl.oclc.org/ooxml/officeDocument/relationships/slideLayout" Target="../slideLayouts/slideLayout17.xml"/><Relationship Id="rId25" Type="http://purl.oclc.org/ooxml/officeDocument/relationships/slideLayout" Target="../slideLayouts/slideLayout25.xml"/><Relationship Id="rId33" Type="http://purl.oclc.org/ooxml/officeDocument/relationships/slideLayout" Target="../slideLayouts/slideLayout33.xml"/><Relationship Id="rId38" Type="http://purl.oclc.org/ooxml/officeDocument/relationships/slideLayout" Target="../slideLayouts/slideLayout38.xml"/><Relationship Id="rId46" Type="http://purl.oclc.org/ooxml/officeDocument/relationships/slideLayout" Target="../slideLayouts/slideLayout46.xml"/><Relationship Id="rId20" Type="http://purl.oclc.org/ooxml/officeDocument/relationships/slideLayout" Target="../slideLayouts/slideLayout20.xml"/><Relationship Id="rId41" Type="http://purl.oclc.org/ooxml/officeDocument/relationships/slideLayout" Target="../slideLayouts/slideLayout41.xml"/><Relationship Id="rId54" Type="http://purl.oclc.org/ooxml/officeDocument/relationships/slideLayout" Target="../slideLayouts/slideLayout54.xml"/><Relationship Id="rId1" Type="http://purl.oclc.org/ooxml/officeDocument/relationships/slideLayout" Target="../slideLayouts/slideLayout1.xml"/><Relationship Id="rId6" Type="http://purl.oclc.org/ooxml/officeDocument/relationships/slideLayout" Target="../slideLayouts/slideLayout6.xml"/><Relationship Id="rId15" Type="http://purl.oclc.org/ooxml/officeDocument/relationships/slideLayout" Target="../slideLayouts/slideLayout15.xml"/><Relationship Id="rId23" Type="http://purl.oclc.org/ooxml/officeDocument/relationships/slideLayout" Target="../slideLayouts/slideLayout23.xml"/><Relationship Id="rId28" Type="http://purl.oclc.org/ooxml/officeDocument/relationships/slideLayout" Target="../slideLayouts/slideLayout28.xml"/><Relationship Id="rId36" Type="http://purl.oclc.org/ooxml/officeDocument/relationships/slideLayout" Target="../slideLayouts/slideLayout36.xml"/><Relationship Id="rId49" Type="http://purl.oclc.org/ooxml/officeDocument/relationships/slideLayout" Target="../slideLayouts/slideLayout49.xml"/></Relationships>
</file>

<file path=ppt/slideMasters/slideMaster1.xml><?xml version="1.0" encoding="utf-8"?>
<p:sldMaster xmlns:a="http://purl.oclc.org/ooxml/drawingml/main" xmlns:r="http://purl.oclc.org/ooxml/officeDocument/relationships" xmlns:p="http://purl.oclc.org/ooxml/presentationml/main">
  <p:cSld>
    <p:bg>
      <p:bgPr>
        <a:solidFill>
          <a:schemeClr val="tx1"/>
        </a:solidFill>
        <a:effectLst/>
      </p:bgPr>
    </p:bg>
    <p:spTree>
      <p:nvGrpSpPr>
        <p:cNvPr id="1" name=""/>
        <p:cNvGrpSpPr/>
        <p:nvPr/>
      </p:nvGrpSpPr>
      <p:grpSpPr>
        <a:xfrm>
          <a:off x="0" y="0"/>
          <a:ext cx="0" cy="0"/>
          <a:chOff x="0" y="0"/>
          <a:chExt cx="0" cy="0"/>
        </a:xfrm>
      </p:grpSpPr>
      <p:sp>
        <p:nvSpPr>
          <p:cNvPr id="13" name="Isosceles Triangle 12">
            <a:extLst>
              <a:ext uri="{FF2B5EF4-FFF2-40B4-BE49-F238E27FC236}">
                <a16:creationId xmlns:a16="http://schemas.microsoft.com/office/drawing/2014/main" id="{7CBB4602-8F22-45F9-AB00-11E7610D846E}"/>
              </a:ext>
            </a:extLst>
          </p:cNvPr>
          <p:cNvSpPr/>
          <p:nvPr userDrawn="1"/>
        </p:nvSpPr>
        <p:spPr>
          <a:xfrm rot="10800000" flipH="1">
            <a:off x="3181350" y="-3"/>
            <a:ext cx="9020275" cy="1266827"/>
          </a:xfrm>
          <a:prstGeom prst="triangle">
            <a:avLst>
              <a:gd name="adj" fmla="val 100000"/>
            </a:avLst>
          </a:prstGeom>
          <a:solidFill>
            <a:schemeClr val="tx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5B30E239-409B-4FCA-B9FD-C30ADD394A76}"/>
              </a:ext>
            </a:extLst>
          </p:cNvPr>
          <p:cNvSpPr>
            <a:spLocks noGrp="1"/>
          </p:cNvSpPr>
          <p:nvPr>
            <p:ph type="title"/>
          </p:nvPr>
        </p:nvSpPr>
        <p:spPr>
          <a:xfrm>
            <a:off x="838200" y="726782"/>
            <a:ext cx="10515600" cy="9639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E67988-1C98-474C-90A9-9F4F9D38B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F5E3F27-CC08-416D-8901-56F444E28E77}"/>
              </a:ext>
            </a:extLst>
          </p:cNvPr>
          <p:cNvSpPr>
            <a:spLocks noGrp="1"/>
          </p:cNvSpPr>
          <p:nvPr>
            <p:ph type="ftr" sz="quarter" idx="3"/>
          </p:nvPr>
        </p:nvSpPr>
        <p:spPr>
          <a:xfrm>
            <a:off x="9480" y="105495"/>
            <a:ext cx="4114800" cy="249385"/>
          </a:xfrm>
          <a:prstGeom prst="rect">
            <a:avLst/>
          </a:prstGeom>
        </p:spPr>
        <p:txBody>
          <a:bodyPr vert="horz" lIns="360000" tIns="45720" rIns="91440" bIns="45720" rtlCol="0" anchor="ctr"/>
          <a:lstStyle>
            <a:lvl1pPr algn="l">
              <a:defRPr sz="1200">
                <a:solidFill>
                  <a:schemeClr val="bg1"/>
                </a:solidFill>
              </a:defRPr>
            </a:lvl1pPr>
          </a:lstStyle>
          <a:p>
            <a:r>
              <a:rPr lang="en-US" dirty="0"/>
              <a:t>Company Confidential</a:t>
            </a:r>
          </a:p>
        </p:txBody>
      </p:sp>
      <p:sp>
        <p:nvSpPr>
          <p:cNvPr id="12" name="Isosceles Triangle 11">
            <a:extLst>
              <a:ext uri="{FF2B5EF4-FFF2-40B4-BE49-F238E27FC236}">
                <a16:creationId xmlns:a16="http://schemas.microsoft.com/office/drawing/2014/main" id="{5A4E28F0-4E87-41AD-B46A-8E177C84B875}"/>
              </a:ext>
            </a:extLst>
          </p:cNvPr>
          <p:cNvSpPr/>
          <p:nvPr userDrawn="1"/>
        </p:nvSpPr>
        <p:spPr>
          <a:xfrm>
            <a:off x="10886173" y="6157713"/>
            <a:ext cx="1308524" cy="705067"/>
          </a:xfrm>
          <a:prstGeom prst="triangle">
            <a:avLst>
              <a:gd name="adj" fmla="val 100000"/>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05707709-1443-4511-8A7D-74DB765EA2CF}"/>
              </a:ext>
            </a:extLst>
          </p:cNvPr>
          <p:cNvSpPr>
            <a:spLocks noGrp="1"/>
          </p:cNvSpPr>
          <p:nvPr>
            <p:ph type="sldNum" sz="quarter" idx="4"/>
          </p:nvPr>
        </p:nvSpPr>
        <p:spPr>
          <a:xfrm>
            <a:off x="11561617" y="6516703"/>
            <a:ext cx="623455" cy="249385"/>
          </a:xfrm>
          <a:prstGeom prst="rect">
            <a:avLst/>
          </a:prstGeom>
        </p:spPr>
        <p:txBody>
          <a:bodyPr vert="horz" lIns="91440" tIns="45720" rIns="91440" bIns="45720" rtlCol="0" anchor="ctr"/>
          <a:lstStyle>
            <a:lvl1pPr algn="ctr">
              <a:defRPr sz="1800">
                <a:solidFill>
                  <a:schemeClr val="bg1"/>
                </a:solidFill>
                <a:latin typeface="+mj-lt"/>
              </a:defRPr>
            </a:lvl1pPr>
          </a:lstStyle>
          <a:p>
            <a:fld id="{43981729-7503-47A0-96E9-2C54EA94F56A}" type="slidenum">
              <a:rPr lang="en-US" smtClean="0"/>
              <a:pPr/>
              <a:t>‹#›</a:t>
            </a:fld>
            <a:endParaRPr lang="en-US" dirty="0"/>
          </a:p>
        </p:txBody>
      </p:sp>
      <p:pic>
        <p:nvPicPr>
          <p:cNvPr id="14" name="Picture 13">
            <a:extLst>
              <a:ext uri="{FF2B5EF4-FFF2-40B4-BE49-F238E27FC236}">
                <a16:creationId xmlns:a16="http://schemas.microsoft.com/office/drawing/2014/main" id="{1F30C313-A3E1-4C34-BC3A-9C23D9FD3627}"/>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12255347" y="4782"/>
            <a:ext cx="1916905" cy="6857995"/>
          </a:xfrm>
          <a:prstGeom prst="rect">
            <a:avLst/>
          </a:prstGeom>
        </p:spPr>
      </p:pic>
      <p:sp>
        <p:nvSpPr>
          <p:cNvPr id="4" name="Rectangle 3"/>
          <p:cNvSpPr/>
          <p:nvPr userDrawn="1"/>
        </p:nvSpPr>
        <p:spPr>
          <a:xfrm>
            <a:off x="0" y="0"/>
            <a:ext cx="7610475" cy="726782"/>
          </a:xfrm>
          <a:custGeom>
            <a:avLst/>
            <a:gdLst>
              <a:gd name="connsiteX0" fmla="*/ 0 w 7610475"/>
              <a:gd name="connsiteY0" fmla="*/ 0 h 726782"/>
              <a:gd name="connsiteX1" fmla="*/ 7610475 w 7610475"/>
              <a:gd name="connsiteY1" fmla="*/ 0 h 726782"/>
              <a:gd name="connsiteX2" fmla="*/ 7610475 w 7610475"/>
              <a:gd name="connsiteY2" fmla="*/ 726782 h 726782"/>
              <a:gd name="connsiteX3" fmla="*/ 0 w 7610475"/>
              <a:gd name="connsiteY3" fmla="*/ 726782 h 726782"/>
              <a:gd name="connsiteX4" fmla="*/ 0 w 7610475"/>
              <a:gd name="connsiteY4" fmla="*/ 0 h 726782"/>
              <a:gd name="connsiteX0" fmla="*/ 0 w 7610475"/>
              <a:gd name="connsiteY0" fmla="*/ 0 h 726782"/>
              <a:gd name="connsiteX1" fmla="*/ 7610475 w 7610475"/>
              <a:gd name="connsiteY1" fmla="*/ 0 h 726782"/>
              <a:gd name="connsiteX2" fmla="*/ 0 w 7610475"/>
              <a:gd name="connsiteY2" fmla="*/ 726782 h 726782"/>
              <a:gd name="connsiteX3" fmla="*/ 0 w 7610475"/>
              <a:gd name="connsiteY3" fmla="*/ 0 h 726782"/>
            </a:gdLst>
            <a:ahLst/>
            <a:cxnLst>
              <a:cxn ang="0">
                <a:pos x="connsiteX0" y="connsiteY0"/>
              </a:cxn>
              <a:cxn ang="0">
                <a:pos x="connsiteX1" y="connsiteY1"/>
              </a:cxn>
              <a:cxn ang="0">
                <a:pos x="connsiteX2" y="connsiteY2"/>
              </a:cxn>
              <a:cxn ang="0">
                <a:pos x="connsiteX3" y="connsiteY3"/>
              </a:cxn>
            </a:cxnLst>
            <a:rect l="l" t="t" r="r" b="b"/>
            <a:pathLst>
              <a:path w="7610475" h="726782">
                <a:moveTo>
                  <a:pt x="0" y="0"/>
                </a:moveTo>
                <a:lnTo>
                  <a:pt x="7610475" y="0"/>
                </a:lnTo>
                <a:lnTo>
                  <a:pt x="0" y="726782"/>
                </a:lnTo>
                <a:lnTo>
                  <a:pt x="0" y="0"/>
                </a:lnTo>
                <a:close/>
              </a:path>
            </a:pathLst>
          </a:custGeom>
          <a:solidFill>
            <a:schemeClr val="accent2"/>
          </a:solidFill>
          <a:ln>
            <a:noFill/>
          </a:ln>
        </p:spPr>
        <p:style>
          <a:lnRef idx="2">
            <a:schemeClr val="accent4">
              <a:shade val="50%"/>
            </a:schemeClr>
          </a:lnRef>
          <a:fillRef idx="1">
            <a:schemeClr val="accent4"/>
          </a:fillRef>
          <a:effectRef idx="0">
            <a:schemeClr val="accent4"/>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26833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7" r:id="rId7"/>
    <p:sldLayoutId id="2147484084"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 id="2147483995" r:id="rId22"/>
    <p:sldLayoutId id="2147484092" r:id="rId23"/>
    <p:sldLayoutId id="2147483996" r:id="rId24"/>
    <p:sldLayoutId id="2147483997" r:id="rId25"/>
    <p:sldLayoutId id="2147483998" r:id="rId26"/>
    <p:sldLayoutId id="2147484086" r:id="rId27"/>
    <p:sldLayoutId id="2147484000" r:id="rId28"/>
    <p:sldLayoutId id="2147484075" r:id="rId29"/>
    <p:sldLayoutId id="2147484001" r:id="rId30"/>
    <p:sldLayoutId id="2147484076" r:id="rId31"/>
    <p:sldLayoutId id="2147484090" r:id="rId32"/>
    <p:sldLayoutId id="2147484089" r:id="rId33"/>
    <p:sldLayoutId id="2147484091" r:id="rId34"/>
    <p:sldLayoutId id="2147484005" r:id="rId35"/>
    <p:sldLayoutId id="2147484006" r:id="rId36"/>
    <p:sldLayoutId id="2147484007" r:id="rId37"/>
    <p:sldLayoutId id="2147484088"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7" r:id="rId52"/>
    <p:sldLayoutId id="2147483718" r:id="rId53"/>
    <p:sldLayoutId id="2147484085" r:id="rId54"/>
  </p:sldLayoutIdLst>
  <p:hf hdr="0"/>
  <p:txStyles>
    <p:titleStyle>
      <a:lvl1pPr algn="l" defTabSz="914400" rtl="0" eaLnBrk="1" latinLnBrk="0" hangingPunct="1">
        <a:lnSpc>
          <a:spcPct val="9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9.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9.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891C-916E-4856-9945-34577BEBEDD3}"/>
              </a:ext>
            </a:extLst>
          </p:cNvPr>
          <p:cNvSpPr>
            <a:spLocks noGrp="1"/>
          </p:cNvSpPr>
          <p:nvPr>
            <p:ph type="title"/>
          </p:nvPr>
        </p:nvSpPr>
        <p:spPr/>
        <p:txBody>
          <a:bodyPr>
            <a:normAutofit fontScale="90%"/>
          </a:bodyPr>
          <a:lstStyle/>
          <a:p>
            <a:r>
              <a:rPr lang="en-GB" dirty="0" err="1"/>
              <a:t>MeCity</a:t>
            </a:r>
            <a:endParaRPr lang="en-GB" dirty="0"/>
          </a:p>
        </p:txBody>
      </p:sp>
      <p:sp>
        <p:nvSpPr>
          <p:cNvPr id="3" name="Text Placeholder 2">
            <a:extLst>
              <a:ext uri="{FF2B5EF4-FFF2-40B4-BE49-F238E27FC236}">
                <a16:creationId xmlns:a16="http://schemas.microsoft.com/office/drawing/2014/main" id="{AB27416B-2AC3-44B2-B26D-5BDD23E86367}"/>
              </a:ext>
            </a:extLst>
          </p:cNvPr>
          <p:cNvSpPr>
            <a:spLocks noGrp="1"/>
          </p:cNvSpPr>
          <p:nvPr>
            <p:ph type="body" sz="quarter" idx="12"/>
          </p:nvPr>
        </p:nvSpPr>
        <p:spPr/>
        <p:txBody>
          <a:bodyPr/>
          <a:lstStyle/>
          <a:p>
            <a:r>
              <a:rPr lang="en-GB" dirty="0"/>
              <a:t>Van Bogaert Sam</a:t>
            </a:r>
          </a:p>
        </p:txBody>
      </p:sp>
      <p:sp>
        <p:nvSpPr>
          <p:cNvPr id="5" name="Slide Number Placeholder 4">
            <a:extLst>
              <a:ext uri="{FF2B5EF4-FFF2-40B4-BE49-F238E27FC236}">
                <a16:creationId xmlns:a16="http://schemas.microsoft.com/office/drawing/2014/main" id="{51692952-C6FA-4B01-955B-B1887715E2FE}"/>
              </a:ext>
            </a:extLst>
          </p:cNvPr>
          <p:cNvSpPr>
            <a:spLocks noGrp="1"/>
          </p:cNvSpPr>
          <p:nvPr>
            <p:ph type="sldNum" sz="quarter" idx="14"/>
          </p:nvPr>
        </p:nvSpPr>
        <p:spPr/>
        <p:txBody>
          <a:bodyPr/>
          <a:lstStyle/>
          <a:p>
            <a:fld id="{43981729-7503-47A0-96E9-2C54EA94F56A}" type="slidenum">
              <a:rPr lang="en-US" smtClean="0"/>
              <a:pPr/>
              <a:t>1</a:t>
            </a:fld>
            <a:endParaRPr lang="en-US" dirty="0"/>
          </a:p>
        </p:txBody>
      </p:sp>
    </p:spTree>
    <p:extLst>
      <p:ext uri="{BB962C8B-B14F-4D97-AF65-F5344CB8AC3E}">
        <p14:creationId xmlns:p14="http://schemas.microsoft.com/office/powerpoint/2010/main" val="4281207962"/>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2</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990600" y="3839026"/>
            <a:ext cx="10515600" cy="618385"/>
          </a:xfrm>
        </p:spPr>
        <p:txBody>
          <a:bodyPr/>
          <a:lstStyle/>
          <a:p>
            <a:r>
              <a:rPr lang="en-GB" dirty="0" err="1"/>
              <a:t>Gebruikte</a:t>
            </a:r>
            <a:r>
              <a:rPr lang="en-GB" dirty="0"/>
              <a:t> </a:t>
            </a:r>
            <a:r>
              <a:rPr lang="en-GB" dirty="0" err="1"/>
              <a:t>technologieën</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Opleiding uitbreiden/vervangen</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Verschillende levels</a:t>
            </a:r>
          </a:p>
          <a:p>
            <a:pPr marL="742950" lvl="1" indent="-285750">
              <a:buFont typeface="Arial" panose="020B0604020202020204" pitchFamily="34" charset="0"/>
              <a:buChar char="•"/>
            </a:pPr>
            <a:r>
              <a:rPr lang="nl-BE" dirty="0">
                <a:solidFill>
                  <a:schemeClr val="bg1"/>
                </a:solidFill>
              </a:rPr>
              <a:t>Elke rol in de energie sector = 1 level</a:t>
            </a:r>
          </a:p>
          <a:p>
            <a:pPr marL="285750" indent="-285750">
              <a:buFont typeface="Arial" panose="020B0604020202020204" pitchFamily="34" charset="0"/>
              <a:buChar char="•"/>
            </a:pPr>
            <a:endParaRPr lang="nl-BE" dirty="0">
              <a:solidFill>
                <a:schemeClr val="bg1"/>
              </a:solidFill>
            </a:endParaRPr>
          </a:p>
        </p:txBody>
      </p:sp>
      <p:sp>
        <p:nvSpPr>
          <p:cNvPr id="7" name="Title 3">
            <a:extLst>
              <a:ext uri="{FF2B5EF4-FFF2-40B4-BE49-F238E27FC236}">
                <a16:creationId xmlns:a16="http://schemas.microsoft.com/office/drawing/2014/main" id="{9DA15891-C320-47FB-8F51-7DF4F94DA1EA}"/>
              </a:ext>
            </a:extLst>
          </p:cNvPr>
          <p:cNvSpPr txBox="1">
            <a:spLocks/>
          </p:cNvSpPr>
          <p:nvPr/>
        </p:nvSpPr>
        <p:spPr>
          <a:xfrm>
            <a:off x="990600" y="1384927"/>
            <a:ext cx="10515600" cy="618385"/>
          </a:xfrm>
          <a:prstGeom prst="rect">
            <a:avLst/>
          </a:prstGeom>
        </p:spPr>
        <p:txBody>
          <a:bodyPr vert="horz" lIns="91440" tIns="45720" rIns="91440" bIns="45720" rtlCol="0" anchor="t">
            <a:noAutofit/>
          </a:bodyPr>
          <a:lstStyle>
            <a:lvl1pPr algn="l" defTabSz="914400" rtl="0" eaLnBrk="1" latinLnBrk="0" hangingPunct="1">
              <a:lnSpc>
                <a:spcPct val="90%"/>
              </a:lnSpc>
              <a:spcBef>
                <a:spcPct val="0%"/>
              </a:spcBef>
              <a:buNone/>
              <a:defRPr sz="4400" kern="1200">
                <a:solidFill>
                  <a:schemeClr val="bg1"/>
                </a:solidFill>
                <a:latin typeface="+mj-lt"/>
                <a:ea typeface="+mj-ea"/>
                <a:cs typeface="+mj-cs"/>
              </a:defRPr>
            </a:lvl1pPr>
          </a:lstStyle>
          <a:p>
            <a:r>
              <a:rPr lang="en-GB"/>
              <a:t>Gamification van een opleiding</a:t>
            </a:r>
            <a:endParaRPr lang="en-GB" dirty="0"/>
          </a:p>
        </p:txBody>
      </p:sp>
      <p:sp>
        <p:nvSpPr>
          <p:cNvPr id="8" name="TextBox 7">
            <a:extLst>
              <a:ext uri="{FF2B5EF4-FFF2-40B4-BE49-F238E27FC236}">
                <a16:creationId xmlns:a16="http://schemas.microsoft.com/office/drawing/2014/main" id="{D53179FF-24B5-4257-8DC6-39009BF2DC48}"/>
              </a:ext>
            </a:extLst>
          </p:cNvPr>
          <p:cNvSpPr txBox="1"/>
          <p:nvPr/>
        </p:nvSpPr>
        <p:spPr>
          <a:xfrm>
            <a:off x="990600" y="4860182"/>
            <a:ext cx="10723417"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Azure DevOps – Project Management</a:t>
            </a:r>
          </a:p>
          <a:p>
            <a:pPr marL="285750" indent="-285750">
              <a:buFont typeface="Arial" panose="020B0604020202020204" pitchFamily="34" charset="0"/>
              <a:buChar char="•"/>
            </a:pPr>
            <a:r>
              <a:rPr lang="nl-BE" dirty="0">
                <a:solidFill>
                  <a:schemeClr val="bg1"/>
                </a:solidFill>
              </a:rPr>
              <a:t>Unity – Game Design</a:t>
            </a:r>
          </a:p>
          <a:p>
            <a:pPr marL="285750" indent="-285750">
              <a:buFont typeface="Arial" panose="020B0604020202020204" pitchFamily="34" charset="0"/>
              <a:buChar char="•"/>
            </a:pPr>
            <a:r>
              <a:rPr lang="nl-BE" dirty="0">
                <a:solidFill>
                  <a:schemeClr val="bg1"/>
                </a:solidFill>
              </a:rPr>
              <a:t>Visual Studio </a:t>
            </a:r>
            <a:r>
              <a:rPr lang="nl-BE">
                <a:solidFill>
                  <a:schemeClr val="bg1"/>
                </a:solidFill>
              </a:rPr>
              <a:t>2017 – Programming IDE</a:t>
            </a:r>
            <a:endParaRPr lang="nl-BE" dirty="0">
              <a:solidFill>
                <a:schemeClr val="bg1"/>
              </a:solidFill>
            </a:endParaRPr>
          </a:p>
        </p:txBody>
      </p:sp>
    </p:spTree>
    <p:extLst>
      <p:ext uri="{BB962C8B-B14F-4D97-AF65-F5344CB8AC3E}">
        <p14:creationId xmlns:p14="http://schemas.microsoft.com/office/powerpoint/2010/main" val="857533923"/>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39F0B-F6B1-4257-85C1-EC20891C129A}"/>
              </a:ext>
            </a:extLst>
          </p:cNvPr>
          <p:cNvSpPr>
            <a:spLocks noGrp="1"/>
          </p:cNvSpPr>
          <p:nvPr>
            <p:ph type="ftr" sz="quarter" idx="14"/>
          </p:nvPr>
        </p:nvSpPr>
        <p:spPr>
          <a:xfrm>
            <a:off x="9480" y="105495"/>
            <a:ext cx="4114800" cy="249385"/>
          </a:xfrm>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3</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Planning</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308324"/>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Week 1-2: Introductie tot het project, nodige Unity tutorials bekijken, Leren met Unity werken</a:t>
            </a:r>
          </a:p>
          <a:p>
            <a:pPr marL="285750" indent="-285750">
              <a:buFont typeface="Arial" panose="020B0604020202020204" pitchFamily="34" charset="0"/>
              <a:buChar char="•"/>
            </a:pPr>
            <a:r>
              <a:rPr lang="nl-BE" dirty="0">
                <a:solidFill>
                  <a:schemeClr val="bg1"/>
                </a:solidFill>
              </a:rPr>
              <a:t>Sprint 1 (Week 3-4): Ontwikkelen van het Producer Level</a:t>
            </a:r>
          </a:p>
          <a:p>
            <a:pPr marL="285750" indent="-285750">
              <a:buFont typeface="Arial" panose="020B0604020202020204" pitchFamily="34" charset="0"/>
              <a:buChar char="•"/>
            </a:pPr>
            <a:r>
              <a:rPr lang="nl-BE" dirty="0">
                <a:solidFill>
                  <a:schemeClr val="bg1"/>
                </a:solidFill>
              </a:rPr>
              <a:t>Sprint 2 (Week 5-6): Ontwikkelen van het DGO Level</a:t>
            </a:r>
          </a:p>
          <a:p>
            <a:pPr marL="285750" indent="-285750">
              <a:buFont typeface="Arial" panose="020B0604020202020204" pitchFamily="34" charset="0"/>
              <a:buChar char="•"/>
            </a:pPr>
            <a:r>
              <a:rPr lang="nl-BE" dirty="0">
                <a:solidFill>
                  <a:schemeClr val="bg1"/>
                </a:solidFill>
              </a:rPr>
              <a:t>Sprint 3 (Week 7-8): Ontwikkelen van het Consumer Level</a:t>
            </a:r>
          </a:p>
          <a:p>
            <a:pPr marL="285750" indent="-285750">
              <a:buFont typeface="Arial" panose="020B0604020202020204" pitchFamily="34" charset="0"/>
              <a:buChar char="•"/>
            </a:pPr>
            <a:r>
              <a:rPr lang="nl-BE" dirty="0">
                <a:solidFill>
                  <a:schemeClr val="bg1"/>
                </a:solidFill>
              </a:rPr>
              <a:t>Sprint 4 (Week 9-10): Ontwikkelen van het TGO Level</a:t>
            </a:r>
          </a:p>
          <a:p>
            <a:pPr marL="285750" indent="-285750">
              <a:buFont typeface="Arial" panose="020B0604020202020204" pitchFamily="34" charset="0"/>
              <a:buChar char="•"/>
            </a:pPr>
            <a:r>
              <a:rPr lang="nl-BE" dirty="0">
                <a:solidFill>
                  <a:schemeClr val="bg1"/>
                </a:solidFill>
              </a:rPr>
              <a:t>Sprint 5 (Week 11-12): Bugfixen en afwerken van reeds bestaande onderdelen</a:t>
            </a:r>
          </a:p>
          <a:p>
            <a:pPr marL="285750" indent="-285750">
              <a:buFont typeface="Arial" panose="020B0604020202020204" pitchFamily="34" charset="0"/>
              <a:buChar char="•"/>
            </a:pPr>
            <a:r>
              <a:rPr lang="nl-BE" dirty="0">
                <a:solidFill>
                  <a:schemeClr val="bg1"/>
                </a:solidFill>
              </a:rPr>
              <a:t>Sprint 6 (Week 13-14): Bugfixen van het volledige project</a:t>
            </a:r>
          </a:p>
          <a:p>
            <a:pPr marL="285750" indent="-285750">
              <a:buFont typeface="Arial" panose="020B0604020202020204" pitchFamily="34" charset="0"/>
              <a:buChar char="•"/>
            </a:pPr>
            <a:r>
              <a:rPr lang="nl-BE" dirty="0">
                <a:solidFill>
                  <a:schemeClr val="bg1"/>
                </a:solidFill>
              </a:rPr>
              <a:t>Week 15: Afwerken van het project en de scriptie</a:t>
            </a:r>
          </a:p>
        </p:txBody>
      </p:sp>
    </p:spTree>
    <p:extLst>
      <p:ext uri="{BB962C8B-B14F-4D97-AF65-F5344CB8AC3E}">
        <p14:creationId xmlns:p14="http://schemas.microsoft.com/office/powerpoint/2010/main" val="2068991760"/>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7C4896-8B71-439A-8E21-68C2DD93837F}"/>
              </a:ext>
            </a:extLst>
          </p:cNvPr>
          <p:cNvSpPr>
            <a:spLocks noGrp="1"/>
          </p:cNvSpPr>
          <p:nvPr>
            <p:ph type="sldNum" sz="quarter" idx="13"/>
          </p:nvPr>
        </p:nvSpPr>
        <p:spPr/>
        <p:txBody>
          <a:bodyPr/>
          <a:lstStyle/>
          <a:p>
            <a:fld id="{43981729-7503-47A0-96E9-2C54EA94F56A}" type="slidenum">
              <a:rPr lang="en-US" smtClean="0"/>
              <a:pPr/>
              <a:t>4</a:t>
            </a:fld>
            <a:endParaRPr lang="en-US" dirty="0"/>
          </a:p>
        </p:txBody>
      </p:sp>
      <p:sp>
        <p:nvSpPr>
          <p:cNvPr id="3" name="Title 2">
            <a:extLst>
              <a:ext uri="{FF2B5EF4-FFF2-40B4-BE49-F238E27FC236}">
                <a16:creationId xmlns:a16="http://schemas.microsoft.com/office/drawing/2014/main" id="{94C8C003-9631-4E1F-835E-F7AFDAFFCAFA}"/>
              </a:ext>
            </a:extLst>
          </p:cNvPr>
          <p:cNvSpPr>
            <a:spLocks noGrp="1"/>
          </p:cNvSpPr>
          <p:nvPr>
            <p:ph type="title"/>
          </p:nvPr>
        </p:nvSpPr>
        <p:spPr/>
        <p:txBody>
          <a:bodyPr/>
          <a:lstStyle/>
          <a:p>
            <a:r>
              <a:rPr lang="nl-BE" dirty="0"/>
              <a:t>Reeds klaar</a:t>
            </a:r>
          </a:p>
        </p:txBody>
      </p:sp>
      <p:sp>
        <p:nvSpPr>
          <p:cNvPr id="4" name="Footer Placeholder 3">
            <a:extLst>
              <a:ext uri="{FF2B5EF4-FFF2-40B4-BE49-F238E27FC236}">
                <a16:creationId xmlns:a16="http://schemas.microsoft.com/office/drawing/2014/main" id="{87694F4E-2061-45E0-89C1-077AF85263E1}"/>
              </a:ext>
            </a:extLst>
          </p:cNvPr>
          <p:cNvSpPr>
            <a:spLocks noGrp="1"/>
          </p:cNvSpPr>
          <p:nvPr>
            <p:ph type="ftr" sz="quarter" idx="14"/>
          </p:nvPr>
        </p:nvSpPr>
        <p:spPr/>
        <p:txBody>
          <a:bodyPr/>
          <a:lstStyle/>
          <a:p>
            <a:r>
              <a:rPr lang="en-US"/>
              <a:t>Company Confidential</a:t>
            </a:r>
            <a:endParaRPr lang="en-US" dirty="0"/>
          </a:p>
        </p:txBody>
      </p:sp>
      <p:sp>
        <p:nvSpPr>
          <p:cNvPr id="5" name="TextBox 4">
            <a:extLst>
              <a:ext uri="{FF2B5EF4-FFF2-40B4-BE49-F238E27FC236}">
                <a16:creationId xmlns:a16="http://schemas.microsoft.com/office/drawing/2014/main" id="{8955BC64-19B8-499E-BFE8-D735211368DF}"/>
              </a:ext>
            </a:extLst>
          </p:cNvPr>
          <p:cNvSpPr txBox="1"/>
          <p:nvPr/>
        </p:nvSpPr>
        <p:spPr>
          <a:xfrm>
            <a:off x="838200" y="2182505"/>
            <a:ext cx="10723417"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Producer level</a:t>
            </a:r>
          </a:p>
          <a:p>
            <a:pPr marL="285750" indent="-285750">
              <a:buFont typeface="Arial" panose="020B0604020202020204" pitchFamily="34" charset="0"/>
              <a:buChar char="•"/>
            </a:pPr>
            <a:r>
              <a:rPr lang="nl-BE" dirty="0">
                <a:solidFill>
                  <a:schemeClr val="bg1"/>
                </a:solidFill>
              </a:rPr>
              <a:t>DGO level</a:t>
            </a:r>
          </a:p>
          <a:p>
            <a:pPr marL="285750" indent="-285750">
              <a:buFont typeface="Arial" panose="020B0604020202020204" pitchFamily="34" charset="0"/>
              <a:buChar char="•"/>
            </a:pPr>
            <a:r>
              <a:rPr lang="nl-BE" dirty="0">
                <a:solidFill>
                  <a:schemeClr val="bg1"/>
                </a:solidFill>
              </a:rPr>
              <a:t>Consumer level</a:t>
            </a:r>
          </a:p>
        </p:txBody>
      </p:sp>
      <p:sp>
        <p:nvSpPr>
          <p:cNvPr id="6" name="Title 2">
            <a:extLst>
              <a:ext uri="{FF2B5EF4-FFF2-40B4-BE49-F238E27FC236}">
                <a16:creationId xmlns:a16="http://schemas.microsoft.com/office/drawing/2014/main" id="{5012E318-F4A3-4EE9-B412-030C09D5149A}"/>
              </a:ext>
            </a:extLst>
          </p:cNvPr>
          <p:cNvSpPr txBox="1">
            <a:spLocks/>
          </p:cNvSpPr>
          <p:nvPr/>
        </p:nvSpPr>
        <p:spPr>
          <a:xfrm>
            <a:off x="838200" y="3442973"/>
            <a:ext cx="10515600" cy="618385"/>
          </a:xfrm>
          <a:prstGeom prst="rect">
            <a:avLst/>
          </a:prstGeom>
        </p:spPr>
        <p:txBody>
          <a:bodyPr vert="horz" lIns="91440" tIns="45720" rIns="91440" bIns="45720" rtlCol="0" anchor="t">
            <a:noAutofit/>
          </a:bodyPr>
          <a:lstStyle>
            <a:lvl1pPr algn="l" defTabSz="914400" rtl="0" eaLnBrk="1" latinLnBrk="0" hangingPunct="1">
              <a:lnSpc>
                <a:spcPct val="90%"/>
              </a:lnSpc>
              <a:spcBef>
                <a:spcPct val="0%"/>
              </a:spcBef>
              <a:buNone/>
              <a:defRPr sz="4400" kern="1200">
                <a:solidFill>
                  <a:schemeClr val="bg1"/>
                </a:solidFill>
                <a:latin typeface="+mj-lt"/>
                <a:ea typeface="+mj-ea"/>
                <a:cs typeface="+mj-cs"/>
              </a:defRPr>
            </a:lvl1pPr>
          </a:lstStyle>
          <a:p>
            <a:r>
              <a:rPr lang="nl-BE" dirty="0"/>
              <a:t>Verdere planning</a:t>
            </a:r>
          </a:p>
        </p:txBody>
      </p:sp>
      <p:sp>
        <p:nvSpPr>
          <p:cNvPr id="7" name="TextBox 6">
            <a:extLst>
              <a:ext uri="{FF2B5EF4-FFF2-40B4-BE49-F238E27FC236}">
                <a16:creationId xmlns:a16="http://schemas.microsoft.com/office/drawing/2014/main" id="{005B6CA8-6C1F-491F-83F8-711797AA7CEE}"/>
              </a:ext>
            </a:extLst>
          </p:cNvPr>
          <p:cNvSpPr txBox="1"/>
          <p:nvPr/>
        </p:nvSpPr>
        <p:spPr>
          <a:xfrm>
            <a:off x="838199" y="4398496"/>
            <a:ext cx="10723417"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TGO level</a:t>
            </a:r>
          </a:p>
          <a:p>
            <a:pPr marL="285750" indent="-285750">
              <a:buFont typeface="Arial" panose="020B0604020202020204" pitchFamily="34" charset="0"/>
              <a:buChar char="•"/>
            </a:pPr>
            <a:r>
              <a:rPr lang="nl-BE" dirty="0">
                <a:solidFill>
                  <a:schemeClr val="bg1"/>
                </a:solidFill>
              </a:rPr>
              <a:t>Bugs oplossen</a:t>
            </a:r>
          </a:p>
          <a:p>
            <a:pPr marL="285750" indent="-285750">
              <a:buFont typeface="Arial" panose="020B0604020202020204" pitchFamily="34" charset="0"/>
              <a:buChar char="•"/>
            </a:pPr>
            <a:r>
              <a:rPr lang="nl-BE" dirty="0">
                <a:solidFill>
                  <a:schemeClr val="bg1"/>
                </a:solidFill>
              </a:rPr>
              <a:t>Code refactoring</a:t>
            </a:r>
          </a:p>
        </p:txBody>
      </p:sp>
    </p:spTree>
    <p:extLst>
      <p:ext uri="{BB962C8B-B14F-4D97-AF65-F5344CB8AC3E}">
        <p14:creationId xmlns:p14="http://schemas.microsoft.com/office/powerpoint/2010/main" val="2158708448"/>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39F0B-F6B1-4257-85C1-EC20891C129A}"/>
              </a:ext>
            </a:extLst>
          </p:cNvPr>
          <p:cNvSpPr>
            <a:spLocks noGrp="1"/>
          </p:cNvSpPr>
          <p:nvPr>
            <p:ph type="ftr" sz="quarter" idx="14"/>
          </p:nvPr>
        </p:nvSpPr>
        <p:spPr>
          <a:xfrm>
            <a:off x="9480" y="105495"/>
            <a:ext cx="4114800" cy="249385"/>
          </a:xfrm>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5</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Problemen</a:t>
            </a:r>
            <a:r>
              <a:rPr lang="en-GB" dirty="0"/>
              <a:t> &amp; </a:t>
            </a:r>
            <a:r>
              <a:rPr lang="en-GB" dirty="0" err="1"/>
              <a:t>Uitdagingen</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585323"/>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Werken met Unity</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Code Refactoring</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Werken met gelimiteerde informatie</a:t>
            </a:r>
          </a:p>
          <a:p>
            <a:pPr marL="285750" indent="-285750">
              <a:buFont typeface="Arial" panose="020B0604020202020204" pitchFamily="34" charset="0"/>
              <a:buChar char="•"/>
            </a:pPr>
            <a:endParaRPr lang="nl-BE" dirty="0">
              <a:solidFill>
                <a:schemeClr val="bg1"/>
              </a:solidFill>
            </a:endParaRPr>
          </a:p>
          <a:p>
            <a:endParaRPr lang="nl-BE" dirty="0">
              <a:solidFill>
                <a:schemeClr val="bg1"/>
              </a:solidFill>
            </a:endParaRPr>
          </a:p>
          <a:p>
            <a:endParaRPr lang="nl-BE" dirty="0">
              <a:solidFill>
                <a:schemeClr val="bg1"/>
              </a:solidFill>
            </a:endParaRPr>
          </a:p>
          <a:p>
            <a:endParaRPr lang="nl-BE" dirty="0">
              <a:solidFill>
                <a:schemeClr val="bg1"/>
              </a:solidFill>
            </a:endParaRPr>
          </a:p>
        </p:txBody>
      </p:sp>
    </p:spTree>
    <p:extLst>
      <p:ext uri="{BB962C8B-B14F-4D97-AF65-F5344CB8AC3E}">
        <p14:creationId xmlns:p14="http://schemas.microsoft.com/office/powerpoint/2010/main" val="1852151783"/>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6</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Reflectie</a:t>
            </a:r>
          </a:p>
        </p:txBody>
      </p:sp>
      <p:sp>
        <p:nvSpPr>
          <p:cNvPr id="4" name="Footer Placeholder 3">
            <a:extLst>
              <a:ext uri="{FF2B5EF4-FFF2-40B4-BE49-F238E27FC236}">
                <a16:creationId xmlns:a16="http://schemas.microsoft.com/office/drawing/2014/main" id="{D48A9C08-3DE1-4CCE-AAB1-1C3873B2B549}"/>
              </a:ext>
            </a:extLst>
          </p:cNvPr>
          <p:cNvSpPr>
            <a:spLocks noGrp="1"/>
          </p:cNvSpPr>
          <p:nvPr>
            <p:ph type="ftr" sz="quarter" idx="14"/>
          </p:nvPr>
        </p:nvSpPr>
        <p:spPr/>
        <p:txBody>
          <a:bodyPr/>
          <a:lstStyle/>
          <a:p>
            <a:r>
              <a:rPr lang="en-US"/>
              <a:t>Company Confidential</a:t>
            </a:r>
            <a:endParaRPr lang="en-US" dirty="0"/>
          </a:p>
        </p:txBody>
      </p:sp>
      <p:sp>
        <p:nvSpPr>
          <p:cNvPr id="5" name="TextBox 4">
            <a:extLst>
              <a:ext uri="{FF2B5EF4-FFF2-40B4-BE49-F238E27FC236}">
                <a16:creationId xmlns:a16="http://schemas.microsoft.com/office/drawing/2014/main" id="{9D17CA40-B846-467F-8B40-DE20803FD73C}"/>
              </a:ext>
            </a:extLst>
          </p:cNvPr>
          <p:cNvSpPr txBox="1"/>
          <p:nvPr/>
        </p:nvSpPr>
        <p:spPr>
          <a:xfrm>
            <a:off x="838200" y="2182505"/>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Voor op schema</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Tof om aan te werken</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Nog zeer uitbreidbaar</a:t>
            </a:r>
          </a:p>
        </p:txBody>
      </p:sp>
    </p:spTree>
    <p:extLst>
      <p:ext uri="{BB962C8B-B14F-4D97-AF65-F5344CB8AC3E}">
        <p14:creationId xmlns:p14="http://schemas.microsoft.com/office/powerpoint/2010/main" val="2648849511"/>
      </p:ext>
    </p:extLst>
  </p:cSld>
  <p:clrMapOvr>
    <a:masterClrMapping/>
  </p:clrMapOvr>
</p:sld>
</file>

<file path=ppt/theme/theme1.xml><?xml version="1.0" encoding="utf-8"?>
<a:theme xmlns:a="http://purl.oclc.org/ooxml/drawingml/main" name="MECOMS 2018 - CONTENT SLIDES">
  <a:themeElements>
    <a:clrScheme name="MECOMS 2018">
      <a:dk1>
        <a:srgbClr val="12284C"/>
      </a:dk1>
      <a:lt1>
        <a:srgbClr val="FFFFFF"/>
      </a:lt1>
      <a:dk2>
        <a:srgbClr val="12284C"/>
      </a:dk2>
      <a:lt2>
        <a:srgbClr val="FFFFFF"/>
      </a:lt2>
      <a:accent1>
        <a:srgbClr val="006580"/>
      </a:accent1>
      <a:accent2>
        <a:srgbClr val="00A5B5"/>
      </a:accent2>
      <a:accent3>
        <a:srgbClr val="870F54"/>
      </a:accent3>
      <a:accent4>
        <a:srgbClr val="CA003D"/>
      </a:accent4>
      <a:accent5>
        <a:srgbClr val="D65F00"/>
      </a:accent5>
      <a:accent6>
        <a:srgbClr val="FFD54C"/>
      </a:accent6>
      <a:hlink>
        <a:srgbClr val="76CAE5"/>
      </a:hlink>
      <a:folHlink>
        <a:srgbClr val="76CAE5"/>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txDef>
      <a:spPr>
        <a:noFill/>
      </a:spPr>
      <a:bodyPr wrap="square" rtlCol="0">
        <a:spAutoFit/>
      </a:bodyPr>
      <a:lstStyle>
        <a:defPPr>
          <a:defRPr dirty="0" err="1" smtClean="0">
            <a:solidFill>
              <a:schemeClr val="accent2"/>
            </a:solidFill>
          </a:defRPr>
        </a:defPPr>
      </a:lstStyle>
    </a:txDef>
  </a:objectDefaults>
  <a:extraClrSchemeLst/>
  <a:extLst>
    <a:ext uri="{05A4C25C-085E-4340-85A3-A5531E510DB2}">
      <thm15:themeFamily xmlns:thm15="http://schemas.microsoft.com/office/thememl/2012/main" name="Powerpoint Template Final" id="{EE70199C-DD06-4138-A318-8F6A320F98EB}" vid="{E9F7F1E0-86EE-44DC-9940-1966C7865E62}"/>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_rels/item4.xml.rels><?xml version="1.0" encoding="UTF-8" standalone="yes"?>
<Relationships xmlns="http://schemas.openxmlformats.org/package/2006/relationships"><Relationship Id="rId1" Type="http://purl.oclc.org/ooxml/officeDocument/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B16EDED65F9B46B12364C96CA90EC5" ma:contentTypeVersion="4" ma:contentTypeDescription="Create a new document." ma:contentTypeScope="" ma:versionID="a0d91d84e6afa2f15413082e631f1e7a">
  <xsd:schema xmlns:xsd="http://www.w3.org/2001/XMLSchema" xmlns:xs="http://www.w3.org/2001/XMLSchema" xmlns:p="http://schemas.microsoft.com/office/2006/metadata/properties" xmlns:ns2="c09bee97-6e5f-4578-b7c8-2a18999b593e" xmlns:ns3="754836dd-ffd5-4ead-8c2e-b7c9b87af8e2" targetNamespace="http://schemas.microsoft.com/office/2006/metadata/properties" ma:root="true" ma:fieldsID="ccd91cf380270944d7fcaa8194abea2c" ns2:_="" ns3:_="">
    <xsd:import namespace="c09bee97-6e5f-4578-b7c8-2a18999b593e"/>
    <xsd:import namespace="754836dd-ffd5-4ead-8c2e-b7c9b87af8e2"/>
    <xsd:element name="properties">
      <xsd:complexType>
        <xsd:sequence>
          <xsd:element name="documentManagement">
            <xsd:complexType>
              <xsd:all>
                <xsd:element ref="ns2:Division"/>
                <xsd:element ref="ns2:Document_x0020_Type"/>
                <xsd:element ref="ns2:Comments" minOccurs="0"/>
                <xsd:element ref="ns3:_dlc_DocId" minOccurs="0"/>
                <xsd:element ref="ns3:_dlc_DocIdUrl" minOccurs="0"/>
                <xsd:element ref="ns3: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bee97-6e5f-4578-b7c8-2a18999b593e" elementFormDefault="qualified">
    <xsd:import namespace="http://schemas.microsoft.com/office/2006/documentManagement/types"/>
    <xsd:import namespace="http://schemas.microsoft.com/office/infopath/2007/PartnerControls"/>
    <xsd:element name="Division" ma:index="2" ma:displayName="Division" ma:default="Uncategorized" ma:format="Dropdown" ma:internalName="Division">
      <xsd:simpleType>
        <xsd:restriction base="dms:Choice">
          <xsd:enumeration value="Ferranti"/>
          <xsd:enumeration value="MECOMS"/>
          <xsd:enumeration value="Silta"/>
          <xsd:enumeration value="FrontForce"/>
          <xsd:enumeration value="Uncategorized"/>
        </xsd:restriction>
      </xsd:simpleType>
    </xsd:element>
    <xsd:element name="Document_x0020_Type" ma:index="3" ma:displayName="Document Type" ma:default="Uncategorized" ma:format="Dropdown" ma:internalName="Document_x0020_Type">
      <xsd:simpleType>
        <xsd:restriction base="dms:Choice">
          <xsd:enumeration value="Manual"/>
          <xsd:enumeration value="Template"/>
          <xsd:enumeration value="Font"/>
          <xsd:enumeration value="Uncategorized"/>
        </xsd:restriction>
      </xsd:simpleType>
    </xsd:element>
    <xsd:element name="Comments" ma:index="4" nillable="true" ma:displayName="Description"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4836dd-ffd5-4ead-8c2e-b7c9b87af8e2" elementFormDefault="qualified">
    <xsd:import namespace="http://schemas.microsoft.com/office/2006/documentManagement/types"/>
    <xsd:import namespace="http://schemas.microsoft.com/office/infopath/2007/PartnerControls"/>
    <xsd:element name="_dlc_DocId" ma:index="7" nillable="true" ma:displayName="Document ID Value" ma:description="The value of the document ID assigned to this item."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s xmlns="c09bee97-6e5f-4578-b7c8-2a18999b593e" xsi:nil="true"/>
    <Division xmlns="c09bee97-6e5f-4578-b7c8-2a18999b593e">MECOMS</Division>
    <Document_x0020_Type xmlns="c09bee97-6e5f-4578-b7c8-2a18999b593e">Template</Document_x0020_Type>
    <_dlc_DocId xmlns="754836dd-ffd5-4ead-8c2e-b7c9b87af8e2">FERRANTI-97714427-51</_dlc_DocId>
    <_dlc_DocIdUrl xmlns="754836dd-ffd5-4ead-8c2e-b7c9b87af8e2">
      <Url>https://spark.ferranti.be/Sales/Marketing/_layouts/15/DocIdRedir.aspx?ID=FERRANTI-97714427-51</Url>
      <Description>FERRANTI-97714427-51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purl.oclc.org/ooxml/officeDocument/customXml" ds:itemID="{1C172753-555D-4726-BEB8-6595C97D3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9bee97-6e5f-4578-b7c8-2a18999b593e"/>
    <ds:schemaRef ds:uri="754836dd-ffd5-4ead-8c2e-b7c9b87af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purl.oclc.org/ooxml/officeDocument/customXml" ds:itemID="{EFC39BB9-3C31-4E96-B5A2-8D9C6E90CF68}">
  <ds:schemaRefs>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www.w3.org/XML/1998/namespace"/>
    <ds:schemaRef ds:uri="http://schemas.microsoft.com/office/infopath/2007/PartnerControls"/>
    <ds:schemaRef ds:uri="http://schemas.openxmlformats.org/package/2006/metadata/core-properties"/>
    <ds:schemaRef ds:uri="754836dd-ffd5-4ead-8c2e-b7c9b87af8e2"/>
    <ds:schemaRef ds:uri="c09bee97-6e5f-4578-b7c8-2a18999b593e"/>
  </ds:schemaRefs>
</ds:datastoreItem>
</file>

<file path=customXml/itemProps3.xml><?xml version="1.0" encoding="utf-8"?>
<ds:datastoreItem xmlns:ds="http://purl.oclc.org/ooxml/officeDocument/customXml" ds:itemID="{59BFBFAE-9AE9-4234-AF91-53F15CC99364}">
  <ds:schemaRefs>
    <ds:schemaRef ds:uri="http://schemas.microsoft.com/sharepoint/v3/contenttype/forms"/>
  </ds:schemaRefs>
</ds:datastoreItem>
</file>

<file path=customXml/itemProps4.xml><?xml version="1.0" encoding="utf-8"?>
<ds:datastoreItem xmlns:ds="http://purl.oclc.org/ooxml/officeDocument/customXml" ds:itemID="{2FD29744-43A1-44E3-808C-19A6C7E5A223}">
  <ds:schemaRefs>
    <ds:schemaRef ds:uri="http://schemas.microsoft.com/sharepoint/events"/>
  </ds:schemaRefs>
</ds:datastoreItem>
</file>

<file path=docProps/app.xml><?xml version="1.0" encoding="utf-8"?>
<Properties xmlns="http://purl.oclc.org/ooxml/officeDocument/extendedProperties" xmlns:vt="http://purl.oclc.org/ooxml/officeDocument/docPropsVTypes">
  <Template/>
  <TotalTime>1345</TotalTime>
  <Words>190</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Impact</vt:lpstr>
      <vt:lpstr>Maven Pro</vt:lpstr>
      <vt:lpstr>Nexa Light</vt:lpstr>
      <vt:lpstr>Segoe UI Semilight</vt:lpstr>
      <vt:lpstr>Tahoma</vt:lpstr>
      <vt:lpstr>MECOMS 2018 - CONTENT SLIDES</vt:lpstr>
      <vt:lpstr>MeCity</vt:lpstr>
      <vt:lpstr>Gebruikte technologieën</vt:lpstr>
      <vt:lpstr>Planning</vt:lpstr>
      <vt:lpstr>Reeds klaar</vt:lpstr>
      <vt:lpstr>Problemen &amp; Uitdagingen</vt:lpstr>
      <vt:lpstr>Reflectie</vt:lpstr>
    </vt:vector>
  </TitlesOfParts>
  <Company>Ferranti Computer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Shanna Van Raemdonck</dc:creator>
  <cp:lastModifiedBy>Sam Van Bogaert</cp:lastModifiedBy>
  <cp:revision>33</cp:revision>
  <dcterms:created xsi:type="dcterms:W3CDTF">2018-08-09T14:50:04Z</dcterms:created>
  <dcterms:modified xsi:type="dcterms:W3CDTF">2019-03-07T11:39:37Z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0x010100C1B16EDED65F9B46B12364C96CA90EC5</vt:lpwstr>
  </property>
  <property fmtid="{D5CDD505-2E9C-101B-9397-08002B2CF9AE}" pid="3" name="_dlc_DocIdItemGuid">
    <vt:lpwstr>3c619805-1073-4802-97c4-5fbe4fe49ef0</vt:lpwstr>
  </property>
</Properties>
</file>