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5" Type="http://purl.oclc.org/ooxml/officeDocument/relationships/customProperties" Target="docProps/custom.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980" r:id="rId5"/>
  </p:sldMasterIdLst>
  <p:notesMasterIdLst>
    <p:notesMasterId r:id="rId20"/>
  </p:notesMasterIdLst>
  <p:handoutMasterIdLst>
    <p:handoutMasterId r:id="rId21"/>
  </p:handoutMasterIdLst>
  <p:sldIdLst>
    <p:sldId id="258" r:id="rId6"/>
    <p:sldId id="269" r:id="rId7"/>
    <p:sldId id="272" r:id="rId8"/>
    <p:sldId id="270" r:id="rId9"/>
    <p:sldId id="271" r:id="rId10"/>
    <p:sldId id="262" r:id="rId11"/>
    <p:sldId id="277" r:id="rId12"/>
    <p:sldId id="273" r:id="rId13"/>
    <p:sldId id="278" r:id="rId14"/>
    <p:sldId id="267" r:id="rId15"/>
    <p:sldId id="266" r:id="rId16"/>
    <p:sldId id="268"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CB551980-8EBB-4472-A304-5B69EF66A251}">
          <p14:sldIdLst>
            <p14:sldId id="258"/>
            <p14:sldId id="269"/>
            <p14:sldId id="272"/>
            <p14:sldId id="270"/>
            <p14:sldId id="271"/>
            <p14:sldId id="262"/>
            <p14:sldId id="277"/>
            <p14:sldId id="273"/>
            <p14:sldId id="278"/>
            <p14:sldId id="267"/>
            <p14:sldId id="266"/>
            <p14:sldId id="268"/>
            <p14:sldId id="274"/>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0F54"/>
    <a:srgbClr val="EEFC4A"/>
    <a:srgbClr val="EFFC46"/>
    <a:srgbClr val="EDFC2C"/>
    <a:srgbClr val="EAFB0D"/>
    <a:srgbClr val="F1FC4D"/>
    <a:srgbClr val="F1FC7D"/>
    <a:srgbClr val="136580"/>
    <a:srgbClr val="3E1252"/>
    <a:srgbClr val="FFD5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lastView="sldThumbnailView">
  <p:normalViewPr>
    <p:restoredLeft sz="16.247%" autoAdjust="0"/>
    <p:restoredTop sz="89.07%" autoAdjust="0"/>
  </p:normalViewPr>
  <p:slideViewPr>
    <p:cSldViewPr snapToGrid="0">
      <p:cViewPr varScale="1">
        <p:scale>
          <a:sx n="101" d="100"/>
          <a:sy n="101" d="100"/>
        </p:scale>
        <p:origin x="516" y="114"/>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3.xml"/><Relationship Id="rId13" Type="http://purl.oclc.org/ooxml/officeDocument/relationships/slide" Target="slides/slide8.xml"/><Relationship Id="rId18" Type="http://purl.oclc.org/ooxml/officeDocument/relationships/slide" Target="slides/slide13.xml"/><Relationship Id="rId3" Type="http://purl.oclc.org/ooxml/officeDocument/relationships/customXml" Target="../customXml/item3.xml"/><Relationship Id="rId21" Type="http://purl.oclc.org/ooxml/officeDocument/relationships/handoutMaster" Target="handoutMasters/handoutMaster1.xml"/><Relationship Id="rId7" Type="http://purl.oclc.org/ooxml/officeDocument/relationships/slide" Target="slides/slide2.xml"/><Relationship Id="rId12" Type="http://purl.oclc.org/ooxml/officeDocument/relationships/slide" Target="slides/slide7.xml"/><Relationship Id="rId17" Type="http://purl.oclc.org/ooxml/officeDocument/relationships/slide" Target="slides/slide12.xml"/><Relationship Id="rId25" Type="http://purl.oclc.org/ooxml/officeDocument/relationships/tableStyles" Target="tableStyles.xml"/><Relationship Id="rId2" Type="http://purl.oclc.org/ooxml/officeDocument/relationships/customXml" Target="../customXml/item2.xml"/><Relationship Id="rId16" Type="http://purl.oclc.org/ooxml/officeDocument/relationships/slide" Target="slides/slide11.xml"/><Relationship Id="rId20" Type="http://purl.oclc.org/ooxml/officeDocument/relationships/notesMaster" Target="notesMasters/notesMaster1.xml"/><Relationship Id="rId1" Type="http://purl.oclc.org/ooxml/officeDocument/relationships/customXml" Target="../customXml/item1.xml"/><Relationship Id="rId6" Type="http://purl.oclc.org/ooxml/officeDocument/relationships/slide" Target="slides/slide1.xml"/><Relationship Id="rId11" Type="http://purl.oclc.org/ooxml/officeDocument/relationships/slide" Target="slides/slide6.xml"/><Relationship Id="rId24" Type="http://purl.oclc.org/ooxml/officeDocument/relationships/theme" Target="theme/theme1.xml"/><Relationship Id="rId5" Type="http://purl.oclc.org/ooxml/officeDocument/relationships/slideMaster" Target="slideMasters/slideMaster1.xml"/><Relationship Id="rId15" Type="http://purl.oclc.org/ooxml/officeDocument/relationships/slide" Target="slides/slide10.xml"/><Relationship Id="rId23" Type="http://purl.oclc.org/ooxml/officeDocument/relationships/viewProps" Target="viewProps.xml"/><Relationship Id="rId10" Type="http://purl.oclc.org/ooxml/officeDocument/relationships/slide" Target="slides/slide5.xml"/><Relationship Id="rId19" Type="http://purl.oclc.org/ooxml/officeDocument/relationships/slide" Target="slides/slide14.xml"/><Relationship Id="rId4" Type="http://purl.oclc.org/ooxml/officeDocument/relationships/customXml" Target="../customXml/item4.xml"/><Relationship Id="rId9" Type="http://purl.oclc.org/ooxml/officeDocument/relationships/slide" Target="slides/slide4.xml"/><Relationship Id="rId14" Type="http://purl.oclc.org/ooxml/officeDocument/relationships/slide" Target="slides/slide9.xml"/><Relationship Id="rId22" Type="http://purl.oclc.org/ooxml/officeDocument/relationships/presProps" Target="presProps.xml"/></Relationships>
</file>

<file path=ppt/diagrams/colors1.xml><?xml version="1.0" encoding="utf-8"?>
<dgm:colorsDef xmlns:dgm="http://purl.oclc.org/ooxml/drawingml/diagram" xmlns:a="http://purl.oclc.org/ooxml/drawingml/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
      </a:schemeClr>
    </dgm:fillClrLst>
    <dgm:linClrLst meth="repeat">
      <a:schemeClr val="accent1">
        <a:tint val="60%"/>
      </a:schemeClr>
    </dgm:linClrLst>
    <dgm:effectClrLst/>
    <dgm:txLinClrLst/>
    <dgm:txFillClrLst/>
    <dgm:txEffectClrLst/>
  </dgm:styleLbl>
  <dgm:styleLbl name="fgSibTrans2D1">
    <dgm:fillClrLst meth="repeat">
      <a:schemeClr val="accent1">
        <a:tint val="60%"/>
      </a:schemeClr>
    </dgm:fillClrLst>
    <dgm:linClrLst meth="repeat">
      <a:schemeClr val="accent1">
        <a:tint val="60%"/>
      </a:schemeClr>
    </dgm:linClrLst>
    <dgm:effectClrLst/>
    <dgm:txLinClrLst/>
    <dgm:txFillClrLst/>
    <dgm:txEffectClrLst/>
  </dgm:styleLbl>
  <dgm:styleLbl name="bgSibTrans2D1">
    <dgm:fillClrLst meth="repeat">
      <a:schemeClr val="accent1">
        <a:tint val="60%"/>
      </a:schemeClr>
    </dgm:fillClrLst>
    <dgm:linClrLst meth="repeat">
      <a:schemeClr val="accent1">
        <a:tint val="6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
      </a:schemeClr>
    </dgm:fillClrLst>
    <dgm:linClrLst meth="repeat">
      <a:schemeClr val="accent1">
        <a:tint val="6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
      </a:schemeClr>
    </dgm:linClrLst>
    <dgm:effectClrLst/>
    <dgm:txLinClrLst/>
    <dgm:txFillClrLst meth="repeat">
      <a:schemeClr val="tx1"/>
    </dgm:txFillClrLst>
    <dgm:txEffectClrLst/>
  </dgm:styleLbl>
  <dgm:styleLbl name="f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align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bg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fgAcc0">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
        <a:alpha val="4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purl.oclc.org/ooxml/drawingml/diagram" xmlns:a="http://purl.oclc.org/ooxml/drawingml/main">
  <dgm:ptLst>
    <dgm:pt modelId="{1F22E65F-8DB2-4198-B86A-059051E2CAB4}" type="doc">
      <dgm:prSet loTypeId="urn:microsoft.com/office/officeart/2005/8/layout/chevronAccent+Icon" loCatId="process" qsTypeId="urn:microsoft.com/office/officeart/2005/8/quickstyle/simple2" qsCatId="simple" csTypeId="urn:microsoft.com/office/officeart/2005/8/colors/accent1_2" csCatId="accent1" phldr="1"/>
      <dgm:spPr/>
    </dgm:pt>
    <dgm:pt modelId="{534E3997-AC9D-4A90-A164-2ACCE0C34E10}">
      <dgm:prSet phldrT="[Text]"/>
      <dgm:spPr/>
      <dgm:t>
        <a:bodyPr/>
        <a:lstStyle/>
        <a:p>
          <a:r>
            <a:rPr lang="nl-BE" dirty="0"/>
            <a:t>Sprint 1: Producer level</a:t>
          </a:r>
        </a:p>
      </dgm:t>
    </dgm:pt>
    <dgm:pt modelId="{07455ED7-F8A2-4AE3-B48F-6A53FAE7A761}" type="parTrans" cxnId="{EB554A3D-B587-49FD-81F0-5CE486BDFD10}">
      <dgm:prSet/>
      <dgm:spPr/>
      <dgm:t>
        <a:bodyPr/>
        <a:lstStyle/>
        <a:p>
          <a:endParaRPr lang="nl-BE"/>
        </a:p>
      </dgm:t>
    </dgm:pt>
    <dgm:pt modelId="{4B2BAB0D-F8C1-4D33-8ACC-C3C97C0AF498}" type="sibTrans" cxnId="{EB554A3D-B587-49FD-81F0-5CE486BDFD10}">
      <dgm:prSet/>
      <dgm:spPr/>
      <dgm:t>
        <a:bodyPr/>
        <a:lstStyle/>
        <a:p>
          <a:endParaRPr lang="nl-BE"/>
        </a:p>
      </dgm:t>
    </dgm:pt>
    <dgm:pt modelId="{CEB91C48-5F5C-4F6F-8455-DF67D2692093}">
      <dgm:prSet phldrT="[Text]"/>
      <dgm:spPr/>
      <dgm:t>
        <a:bodyPr/>
        <a:lstStyle/>
        <a:p>
          <a:r>
            <a:rPr lang="nl-BE" dirty="0"/>
            <a:t>Sprint 2: DGO level</a:t>
          </a:r>
        </a:p>
      </dgm:t>
    </dgm:pt>
    <dgm:pt modelId="{34A5F8DD-B5DE-4F8E-9F32-0B4D7EA0CC65}" type="parTrans" cxnId="{D5CEA7E6-1086-4B9C-8BA0-4092909F0D45}">
      <dgm:prSet/>
      <dgm:spPr/>
      <dgm:t>
        <a:bodyPr/>
        <a:lstStyle/>
        <a:p>
          <a:endParaRPr lang="nl-BE"/>
        </a:p>
      </dgm:t>
    </dgm:pt>
    <dgm:pt modelId="{87CBB23B-AE6C-48A2-A6DF-1E2329B9D296}" type="sibTrans" cxnId="{D5CEA7E6-1086-4B9C-8BA0-4092909F0D45}">
      <dgm:prSet/>
      <dgm:spPr/>
      <dgm:t>
        <a:bodyPr/>
        <a:lstStyle/>
        <a:p>
          <a:endParaRPr lang="nl-BE"/>
        </a:p>
      </dgm:t>
    </dgm:pt>
    <dgm:pt modelId="{C1770215-0110-4623-B9D6-6213E52B2A5F}">
      <dgm:prSet phldrT="[Text]"/>
      <dgm:spPr/>
      <dgm:t>
        <a:bodyPr/>
        <a:lstStyle/>
        <a:p>
          <a:r>
            <a:rPr lang="nl-BE" dirty="0"/>
            <a:t>Sprint 3: Consumer level</a:t>
          </a:r>
        </a:p>
      </dgm:t>
    </dgm:pt>
    <dgm:pt modelId="{E9B03B17-6051-471B-ABCC-99DA64726D84}" type="parTrans" cxnId="{78C4EC13-89A4-4832-AE7A-118338B1FAEA}">
      <dgm:prSet/>
      <dgm:spPr/>
      <dgm:t>
        <a:bodyPr/>
        <a:lstStyle/>
        <a:p>
          <a:endParaRPr lang="nl-BE"/>
        </a:p>
      </dgm:t>
    </dgm:pt>
    <dgm:pt modelId="{ED9E2912-DD6E-4670-B31B-0B7B9F6B4E2F}" type="sibTrans" cxnId="{78C4EC13-89A4-4832-AE7A-118338B1FAEA}">
      <dgm:prSet/>
      <dgm:spPr/>
      <dgm:t>
        <a:bodyPr/>
        <a:lstStyle/>
        <a:p>
          <a:endParaRPr lang="nl-BE"/>
        </a:p>
      </dgm:t>
    </dgm:pt>
    <dgm:pt modelId="{C8C7212F-6A56-440B-B95B-9AC328346117}">
      <dgm:prSet phldrT="[Text]"/>
      <dgm:spPr/>
      <dgm:t>
        <a:bodyPr/>
        <a:lstStyle/>
        <a:p>
          <a:r>
            <a:rPr lang="nl-BE" dirty="0"/>
            <a:t>Sprint 4: TGO level</a:t>
          </a:r>
        </a:p>
      </dgm:t>
    </dgm:pt>
    <dgm:pt modelId="{52B4B8DB-DADC-49EB-BA2D-1E42CC53D93E}" type="parTrans" cxnId="{19109C3B-B34D-4799-97A5-7AD1D9EC8BC5}">
      <dgm:prSet/>
      <dgm:spPr/>
      <dgm:t>
        <a:bodyPr/>
        <a:lstStyle/>
        <a:p>
          <a:endParaRPr lang="nl-BE"/>
        </a:p>
      </dgm:t>
    </dgm:pt>
    <dgm:pt modelId="{442C8640-E5C2-4055-A74E-DB469349C96C}" type="sibTrans" cxnId="{19109C3B-B34D-4799-97A5-7AD1D9EC8BC5}">
      <dgm:prSet/>
      <dgm:spPr/>
      <dgm:t>
        <a:bodyPr/>
        <a:lstStyle/>
        <a:p>
          <a:endParaRPr lang="nl-BE"/>
        </a:p>
      </dgm:t>
    </dgm:pt>
    <dgm:pt modelId="{8024F0EE-E630-447C-B01C-24A7378BE855}">
      <dgm:prSet phldrT="[Text]"/>
      <dgm:spPr/>
      <dgm:t>
        <a:bodyPr/>
        <a:lstStyle/>
        <a:p>
          <a:r>
            <a:rPr lang="nl-BE" dirty="0"/>
            <a:t>Sprint 5: Mecoms level</a:t>
          </a:r>
        </a:p>
      </dgm:t>
    </dgm:pt>
    <dgm:pt modelId="{7ED8897C-2680-4FC2-890F-A98DD5893F7A}" type="parTrans" cxnId="{66ED495B-7FD0-461A-874B-8E5B9953CCA9}">
      <dgm:prSet/>
      <dgm:spPr/>
      <dgm:t>
        <a:bodyPr/>
        <a:lstStyle/>
        <a:p>
          <a:endParaRPr lang="nl-BE"/>
        </a:p>
      </dgm:t>
    </dgm:pt>
    <dgm:pt modelId="{5EB26C33-E092-4D53-9405-DDF3D7590AE9}" type="sibTrans" cxnId="{66ED495B-7FD0-461A-874B-8E5B9953CCA9}">
      <dgm:prSet/>
      <dgm:spPr/>
      <dgm:t>
        <a:bodyPr/>
        <a:lstStyle/>
        <a:p>
          <a:endParaRPr lang="nl-BE"/>
        </a:p>
      </dgm:t>
    </dgm:pt>
    <dgm:pt modelId="{6C825E0A-1DB7-4107-9640-7A8BB061F8C3}">
      <dgm:prSet phldrT="[Text]"/>
      <dgm:spPr/>
      <dgm:t>
        <a:bodyPr/>
        <a:lstStyle/>
        <a:p>
          <a:r>
            <a:rPr lang="nl-BE" dirty="0"/>
            <a:t>Sprint 6: Uitbreiding</a:t>
          </a:r>
        </a:p>
      </dgm:t>
    </dgm:pt>
    <dgm:pt modelId="{72619F3C-3DBD-4D7F-B1A5-827B5027BD63}" type="parTrans" cxnId="{FBDD5582-8A94-4C62-9327-103E94918ABA}">
      <dgm:prSet/>
      <dgm:spPr/>
      <dgm:t>
        <a:bodyPr/>
        <a:lstStyle/>
        <a:p>
          <a:endParaRPr lang="nl-BE"/>
        </a:p>
      </dgm:t>
    </dgm:pt>
    <dgm:pt modelId="{5586FD36-1D86-452F-A757-34F849FE00C8}" type="sibTrans" cxnId="{FBDD5582-8A94-4C62-9327-103E94918ABA}">
      <dgm:prSet/>
      <dgm:spPr/>
      <dgm:t>
        <a:bodyPr/>
        <a:lstStyle/>
        <a:p>
          <a:endParaRPr lang="nl-BE"/>
        </a:p>
      </dgm:t>
    </dgm:pt>
    <dgm:pt modelId="{A2B67C29-373D-4E71-868A-CD27347F047A}" type="pres">
      <dgm:prSet presAssocID="{1F22E65F-8DB2-4198-B86A-059051E2CAB4}" presName="Name0" presStyleCnt="0">
        <dgm:presLayoutVars>
          <dgm:dir/>
          <dgm:resizeHandles val="exact"/>
        </dgm:presLayoutVars>
      </dgm:prSet>
      <dgm:spPr/>
    </dgm:pt>
    <dgm:pt modelId="{F7780489-B28C-4773-8573-D4E9E858C3F4}" type="pres">
      <dgm:prSet presAssocID="{534E3997-AC9D-4A90-A164-2ACCE0C34E10}" presName="composite" presStyleCnt="0"/>
      <dgm:spPr/>
    </dgm:pt>
    <dgm:pt modelId="{3ECB4A7B-9050-4E9F-97FE-F281A20A7BB2}" type="pres">
      <dgm:prSet presAssocID="{534E3997-AC9D-4A90-A164-2ACCE0C34E10}" presName="bgChev" presStyleLbl="node1" presStyleIdx="0" presStyleCnt="6" custScaleX="110%" custScaleY="110%"/>
      <dgm:spPr/>
    </dgm:pt>
    <dgm:pt modelId="{7EAB5F7E-7560-4DB0-BB69-FB0243D5714C}" type="pres">
      <dgm:prSet presAssocID="{534E3997-AC9D-4A90-A164-2ACCE0C34E10}" presName="txNode" presStyleLbl="fgAcc1" presStyleIdx="0" presStyleCnt="6" custScaleX="110%" custScaleY="110%">
        <dgm:presLayoutVars>
          <dgm:bulletEnabled val="1"/>
        </dgm:presLayoutVars>
      </dgm:prSet>
      <dgm:spPr/>
    </dgm:pt>
    <dgm:pt modelId="{B781515F-8D3A-4C89-B94A-3982D578D1AE}" type="pres">
      <dgm:prSet presAssocID="{4B2BAB0D-F8C1-4D33-8ACC-C3C97C0AF498}" presName="compositeSpace" presStyleCnt="0"/>
      <dgm:spPr/>
    </dgm:pt>
    <dgm:pt modelId="{BAACA373-B993-4EFE-AA16-0A6C59151548}" type="pres">
      <dgm:prSet presAssocID="{CEB91C48-5F5C-4F6F-8455-DF67D2692093}" presName="composite" presStyleCnt="0"/>
      <dgm:spPr/>
    </dgm:pt>
    <dgm:pt modelId="{249AB14B-FB8A-4ECF-A6CA-14CE85A0DAC1}" type="pres">
      <dgm:prSet presAssocID="{CEB91C48-5F5C-4F6F-8455-DF67D2692093}" presName="bgChev" presStyleLbl="node1" presStyleIdx="1" presStyleCnt="6" custScaleX="110%" custScaleY="110%"/>
      <dgm:spPr/>
    </dgm:pt>
    <dgm:pt modelId="{4EC9454B-1134-48F7-8E67-49DF7E097A19}" type="pres">
      <dgm:prSet presAssocID="{CEB91C48-5F5C-4F6F-8455-DF67D2692093}" presName="txNode" presStyleLbl="fgAcc1" presStyleIdx="1" presStyleCnt="6" custScaleX="110%" custScaleY="110%">
        <dgm:presLayoutVars>
          <dgm:bulletEnabled val="1"/>
        </dgm:presLayoutVars>
      </dgm:prSet>
      <dgm:spPr/>
    </dgm:pt>
    <dgm:pt modelId="{C3AEECA5-F424-4852-82BD-60E990425B0C}" type="pres">
      <dgm:prSet presAssocID="{87CBB23B-AE6C-48A2-A6DF-1E2329B9D296}" presName="compositeSpace" presStyleCnt="0"/>
      <dgm:spPr/>
    </dgm:pt>
    <dgm:pt modelId="{93FB7445-7CA1-4A4B-9AF6-D3567F3DB62A}" type="pres">
      <dgm:prSet presAssocID="{C1770215-0110-4623-B9D6-6213E52B2A5F}" presName="composite" presStyleCnt="0"/>
      <dgm:spPr/>
    </dgm:pt>
    <dgm:pt modelId="{07544426-195C-4090-B823-AA39B4D90DC8}" type="pres">
      <dgm:prSet presAssocID="{C1770215-0110-4623-B9D6-6213E52B2A5F}" presName="bgChev" presStyleLbl="node1" presStyleIdx="2" presStyleCnt="6" custScaleX="110%" custScaleY="110%"/>
      <dgm:spPr/>
    </dgm:pt>
    <dgm:pt modelId="{D2ABD609-B32A-4C10-A7C9-577F82130222}" type="pres">
      <dgm:prSet presAssocID="{C1770215-0110-4623-B9D6-6213E52B2A5F}" presName="txNode" presStyleLbl="fgAcc1" presStyleIdx="2" presStyleCnt="6" custScaleX="110%" custScaleY="110%">
        <dgm:presLayoutVars>
          <dgm:bulletEnabled val="1"/>
        </dgm:presLayoutVars>
      </dgm:prSet>
      <dgm:spPr/>
    </dgm:pt>
    <dgm:pt modelId="{018A272E-0C69-4E94-A10B-DAF95D43651A}" type="pres">
      <dgm:prSet presAssocID="{ED9E2912-DD6E-4670-B31B-0B7B9F6B4E2F}" presName="compositeSpace" presStyleCnt="0"/>
      <dgm:spPr/>
    </dgm:pt>
    <dgm:pt modelId="{5E016845-0451-4526-ADC8-F87C5FD6143A}" type="pres">
      <dgm:prSet presAssocID="{C8C7212F-6A56-440B-B95B-9AC328346117}" presName="composite" presStyleCnt="0"/>
      <dgm:spPr/>
    </dgm:pt>
    <dgm:pt modelId="{AFE04A51-5493-4328-BFF2-2EFC473AB33E}" type="pres">
      <dgm:prSet presAssocID="{C8C7212F-6A56-440B-B95B-9AC328346117}" presName="bgChev" presStyleLbl="node1" presStyleIdx="3" presStyleCnt="6" custScaleX="110%" custScaleY="110%"/>
      <dgm:spPr/>
    </dgm:pt>
    <dgm:pt modelId="{6BA6CE33-C29A-4737-9F7D-D58055186C8F}" type="pres">
      <dgm:prSet presAssocID="{C8C7212F-6A56-440B-B95B-9AC328346117}" presName="txNode" presStyleLbl="fgAcc1" presStyleIdx="3" presStyleCnt="6" custScaleX="110%" custScaleY="110%">
        <dgm:presLayoutVars>
          <dgm:bulletEnabled val="1"/>
        </dgm:presLayoutVars>
      </dgm:prSet>
      <dgm:spPr/>
    </dgm:pt>
    <dgm:pt modelId="{D206309C-150B-47CD-BCC4-DB4D4AD3BF0F}" type="pres">
      <dgm:prSet presAssocID="{442C8640-E5C2-4055-A74E-DB469349C96C}" presName="compositeSpace" presStyleCnt="0"/>
      <dgm:spPr/>
    </dgm:pt>
    <dgm:pt modelId="{469AD423-4CD4-4D52-A698-E1DC33412905}" type="pres">
      <dgm:prSet presAssocID="{8024F0EE-E630-447C-B01C-24A7378BE855}" presName="composite" presStyleCnt="0"/>
      <dgm:spPr/>
    </dgm:pt>
    <dgm:pt modelId="{B0878ABB-A1EA-416C-B9DC-45B8A6452ACF}" type="pres">
      <dgm:prSet presAssocID="{8024F0EE-E630-447C-B01C-24A7378BE855}" presName="bgChev" presStyleLbl="node1" presStyleIdx="4" presStyleCnt="6" custScaleX="110%" custScaleY="110%"/>
      <dgm:spPr/>
    </dgm:pt>
    <dgm:pt modelId="{78652C8A-6209-410C-8468-2D81A7A1305C}" type="pres">
      <dgm:prSet presAssocID="{8024F0EE-E630-447C-B01C-24A7378BE855}" presName="txNode" presStyleLbl="fgAcc1" presStyleIdx="4" presStyleCnt="6" custScaleX="110%" custScaleY="110%">
        <dgm:presLayoutVars>
          <dgm:bulletEnabled val="1"/>
        </dgm:presLayoutVars>
      </dgm:prSet>
      <dgm:spPr/>
    </dgm:pt>
    <dgm:pt modelId="{82C32178-12A7-4240-83B2-33A4252631D1}" type="pres">
      <dgm:prSet presAssocID="{5EB26C33-E092-4D53-9405-DDF3D7590AE9}" presName="compositeSpace" presStyleCnt="0"/>
      <dgm:spPr/>
    </dgm:pt>
    <dgm:pt modelId="{A29A2D6E-ED68-4F44-BDCB-2E64D610B673}" type="pres">
      <dgm:prSet presAssocID="{6C825E0A-1DB7-4107-9640-7A8BB061F8C3}" presName="composite" presStyleCnt="0"/>
      <dgm:spPr/>
    </dgm:pt>
    <dgm:pt modelId="{7D3C8C65-F31A-4E4F-8846-2F4EEF33109F}" type="pres">
      <dgm:prSet presAssocID="{6C825E0A-1DB7-4107-9640-7A8BB061F8C3}" presName="bgChev" presStyleLbl="node1" presStyleIdx="5" presStyleCnt="6" custScaleX="110%" custScaleY="110%"/>
      <dgm:spPr/>
    </dgm:pt>
    <dgm:pt modelId="{BC75F737-389B-485A-800F-AE54074CF350}" type="pres">
      <dgm:prSet presAssocID="{6C825E0A-1DB7-4107-9640-7A8BB061F8C3}" presName="txNode" presStyleLbl="fgAcc1" presStyleIdx="5" presStyleCnt="6" custScaleX="110%" custScaleY="110%">
        <dgm:presLayoutVars>
          <dgm:bulletEnabled val="1"/>
        </dgm:presLayoutVars>
      </dgm:prSet>
      <dgm:spPr/>
    </dgm:pt>
  </dgm:ptLst>
  <dgm:cxnLst>
    <dgm:cxn modelId="{2D0C4200-D349-4D27-A017-722D1BD6D449}" type="presOf" srcId="{8024F0EE-E630-447C-B01C-24A7378BE855}" destId="{78652C8A-6209-410C-8468-2D81A7A1305C}" srcOrd="0" destOrd="0" presId="urn:microsoft.com/office/officeart/2005/8/layout/chevronAccent+Icon"/>
    <dgm:cxn modelId="{0FE78A10-5601-47CF-A4B6-827117A3E94E}" type="presOf" srcId="{534E3997-AC9D-4A90-A164-2ACCE0C34E10}" destId="{7EAB5F7E-7560-4DB0-BB69-FB0243D5714C}" srcOrd="0" destOrd="0" presId="urn:microsoft.com/office/officeart/2005/8/layout/chevronAccent+Icon"/>
    <dgm:cxn modelId="{78C4EC13-89A4-4832-AE7A-118338B1FAEA}" srcId="{1F22E65F-8DB2-4198-B86A-059051E2CAB4}" destId="{C1770215-0110-4623-B9D6-6213E52B2A5F}" srcOrd="2" destOrd="0" parTransId="{E9B03B17-6051-471B-ABCC-99DA64726D84}" sibTransId="{ED9E2912-DD6E-4670-B31B-0B7B9F6B4E2F}"/>
    <dgm:cxn modelId="{7056FD2A-55CE-4ADB-A8CE-F9B2582830D3}" type="presOf" srcId="{1F22E65F-8DB2-4198-B86A-059051E2CAB4}" destId="{A2B67C29-373D-4E71-868A-CD27347F047A}" srcOrd="0" destOrd="0" presId="urn:microsoft.com/office/officeart/2005/8/layout/chevronAccent+Icon"/>
    <dgm:cxn modelId="{19109C3B-B34D-4799-97A5-7AD1D9EC8BC5}" srcId="{1F22E65F-8DB2-4198-B86A-059051E2CAB4}" destId="{C8C7212F-6A56-440B-B95B-9AC328346117}" srcOrd="3" destOrd="0" parTransId="{52B4B8DB-DADC-49EB-BA2D-1E42CC53D93E}" sibTransId="{442C8640-E5C2-4055-A74E-DB469349C96C}"/>
    <dgm:cxn modelId="{EB554A3D-B587-49FD-81F0-5CE486BDFD10}" srcId="{1F22E65F-8DB2-4198-B86A-059051E2CAB4}" destId="{534E3997-AC9D-4A90-A164-2ACCE0C34E10}" srcOrd="0" destOrd="0" parTransId="{07455ED7-F8A2-4AE3-B48F-6A53FAE7A761}" sibTransId="{4B2BAB0D-F8C1-4D33-8ACC-C3C97C0AF498}"/>
    <dgm:cxn modelId="{66ED495B-7FD0-461A-874B-8E5B9953CCA9}" srcId="{1F22E65F-8DB2-4198-B86A-059051E2CAB4}" destId="{8024F0EE-E630-447C-B01C-24A7378BE855}" srcOrd="4" destOrd="0" parTransId="{7ED8897C-2680-4FC2-890F-A98DD5893F7A}" sibTransId="{5EB26C33-E092-4D53-9405-DDF3D7590AE9}"/>
    <dgm:cxn modelId="{E151706C-A6B4-4F31-963B-68B15F0FD1D2}" type="presOf" srcId="{6C825E0A-1DB7-4107-9640-7A8BB061F8C3}" destId="{BC75F737-389B-485A-800F-AE54074CF350}" srcOrd="0" destOrd="0" presId="urn:microsoft.com/office/officeart/2005/8/layout/chevronAccent+Icon"/>
    <dgm:cxn modelId="{FBDD5582-8A94-4C62-9327-103E94918ABA}" srcId="{1F22E65F-8DB2-4198-B86A-059051E2CAB4}" destId="{6C825E0A-1DB7-4107-9640-7A8BB061F8C3}" srcOrd="5" destOrd="0" parTransId="{72619F3C-3DBD-4D7F-B1A5-827B5027BD63}" sibTransId="{5586FD36-1D86-452F-A757-34F849FE00C8}"/>
    <dgm:cxn modelId="{2CF68589-1425-40E6-812B-91DFF6E014FB}" type="presOf" srcId="{C8C7212F-6A56-440B-B95B-9AC328346117}" destId="{6BA6CE33-C29A-4737-9F7D-D58055186C8F}" srcOrd="0" destOrd="0" presId="urn:microsoft.com/office/officeart/2005/8/layout/chevronAccent+Icon"/>
    <dgm:cxn modelId="{4979C2C0-9908-40E7-863E-B1D3C62A3377}" type="presOf" srcId="{C1770215-0110-4623-B9D6-6213E52B2A5F}" destId="{D2ABD609-B32A-4C10-A7C9-577F82130222}" srcOrd="0" destOrd="0" presId="urn:microsoft.com/office/officeart/2005/8/layout/chevronAccent+Icon"/>
    <dgm:cxn modelId="{0CAD34C7-923C-45BE-A697-4C848C3F8A26}" type="presOf" srcId="{CEB91C48-5F5C-4F6F-8455-DF67D2692093}" destId="{4EC9454B-1134-48F7-8E67-49DF7E097A19}" srcOrd="0" destOrd="0" presId="urn:microsoft.com/office/officeart/2005/8/layout/chevronAccent+Icon"/>
    <dgm:cxn modelId="{D5CEA7E6-1086-4B9C-8BA0-4092909F0D45}" srcId="{1F22E65F-8DB2-4198-B86A-059051E2CAB4}" destId="{CEB91C48-5F5C-4F6F-8455-DF67D2692093}" srcOrd="1" destOrd="0" parTransId="{34A5F8DD-B5DE-4F8E-9F32-0B4D7EA0CC65}" sibTransId="{87CBB23B-AE6C-48A2-A6DF-1E2329B9D296}"/>
    <dgm:cxn modelId="{07AEA316-668D-406C-AE39-8CD2F8DAA0F1}" type="presParOf" srcId="{A2B67C29-373D-4E71-868A-CD27347F047A}" destId="{F7780489-B28C-4773-8573-D4E9E858C3F4}" srcOrd="0" destOrd="0" presId="urn:microsoft.com/office/officeart/2005/8/layout/chevronAccent+Icon"/>
    <dgm:cxn modelId="{98964077-A54D-4575-90D2-B4B8666C9B48}" type="presParOf" srcId="{F7780489-B28C-4773-8573-D4E9E858C3F4}" destId="{3ECB4A7B-9050-4E9F-97FE-F281A20A7BB2}" srcOrd="0" destOrd="0" presId="urn:microsoft.com/office/officeart/2005/8/layout/chevronAccent+Icon"/>
    <dgm:cxn modelId="{D479AE34-FBB6-4339-B01D-0CD3CF333D67}" type="presParOf" srcId="{F7780489-B28C-4773-8573-D4E9E858C3F4}" destId="{7EAB5F7E-7560-4DB0-BB69-FB0243D5714C}" srcOrd="1" destOrd="0" presId="urn:microsoft.com/office/officeart/2005/8/layout/chevronAccent+Icon"/>
    <dgm:cxn modelId="{24733932-BC66-44C7-9996-9E8EC96367DF}" type="presParOf" srcId="{A2B67C29-373D-4E71-868A-CD27347F047A}" destId="{B781515F-8D3A-4C89-B94A-3982D578D1AE}" srcOrd="1" destOrd="0" presId="urn:microsoft.com/office/officeart/2005/8/layout/chevronAccent+Icon"/>
    <dgm:cxn modelId="{23AFC9D1-5644-4DA3-8282-EF756DF8D31F}" type="presParOf" srcId="{A2B67C29-373D-4E71-868A-CD27347F047A}" destId="{BAACA373-B993-4EFE-AA16-0A6C59151548}" srcOrd="2" destOrd="0" presId="urn:microsoft.com/office/officeart/2005/8/layout/chevronAccent+Icon"/>
    <dgm:cxn modelId="{8E99FFA2-42CF-4208-BCBE-68CDEF553BA0}" type="presParOf" srcId="{BAACA373-B993-4EFE-AA16-0A6C59151548}" destId="{249AB14B-FB8A-4ECF-A6CA-14CE85A0DAC1}" srcOrd="0" destOrd="0" presId="urn:microsoft.com/office/officeart/2005/8/layout/chevronAccent+Icon"/>
    <dgm:cxn modelId="{9733DBF6-14BC-422E-A549-93FB866CDDD3}" type="presParOf" srcId="{BAACA373-B993-4EFE-AA16-0A6C59151548}" destId="{4EC9454B-1134-48F7-8E67-49DF7E097A19}" srcOrd="1" destOrd="0" presId="urn:microsoft.com/office/officeart/2005/8/layout/chevronAccent+Icon"/>
    <dgm:cxn modelId="{C68631A6-677D-471E-94D2-5816973A163E}" type="presParOf" srcId="{A2B67C29-373D-4E71-868A-CD27347F047A}" destId="{C3AEECA5-F424-4852-82BD-60E990425B0C}" srcOrd="3" destOrd="0" presId="urn:microsoft.com/office/officeart/2005/8/layout/chevronAccent+Icon"/>
    <dgm:cxn modelId="{8A0DA98F-AFC2-4C52-85C1-89E1A1B54A7B}" type="presParOf" srcId="{A2B67C29-373D-4E71-868A-CD27347F047A}" destId="{93FB7445-7CA1-4A4B-9AF6-D3567F3DB62A}" srcOrd="4" destOrd="0" presId="urn:microsoft.com/office/officeart/2005/8/layout/chevronAccent+Icon"/>
    <dgm:cxn modelId="{9841EFDD-301A-4C0B-972E-5E12DD7ADBFD}" type="presParOf" srcId="{93FB7445-7CA1-4A4B-9AF6-D3567F3DB62A}" destId="{07544426-195C-4090-B823-AA39B4D90DC8}" srcOrd="0" destOrd="0" presId="urn:microsoft.com/office/officeart/2005/8/layout/chevronAccent+Icon"/>
    <dgm:cxn modelId="{6D69207E-EC5C-4B9D-84F6-0194DE5B3F62}" type="presParOf" srcId="{93FB7445-7CA1-4A4B-9AF6-D3567F3DB62A}" destId="{D2ABD609-B32A-4C10-A7C9-577F82130222}" srcOrd="1" destOrd="0" presId="urn:microsoft.com/office/officeart/2005/8/layout/chevronAccent+Icon"/>
    <dgm:cxn modelId="{1A0B54C1-E479-44AF-97A3-2E59EE147317}" type="presParOf" srcId="{A2B67C29-373D-4E71-868A-CD27347F047A}" destId="{018A272E-0C69-4E94-A10B-DAF95D43651A}" srcOrd="5" destOrd="0" presId="urn:microsoft.com/office/officeart/2005/8/layout/chevronAccent+Icon"/>
    <dgm:cxn modelId="{670BBD3C-F31B-444C-88DF-26AC18684004}" type="presParOf" srcId="{A2B67C29-373D-4E71-868A-CD27347F047A}" destId="{5E016845-0451-4526-ADC8-F87C5FD6143A}" srcOrd="6" destOrd="0" presId="urn:microsoft.com/office/officeart/2005/8/layout/chevronAccent+Icon"/>
    <dgm:cxn modelId="{4F7A87FA-C65E-457C-8CA5-AFAEB2724DE9}" type="presParOf" srcId="{5E016845-0451-4526-ADC8-F87C5FD6143A}" destId="{AFE04A51-5493-4328-BFF2-2EFC473AB33E}" srcOrd="0" destOrd="0" presId="urn:microsoft.com/office/officeart/2005/8/layout/chevronAccent+Icon"/>
    <dgm:cxn modelId="{B8F50405-4003-413E-A634-16DBA60C055C}" type="presParOf" srcId="{5E016845-0451-4526-ADC8-F87C5FD6143A}" destId="{6BA6CE33-C29A-4737-9F7D-D58055186C8F}" srcOrd="1" destOrd="0" presId="urn:microsoft.com/office/officeart/2005/8/layout/chevronAccent+Icon"/>
    <dgm:cxn modelId="{F52DF59A-1E75-4961-9892-F7A202506AFB}" type="presParOf" srcId="{A2B67C29-373D-4E71-868A-CD27347F047A}" destId="{D206309C-150B-47CD-BCC4-DB4D4AD3BF0F}" srcOrd="7" destOrd="0" presId="urn:microsoft.com/office/officeart/2005/8/layout/chevronAccent+Icon"/>
    <dgm:cxn modelId="{418BD94D-BD66-44AD-B3F8-17D12D1D2D80}" type="presParOf" srcId="{A2B67C29-373D-4E71-868A-CD27347F047A}" destId="{469AD423-4CD4-4D52-A698-E1DC33412905}" srcOrd="8" destOrd="0" presId="urn:microsoft.com/office/officeart/2005/8/layout/chevronAccent+Icon"/>
    <dgm:cxn modelId="{D7CA8183-2A5B-4821-A6A2-05591BA685A7}" type="presParOf" srcId="{469AD423-4CD4-4D52-A698-E1DC33412905}" destId="{B0878ABB-A1EA-416C-B9DC-45B8A6452ACF}" srcOrd="0" destOrd="0" presId="urn:microsoft.com/office/officeart/2005/8/layout/chevronAccent+Icon"/>
    <dgm:cxn modelId="{396D61FC-463B-43F7-9265-282DB556AB36}" type="presParOf" srcId="{469AD423-4CD4-4D52-A698-E1DC33412905}" destId="{78652C8A-6209-410C-8468-2D81A7A1305C}" srcOrd="1" destOrd="0" presId="urn:microsoft.com/office/officeart/2005/8/layout/chevronAccent+Icon"/>
    <dgm:cxn modelId="{713DF1C4-7928-457A-8AAE-F1AE2BBCC602}" type="presParOf" srcId="{A2B67C29-373D-4E71-868A-CD27347F047A}" destId="{82C32178-12A7-4240-83B2-33A4252631D1}" srcOrd="9" destOrd="0" presId="urn:microsoft.com/office/officeart/2005/8/layout/chevronAccent+Icon"/>
    <dgm:cxn modelId="{2A466C81-2BB5-495F-AD66-0932F5E54B08}" type="presParOf" srcId="{A2B67C29-373D-4E71-868A-CD27347F047A}" destId="{A29A2D6E-ED68-4F44-BDCB-2E64D610B673}" srcOrd="10" destOrd="0" presId="urn:microsoft.com/office/officeart/2005/8/layout/chevronAccent+Icon"/>
    <dgm:cxn modelId="{FC79DF83-518A-443F-94C4-3AABC69DA335}" type="presParOf" srcId="{A29A2D6E-ED68-4F44-BDCB-2E64D610B673}" destId="{7D3C8C65-F31A-4E4F-8846-2F4EEF33109F}" srcOrd="0" destOrd="0" presId="urn:microsoft.com/office/officeart/2005/8/layout/chevronAccent+Icon"/>
    <dgm:cxn modelId="{80DA2E34-8AAE-46D1-AFFE-EF789FAFA7BB}" type="presParOf" srcId="{A29A2D6E-ED68-4F44-BDCB-2E64D610B673}" destId="{BC75F737-389B-485A-800F-AE54074CF35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purl.oclc.org/ooxml/drawingml/diagram" xmlns:dsp="http://schemas.microsoft.com/office/drawing/2008/diagram" xmlns:a="http://purl.oclc.org/ooxml/drawingml/main">
  <dsp:spTree>
    <dsp:nvGrpSpPr>
      <dsp:cNvPr id="0" name=""/>
      <dsp:cNvGrpSpPr/>
    </dsp:nvGrpSpPr>
    <dsp:grpSpPr/>
    <dsp:sp modelId="{3ECB4A7B-9050-4E9F-97FE-F281A20A7BB2}">
      <dsp:nvSpPr>
        <dsp:cNvPr id="0" name=""/>
        <dsp:cNvSpPr/>
      </dsp:nvSpPr>
      <dsp:spPr>
        <a:xfrm>
          <a:off x="486"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7EAB5F7E-7560-4DB0-BB69-FB0243D5714C}">
      <dsp:nvSpPr>
        <dsp:cNvPr id="0" name=""/>
        <dsp:cNvSpPr/>
      </dsp:nvSpPr>
      <dsp:spPr>
        <a:xfrm>
          <a:off x="419271"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1: Producer level</a:t>
          </a:r>
        </a:p>
      </dsp:txBody>
      <dsp:txXfrm>
        <a:off x="438248" y="1562965"/>
        <a:ext cx="1379471" cy="609958"/>
      </dsp:txXfrm>
    </dsp:sp>
    <dsp:sp modelId="{249AB14B-FB8A-4ECF-A6CA-14CE85A0DAC1}">
      <dsp:nvSpPr>
        <dsp:cNvPr id="0" name=""/>
        <dsp:cNvSpPr/>
      </dsp:nvSpPr>
      <dsp:spPr>
        <a:xfrm>
          <a:off x="1884170"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4EC9454B-1134-48F7-8E67-49DF7E097A19}">
      <dsp:nvSpPr>
        <dsp:cNvPr id="0" name=""/>
        <dsp:cNvSpPr/>
      </dsp:nvSpPr>
      <dsp:spPr>
        <a:xfrm>
          <a:off x="2302955"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2: DGO level</a:t>
          </a:r>
        </a:p>
      </dsp:txBody>
      <dsp:txXfrm>
        <a:off x="2321932" y="1562965"/>
        <a:ext cx="1379471" cy="609958"/>
      </dsp:txXfrm>
    </dsp:sp>
    <dsp:sp modelId="{07544426-195C-4090-B823-AA39B4D90DC8}">
      <dsp:nvSpPr>
        <dsp:cNvPr id="0" name=""/>
        <dsp:cNvSpPr/>
      </dsp:nvSpPr>
      <dsp:spPr>
        <a:xfrm>
          <a:off x="3767854"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D2ABD609-B32A-4C10-A7C9-577F82130222}">
      <dsp:nvSpPr>
        <dsp:cNvPr id="0" name=""/>
        <dsp:cNvSpPr/>
      </dsp:nvSpPr>
      <dsp:spPr>
        <a:xfrm>
          <a:off x="4186639"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3: Consumer level</a:t>
          </a:r>
        </a:p>
      </dsp:txBody>
      <dsp:txXfrm>
        <a:off x="4205616" y="1562965"/>
        <a:ext cx="1379471" cy="609958"/>
      </dsp:txXfrm>
    </dsp:sp>
    <dsp:sp modelId="{AFE04A51-5493-4328-BFF2-2EFC473AB33E}">
      <dsp:nvSpPr>
        <dsp:cNvPr id="0" name=""/>
        <dsp:cNvSpPr/>
      </dsp:nvSpPr>
      <dsp:spPr>
        <a:xfrm>
          <a:off x="5651538"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6BA6CE33-C29A-4737-9F7D-D58055186C8F}">
      <dsp:nvSpPr>
        <dsp:cNvPr id="0" name=""/>
        <dsp:cNvSpPr/>
      </dsp:nvSpPr>
      <dsp:spPr>
        <a:xfrm>
          <a:off x="6070323"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4: TGO level</a:t>
          </a:r>
        </a:p>
      </dsp:txBody>
      <dsp:txXfrm>
        <a:off x="6089300" y="1562965"/>
        <a:ext cx="1379471" cy="609958"/>
      </dsp:txXfrm>
    </dsp:sp>
    <dsp:sp modelId="{B0878ABB-A1EA-416C-B9DC-45B8A6452ACF}">
      <dsp:nvSpPr>
        <dsp:cNvPr id="0" name=""/>
        <dsp:cNvSpPr/>
      </dsp:nvSpPr>
      <dsp:spPr>
        <a:xfrm>
          <a:off x="7535222"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78652C8A-6209-410C-8468-2D81A7A1305C}">
      <dsp:nvSpPr>
        <dsp:cNvPr id="0" name=""/>
        <dsp:cNvSpPr/>
      </dsp:nvSpPr>
      <dsp:spPr>
        <a:xfrm>
          <a:off x="7954007"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5: Mecoms level</a:t>
          </a:r>
        </a:p>
      </dsp:txBody>
      <dsp:txXfrm>
        <a:off x="7972984" y="1562965"/>
        <a:ext cx="1379471" cy="609958"/>
      </dsp:txXfrm>
    </dsp:sp>
    <dsp:sp modelId="{7D3C8C65-F31A-4E4F-8846-2F4EEF33109F}">
      <dsp:nvSpPr>
        <dsp:cNvPr id="0" name=""/>
        <dsp:cNvSpPr/>
      </dsp:nvSpPr>
      <dsp:spPr>
        <a:xfrm>
          <a:off x="9418907" y="1396735"/>
          <a:ext cx="1678530" cy="647912"/>
        </a:xfrm>
        <a:prstGeom prst="chevron">
          <a:avLst>
            <a:gd name="adj" fmla="val 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
        </a:ln>
        <a:effectLst/>
      </dsp:spPr>
      <dsp:style>
        <a:lnRef idx="3">
          <a:scrgbClr r="0%" g="0%" b="0%"/>
        </a:lnRef>
        <a:fillRef idx="1">
          <a:scrgbClr r="0%" g="0%" b="0%"/>
        </a:fillRef>
        <a:effectRef idx="1">
          <a:scrgbClr r="0%" g="0%" b="0%"/>
        </a:effectRef>
        <a:fontRef idx="minor">
          <a:schemeClr val="lt1"/>
        </a:fontRef>
      </dsp:style>
    </dsp:sp>
    <dsp:sp modelId="{BC75F737-389B-485A-800F-AE54074CF350}">
      <dsp:nvSpPr>
        <dsp:cNvPr id="0" name=""/>
        <dsp:cNvSpPr/>
      </dsp:nvSpPr>
      <dsp:spPr>
        <a:xfrm>
          <a:off x="9837691" y="1543988"/>
          <a:ext cx="1417425" cy="647912"/>
        </a:xfrm>
        <a:prstGeom prst="roundRect">
          <a:avLst>
            <a:gd name="adj" fmla="val 10000"/>
          </a:avLst>
        </a:prstGeom>
        <a:solidFill>
          <a:schemeClr val="lt1">
            <a:alpha val="90%"/>
            <a:hueOff val="0"/>
            <a:satOff val="0%"/>
            <a:lumOff val="0%"/>
            <a:alphaOff val="0%"/>
          </a:schemeClr>
        </a:solidFill>
        <a:ln w="12700" cap="flat" cmpd="sng" algn="ctr">
          <a:solidFill>
            <a:schemeClr val="accen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
            </a:lnSpc>
            <a:spcBef>
              <a:spcPct val="0%"/>
            </a:spcBef>
            <a:spcAft>
              <a:spcPct val="35%"/>
            </a:spcAft>
            <a:buNone/>
          </a:pPr>
          <a:r>
            <a:rPr lang="nl-BE" sz="1300" kern="1200" dirty="0"/>
            <a:t>Sprint 6: Uitbreiding</a:t>
          </a:r>
        </a:p>
      </dsp:txBody>
      <dsp:txXfrm>
        <a:off x="9856668" y="1562965"/>
        <a:ext cx="1379471" cy="609958"/>
      </dsp:txXfrm>
    </dsp:sp>
  </dsp:spTree>
</dsp:drawing>
</file>

<file path=ppt/diagrams/layout1.xml><?xml version="1.0" encoding="utf-8"?>
<dgm:layoutDef xmlns:dgm="http://purl.oclc.org/ooxml/drawingml/diagram" xmlns:a="http://purl.oclc.org/ooxml/drawingml/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purl.oclc.org/ooxml/officeDocument/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purl.oclc.org/ooxml/officeDocument/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purl.oclc.org/ooxml/officeDocument/relationships" type="chevron" r:blip="">
                <dgm:adjLst>
                  <dgm:adj idx="1" val="0.4"/>
                </dgm:adjLst>
              </dgm:shape>
            </dgm:if>
            <dgm:else name="Name10">
              <dgm:shape xmlns:r="http://purl.oclc.org/ooxml/officeDocument/relationships" rot="180" type="chevron" r:blip="">
                <dgm:adjLst>
                  <dgm:adj idx="1" val="0.4"/>
                </dgm:adjLst>
              </dgm:shape>
            </dgm:else>
          </dgm:choose>
          <dgm:presOf/>
          <dgm:constrLst/>
        </dgm:layoutNode>
        <dgm:layoutNode name="txNode" styleLbl="fgAcc1">
          <dgm:varLst>
            <dgm:bulletEnabled val="1"/>
          </dgm:varLst>
          <dgm:alg type="tx"/>
          <dgm:shape xmlns:r="http://purl.oclc.org/ooxml/officeDocument/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purl.oclc.org/ooxml/officeDocument/relationships" r:blip="">
            <dgm:adjLst/>
          </dgm:shape>
          <dgm:presOf axis="self"/>
          <dgm:constrLst/>
          <dgm:ruleLst/>
        </dgm:layoutNode>
      </dgm:forEach>
    </dgm:forEach>
  </dgm:layoutNode>
</dgm:layoutDef>
</file>

<file path=ppt/diagrams/quickStyle1.xml><?xml version="1.0" encoding="utf-8"?>
<dgm:styleDef xmlns:dgm="http://purl.oclc.org/ooxml/drawingml/diagram" xmlns:a="http://purl.oclc.org/ooxml/drawingml/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purl.oclc.org/ooxml/officeDocument/relationships/theme" Target="../theme/theme3.xml"/></Relationships>
</file>

<file path=ppt/handoutMasters/handoutMaster1.xml><?xml version="1.0" encoding="utf-8"?>
<p:handout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15BA43-A1A6-4010-A5DB-38621CA6D8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E3A5DF-311E-405A-A5D3-F9F8C4753B14}" type="datetime1">
              <a:rPr lang="en-GB" smtClean="0"/>
              <a:t>26/08/2019</a:t>
            </a:fld>
            <a:endParaRPr lang="en-GB"/>
          </a:p>
        </p:txBody>
      </p:sp>
      <p:sp>
        <p:nvSpPr>
          <p:cNvPr id="4" name="Footer Placeholder 3">
            <a:extLst>
              <a:ext uri="{FF2B5EF4-FFF2-40B4-BE49-F238E27FC236}">
                <a16:creationId xmlns:a16="http://schemas.microsoft.com/office/drawing/2014/main" id="{05A2DDAD-8337-42B2-8C50-7BF256301D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Company Confidential</a:t>
            </a:r>
          </a:p>
        </p:txBody>
      </p:sp>
      <p:sp>
        <p:nvSpPr>
          <p:cNvPr id="5" name="Slide Number Placeholder 4">
            <a:extLst>
              <a:ext uri="{FF2B5EF4-FFF2-40B4-BE49-F238E27FC236}">
                <a16:creationId xmlns:a16="http://schemas.microsoft.com/office/drawing/2014/main" id="{7745C6BE-A285-4AAC-A7A7-EC62329E5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74A287-4EC6-4816-B95D-A1F153826359}" type="slidenum">
              <a:rPr lang="en-GB" smtClean="0"/>
              <a:t>‹#›</a:t>
            </a:fld>
            <a:endParaRPr lang="en-GB"/>
          </a:p>
        </p:txBody>
      </p:sp>
    </p:spTree>
    <p:extLst>
      <p:ext uri="{BB962C8B-B14F-4D97-AF65-F5344CB8AC3E}">
        <p14:creationId xmlns:p14="http://schemas.microsoft.com/office/powerpoint/2010/main" val="51464583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65FE6-EFEA-4953-9E2B-F8EBAAE2E77A}" type="datetime1">
              <a:rPr lang="en-GB" smtClean="0"/>
              <a:t>26/08/2019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Company Confidential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93F62-F55D-4114-B97A-2F687BC6F8F0}" type="slidenum">
              <a:rPr lang="en-GB" smtClean="0"/>
              <a:t>‹#›</a:t>
            </a:fld>
            <a:endParaRPr lang="en-GB"/>
          </a:p>
        </p:txBody>
      </p:sp>
    </p:spTree>
    <p:extLst>
      <p:ext uri="{BB962C8B-B14F-4D97-AF65-F5344CB8AC3E}">
        <p14:creationId xmlns:p14="http://schemas.microsoft.com/office/powerpoint/2010/main" val="73381260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61265FE6-EFEA-4953-9E2B-F8EBAAE2E77A}" type="datetime1">
              <a:rPr lang="en-GB" smtClean="0"/>
              <a:t>26/08/2019</a:t>
            </a:fld>
            <a:endParaRPr lang="en-GB"/>
          </a:p>
        </p:txBody>
      </p:sp>
      <p:sp>
        <p:nvSpPr>
          <p:cNvPr id="5" name="Footer Placeholder 4"/>
          <p:cNvSpPr>
            <a:spLocks noGrp="1"/>
          </p:cNvSpPr>
          <p:nvPr>
            <p:ph type="ftr" sz="quarter" idx="4"/>
          </p:nvPr>
        </p:nvSpPr>
        <p:spPr/>
        <p:txBody>
          <a:bodyPr/>
          <a:lstStyle/>
          <a:p>
            <a:r>
              <a:rPr lang="en-GB"/>
              <a:t>Company Confidential</a:t>
            </a:r>
          </a:p>
        </p:txBody>
      </p:sp>
      <p:sp>
        <p:nvSpPr>
          <p:cNvPr id="6" name="Slide Number Placeholder 5"/>
          <p:cNvSpPr>
            <a:spLocks noGrp="1"/>
          </p:cNvSpPr>
          <p:nvPr>
            <p:ph type="sldNum" sz="quarter" idx="5"/>
          </p:nvPr>
        </p:nvSpPr>
        <p:spPr/>
        <p:txBody>
          <a:bodyPr/>
          <a:lstStyle/>
          <a:p>
            <a:fld id="{0F693F62-F55D-4114-B97A-2F687BC6F8F0}" type="slidenum">
              <a:rPr lang="en-GB" smtClean="0"/>
              <a:t>3</a:t>
            </a:fld>
            <a:endParaRPr lang="en-GB"/>
          </a:p>
        </p:txBody>
      </p:sp>
    </p:spTree>
    <p:extLst>
      <p:ext uri="{BB962C8B-B14F-4D97-AF65-F5344CB8AC3E}">
        <p14:creationId xmlns:p14="http://schemas.microsoft.com/office/powerpoint/2010/main" val="3335615731"/>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DGO</a:t>
            </a:r>
          </a:p>
          <a:p>
            <a:r>
              <a:rPr lang="nl-BE" dirty="0"/>
              <a:t>XMLManager: Highscores</a:t>
            </a:r>
          </a:p>
          <a:p>
            <a:r>
              <a:rPr lang="nl-BE" dirty="0"/>
              <a:t>EmailController</a:t>
            </a:r>
          </a:p>
          <a:p>
            <a:endParaRPr lang="nl-BE" dirty="0"/>
          </a:p>
        </p:txBody>
      </p:sp>
      <p:sp>
        <p:nvSpPr>
          <p:cNvPr id="4" name="Date Placeholder 3"/>
          <p:cNvSpPr>
            <a:spLocks noGrp="1"/>
          </p:cNvSpPr>
          <p:nvPr>
            <p:ph type="dt" idx="1"/>
          </p:nvPr>
        </p:nvSpPr>
        <p:spPr/>
        <p:txBody>
          <a:bodyPr/>
          <a:lstStyle/>
          <a:p>
            <a:fld id="{61265FE6-EFEA-4953-9E2B-F8EBAAE2E77A}" type="datetime1">
              <a:rPr lang="en-GB" smtClean="0"/>
              <a:t>26/08/2019</a:t>
            </a:fld>
            <a:endParaRPr lang="en-GB"/>
          </a:p>
        </p:txBody>
      </p:sp>
      <p:sp>
        <p:nvSpPr>
          <p:cNvPr id="5" name="Footer Placeholder 4"/>
          <p:cNvSpPr>
            <a:spLocks noGrp="1"/>
          </p:cNvSpPr>
          <p:nvPr>
            <p:ph type="ftr" sz="quarter" idx="4"/>
          </p:nvPr>
        </p:nvSpPr>
        <p:spPr/>
        <p:txBody>
          <a:bodyPr/>
          <a:lstStyle/>
          <a:p>
            <a:r>
              <a:rPr lang="en-GB"/>
              <a:t>Company Confidential</a:t>
            </a:r>
          </a:p>
        </p:txBody>
      </p:sp>
      <p:sp>
        <p:nvSpPr>
          <p:cNvPr id="6" name="Slide Number Placeholder 5"/>
          <p:cNvSpPr>
            <a:spLocks noGrp="1"/>
          </p:cNvSpPr>
          <p:nvPr>
            <p:ph type="sldNum" sz="quarter" idx="5"/>
          </p:nvPr>
        </p:nvSpPr>
        <p:spPr/>
        <p:txBody>
          <a:bodyPr/>
          <a:lstStyle/>
          <a:p>
            <a:fld id="{0F693F62-F55D-4114-B97A-2F687BC6F8F0}" type="slidenum">
              <a:rPr lang="en-GB" smtClean="0"/>
              <a:t>7</a:t>
            </a:fld>
            <a:endParaRPr lang="en-GB"/>
          </a:p>
        </p:txBody>
      </p:sp>
    </p:spTree>
    <p:extLst>
      <p:ext uri="{BB962C8B-B14F-4D97-AF65-F5344CB8AC3E}">
        <p14:creationId xmlns:p14="http://schemas.microsoft.com/office/powerpoint/2010/main" val="570243012"/>
      </p:ext>
    </p:extLst>
  </p:cSld>
  <p:clrMapOvr>
    <a:masterClrMapping/>
  </p:clrMapOvr>
</p:notes>
</file>

<file path=ppt/slideLayouts/_rels/slideLayout1.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Master" Target="../slideMasters/slideMaster1.xml"/></Relationships>
</file>

<file path=ppt/slideLayouts/_rels/slideLayout17.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Master" Target="../slideMasters/slideMaster1.xml"/></Relationships>
</file>

<file path=ppt/slideLayouts/_rels/slideLayout1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2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4.xml.rels><?xml version="1.0" encoding="UTF-8" standalone="yes"?>
<Relationships xmlns="http://schemas.openxmlformats.org/package/2006/relationships"><Relationship Id="rId2" Type="http://purl.oclc.org/ooxml/officeDocument/relationships/image" Target="../media/image6.png"/><Relationship Id="rId1" Type="http://purl.oclc.org/ooxml/officeDocument/relationships/slideMaster" Target="../slideMasters/slideMaster1.xml"/></Relationships>
</file>

<file path=ppt/slideLayouts/_rels/slideLayout25.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Master" Target="../slideMasters/slideMaster1.xml"/></Relationships>
</file>

<file path=ppt/slideLayouts/_rels/slideLayout2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3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5.xml.rels><?xml version="1.0" encoding="UTF-8" standalone="yes"?>
<Relationships xmlns="http://schemas.openxmlformats.org/package/2006/relationships"><Relationship Id="rId2" Type="http://purl.oclc.org/ooxml/officeDocument/relationships/image" Target="../media/image8.png"/><Relationship Id="rId1" Type="http://purl.oclc.org/ooxml/officeDocument/relationships/slideMaster" Target="../slideMasters/slideMaster1.xml"/></Relationships>
</file>

<file path=ppt/slideLayouts/_rels/slideLayout36.xml.rels><?xml version="1.0" encoding="UTF-8" standalone="yes"?>
<Relationships xmlns="http://schemas.openxmlformats.org/package/2006/relationships"><Relationship Id="rId3" Type="http://purl.oclc.org/ooxml/officeDocument/relationships/image" Target="../media/image10.png"/><Relationship Id="rId2" Type="http://purl.oclc.org/ooxml/officeDocument/relationships/image" Target="../media/image9.png"/><Relationship Id="rId1" Type="http://purl.oclc.org/ooxml/officeDocument/relationships/slideMaster" Target="../slideMasters/slideMaster1.xml"/><Relationship Id="rId4" Type="http://purl.oclc.org/ooxml/officeDocument/relationships/image" Target="../media/image11.svg"/></Relationships>
</file>

<file path=ppt/slideLayouts/_rels/slideLayout37.xml.rels><?xml version="1.0" encoding="UTF-8" standalone="yes"?>
<Relationships xmlns="http://schemas.openxmlformats.org/package/2006/relationships"><Relationship Id="rId3" Type="http://purl.oclc.org/ooxml/officeDocument/relationships/image" Target="../media/image11.svg"/><Relationship Id="rId2" Type="http://purl.oclc.org/ooxml/officeDocument/relationships/image" Target="../media/image10.png"/><Relationship Id="rId1" Type="http://purl.oclc.org/ooxml/officeDocument/relationships/slideMaster" Target="../slideMasters/slideMaster1.xml"/><Relationship Id="rId4" Type="http://purl.oclc.org/ooxml/officeDocument/relationships/image" Target="../media/image12.png"/></Relationships>
</file>

<file path=ppt/slideLayouts/_rels/slideLayout3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4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5.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Master" Target="../slideMasters/slideMaster1.xml"/></Relationships>
</file>

<file path=ppt/slideLayouts/_rels/slideLayout46.xml.rels><?xml version="1.0" encoding="UTF-8" standalone="yes"?>
<Relationships xmlns="http://schemas.openxmlformats.org/package/2006/relationships"><Relationship Id="rId2" Type="http://purl.oclc.org/ooxml/officeDocument/relationships/image" Target="../media/image5.png"/><Relationship Id="rId1" Type="http://purl.oclc.org/ooxml/officeDocument/relationships/slideMaster" Target="../slideMasters/slideMaster1.xml"/></Relationships>
</file>

<file path=ppt/slideLayouts/_rels/slideLayout4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9.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5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2.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Master" Target="../slideMasters/slideMaster1.xml"/></Relationships>
</file>

<file path=ppt/slideLayouts/_rels/slideLayout5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preserve="1">
  <p:cSld name="MAIN 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423CF2B-1BC2-4B32-BAE4-B225C65005D2}"/>
              </a:ext>
            </a:extLst>
          </p:cNvPr>
          <p:cNvGrpSpPr/>
          <p:nvPr/>
        </p:nvGrpSpPr>
        <p:grpSpPr>
          <a:xfrm rot="1800000">
            <a:off x="-464939" y="670690"/>
            <a:ext cx="7248525" cy="7933537"/>
            <a:chOff x="681039" y="933448"/>
            <a:chExt cx="7248525" cy="7933537"/>
          </a:xfrm>
        </p:grpSpPr>
        <p:sp>
          <p:nvSpPr>
            <p:cNvPr id="8" name="Freeform 5">
              <a:extLst>
                <a:ext uri="{FF2B5EF4-FFF2-40B4-BE49-F238E27FC236}">
                  <a16:creationId xmlns:a16="http://schemas.microsoft.com/office/drawing/2014/main" id="{7A68E534-0257-4079-8BC8-D9DD7578A0BE}"/>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9" name="Oval 8">
              <a:extLst>
                <a:ext uri="{FF2B5EF4-FFF2-40B4-BE49-F238E27FC236}">
                  <a16:creationId xmlns:a16="http://schemas.microsoft.com/office/drawing/2014/main" id="{D484DD7E-1FD8-41FC-BE6A-75C8A00A88B6}"/>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A28059D3-39D9-4E8A-8999-26028701A239}"/>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AABAB26C-2546-47DC-8BE9-6F52B5342108}"/>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8EC01FF8-6A62-4A64-9B9D-41A438598E78}"/>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95979B12-09D2-4679-9D12-E9D9B693B922}"/>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4" name="Freeform 11">
              <a:extLst>
                <a:ext uri="{FF2B5EF4-FFF2-40B4-BE49-F238E27FC236}">
                  <a16:creationId xmlns:a16="http://schemas.microsoft.com/office/drawing/2014/main" id="{714E824E-B878-4376-A306-5C12DEA8AB34}"/>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5" name="Oval 14">
              <a:extLst>
                <a:ext uri="{FF2B5EF4-FFF2-40B4-BE49-F238E27FC236}">
                  <a16:creationId xmlns:a16="http://schemas.microsoft.com/office/drawing/2014/main" id="{77E49E57-B9AA-4EBF-A97C-C134FEF9F72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BBFCA015-D0B6-4999-A4B1-4E35B91725DF}"/>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55755C9D-E3F1-4D1A-A8AA-249FB8D11411}"/>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CA404772-1C7B-4774-9C55-3BF2BD17D7CD}"/>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9" name="Freeform 16">
              <a:extLst>
                <a:ext uri="{FF2B5EF4-FFF2-40B4-BE49-F238E27FC236}">
                  <a16:creationId xmlns:a16="http://schemas.microsoft.com/office/drawing/2014/main" id="{C4096699-92EC-4332-BD05-DDE7E986E1F8}"/>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0" name="Freeform 17">
              <a:extLst>
                <a:ext uri="{FF2B5EF4-FFF2-40B4-BE49-F238E27FC236}">
                  <a16:creationId xmlns:a16="http://schemas.microsoft.com/office/drawing/2014/main" id="{A0F40B92-9008-490E-A116-2C89FCBF6615}"/>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1" name="Freeform 18">
              <a:extLst>
                <a:ext uri="{FF2B5EF4-FFF2-40B4-BE49-F238E27FC236}">
                  <a16:creationId xmlns:a16="http://schemas.microsoft.com/office/drawing/2014/main" id="{AEDF3BAE-443E-47CC-9AE2-749E2FF06A26}"/>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9">
              <a:extLst>
                <a:ext uri="{FF2B5EF4-FFF2-40B4-BE49-F238E27FC236}">
                  <a16:creationId xmlns:a16="http://schemas.microsoft.com/office/drawing/2014/main" id="{4F7384D4-8C71-464D-B7BA-E340259ED297}"/>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3" name="Freeform 20">
              <a:extLst>
                <a:ext uri="{FF2B5EF4-FFF2-40B4-BE49-F238E27FC236}">
                  <a16:creationId xmlns:a16="http://schemas.microsoft.com/office/drawing/2014/main" id="{278E3FDF-A240-4B7D-A4C6-0BE641294369}"/>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4" name="Freeform 21">
              <a:extLst>
                <a:ext uri="{FF2B5EF4-FFF2-40B4-BE49-F238E27FC236}">
                  <a16:creationId xmlns:a16="http://schemas.microsoft.com/office/drawing/2014/main" id="{A186600A-C6D8-4FD1-9EE9-A08A03718F9D}"/>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5" name="Freeform 22">
              <a:extLst>
                <a:ext uri="{FF2B5EF4-FFF2-40B4-BE49-F238E27FC236}">
                  <a16:creationId xmlns:a16="http://schemas.microsoft.com/office/drawing/2014/main" id="{C6EAD678-3E83-4D39-A307-CC770D4CCBC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6" name="Freeform 23">
              <a:extLst>
                <a:ext uri="{FF2B5EF4-FFF2-40B4-BE49-F238E27FC236}">
                  <a16:creationId xmlns:a16="http://schemas.microsoft.com/office/drawing/2014/main" id="{6B679D25-5BA3-4155-B6A1-06AE706FDAA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7" name="Freeform 24">
              <a:extLst>
                <a:ext uri="{FF2B5EF4-FFF2-40B4-BE49-F238E27FC236}">
                  <a16:creationId xmlns:a16="http://schemas.microsoft.com/office/drawing/2014/main" id="{9E26C663-2FB4-4145-8EAF-C21DEF405199}"/>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8" name="Freeform 25">
              <a:extLst>
                <a:ext uri="{FF2B5EF4-FFF2-40B4-BE49-F238E27FC236}">
                  <a16:creationId xmlns:a16="http://schemas.microsoft.com/office/drawing/2014/main" id="{FA4673E2-2A99-4150-90D5-1F1787AD8410}"/>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9" name="Freeform 26">
              <a:extLst>
                <a:ext uri="{FF2B5EF4-FFF2-40B4-BE49-F238E27FC236}">
                  <a16:creationId xmlns:a16="http://schemas.microsoft.com/office/drawing/2014/main" id="{D652E101-7E5A-40AC-9F6F-94EEEA682F4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0" name="Rectangle 29">
              <a:extLst>
                <a:ext uri="{FF2B5EF4-FFF2-40B4-BE49-F238E27FC236}">
                  <a16:creationId xmlns:a16="http://schemas.microsoft.com/office/drawing/2014/main" id="{192FCCFD-96F9-4453-BD7E-CD753945509E}"/>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97E78DA3-655F-4F10-B3FB-6A64034772E8}"/>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grpSp>
      <p:sp>
        <p:nvSpPr>
          <p:cNvPr id="32" name="Rectangle 31">
            <a:extLst>
              <a:ext uri="{FF2B5EF4-FFF2-40B4-BE49-F238E27FC236}">
                <a16:creationId xmlns:a16="http://schemas.microsoft.com/office/drawing/2014/main" id="{0BB28E69-4C66-4151-83DA-E6F7CC4AD755}"/>
              </a:ext>
            </a:extLst>
          </p:cNvPr>
          <p:cNvSpPr/>
          <p:nvPr/>
        </p:nvSpPr>
        <p:spPr>
          <a:xfrm>
            <a:off x="-2092036" y="-429491"/>
            <a:ext cx="2092036" cy="8465127"/>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3" name="Rectangle 32">
            <a:extLst>
              <a:ext uri="{FF2B5EF4-FFF2-40B4-BE49-F238E27FC236}">
                <a16:creationId xmlns:a16="http://schemas.microsoft.com/office/drawing/2014/main" id="{B3697CC7-A7BF-4C14-B522-2CD80FF46E66}"/>
              </a:ext>
            </a:extLst>
          </p:cNvPr>
          <p:cNvSpPr/>
          <p:nvPr/>
        </p:nvSpPr>
        <p:spPr>
          <a:xfrm>
            <a:off x="-674903" y="6858000"/>
            <a:ext cx="13171703" cy="2648965"/>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pic>
        <p:nvPicPr>
          <p:cNvPr id="34" name="Picture 33">
            <a:extLst>
              <a:ext uri="{FF2B5EF4-FFF2-40B4-BE49-F238E27FC236}">
                <a16:creationId xmlns:a16="http://schemas.microsoft.com/office/drawing/2014/main" id="{2E3A0963-DA07-461F-946E-0A2E9721F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5680" y="2056684"/>
            <a:ext cx="2269237" cy="1276445"/>
          </a:xfrm>
          <a:prstGeom prst="rect">
            <a:avLst/>
          </a:prstGeom>
        </p:spPr>
      </p:pic>
      <p:sp>
        <p:nvSpPr>
          <p:cNvPr id="35" name="Rectangle 34">
            <a:extLst>
              <a:ext uri="{FF2B5EF4-FFF2-40B4-BE49-F238E27FC236}">
                <a16:creationId xmlns:a16="http://schemas.microsoft.com/office/drawing/2014/main" id="{2DB564CB-C28B-4294-A963-C8446E066158}"/>
              </a:ext>
            </a:extLst>
          </p:cNvPr>
          <p:cNvSpPr/>
          <p:nvPr/>
        </p:nvSpPr>
        <p:spPr>
          <a:xfrm rot="10800000">
            <a:off x="9920737" y="171821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2" name="Title 1">
            <a:extLst>
              <a:ext uri="{FF2B5EF4-FFF2-40B4-BE49-F238E27FC236}">
                <a16:creationId xmlns:a16="http://schemas.microsoft.com/office/drawing/2014/main" id="{55A0F19A-068E-4DEE-B98B-6BE1539D2E27}"/>
              </a:ext>
            </a:extLst>
          </p:cNvPr>
          <p:cNvSpPr>
            <a:spLocks noGrp="1"/>
          </p:cNvSpPr>
          <p:nvPr>
            <p:ph type="title" hasCustomPrompt="1"/>
          </p:nvPr>
        </p:nvSpPr>
        <p:spPr>
          <a:xfrm>
            <a:off x="5068048" y="3509870"/>
            <a:ext cx="6352519" cy="673982"/>
          </a:xfrm>
        </p:spPr>
        <p:txBody>
          <a:bodyPr anchor="t"/>
          <a:lstStyle>
            <a:lvl1pPr algn="r">
              <a:defRPr>
                <a:solidFill>
                  <a:schemeClr val="bg1"/>
                </a:solidFill>
              </a:defRPr>
            </a:lvl1pPr>
          </a:lstStyle>
          <a:p>
            <a:r>
              <a:rPr lang="en-US" dirty="0"/>
              <a:t>CLICK TO EDIT MASTER TITLE</a:t>
            </a:r>
            <a:endParaRPr lang="en-GB" dirty="0"/>
          </a:p>
        </p:txBody>
      </p:sp>
      <p:sp>
        <p:nvSpPr>
          <p:cNvPr id="4" name="Text Placeholder 3">
            <a:extLst>
              <a:ext uri="{FF2B5EF4-FFF2-40B4-BE49-F238E27FC236}">
                <a16:creationId xmlns:a16="http://schemas.microsoft.com/office/drawing/2014/main" id="{9C72FC54-DB6D-4EDA-8D4A-0A0BF7DB874E}"/>
              </a:ext>
            </a:extLst>
          </p:cNvPr>
          <p:cNvSpPr>
            <a:spLocks noGrp="1"/>
          </p:cNvSpPr>
          <p:nvPr>
            <p:ph type="body" sz="quarter" idx="12" hasCustomPrompt="1"/>
          </p:nvPr>
        </p:nvSpPr>
        <p:spPr>
          <a:xfrm>
            <a:off x="5067300" y="4233863"/>
            <a:ext cx="6353175" cy="395751"/>
          </a:xfrm>
        </p:spPr>
        <p:txBody>
          <a:bodyPr anchor="t">
            <a:normAutofit/>
          </a:bodyPr>
          <a:lstStyle>
            <a:lvl1pPr marL="0" indent="0" algn="r">
              <a:buNone/>
              <a:defRPr sz="1800"/>
            </a:lvl1pPr>
          </a:lstStyle>
          <a:p>
            <a:pPr lvl="0"/>
            <a:r>
              <a:rPr lang="en-US" dirty="0"/>
              <a:t>Presenter Name</a:t>
            </a:r>
            <a:endParaRPr lang="en-GB" dirty="0"/>
          </a:p>
        </p:txBody>
      </p:sp>
      <p:sp>
        <p:nvSpPr>
          <p:cNvPr id="6" name="Footer Placeholder 5">
            <a:extLst>
              <a:ext uri="{FF2B5EF4-FFF2-40B4-BE49-F238E27FC236}">
                <a16:creationId xmlns:a16="http://schemas.microsoft.com/office/drawing/2014/main" id="{76A815F3-2FEB-41AE-9203-E7C43BC25070}"/>
              </a:ext>
            </a:extLst>
          </p:cNvPr>
          <p:cNvSpPr>
            <a:spLocks noGrp="1"/>
          </p:cNvSpPr>
          <p:nvPr>
            <p:ph type="ftr" sz="quarter" idx="13"/>
          </p:nvPr>
        </p:nvSpPr>
        <p:spPr>
          <a:xfrm>
            <a:off x="0" y="102777"/>
            <a:ext cx="4114800" cy="249385"/>
          </a:xfrm>
          <a:prstGeom prst="rect">
            <a:avLst/>
          </a:prstGeom>
        </p:spPr>
        <p:txBody>
          <a:bodyPr/>
          <a:lstStyle/>
          <a:p>
            <a:pPr marL="0" marR="0" lvl="0" indent="0" algn="l" defTabSz="914400" rtl="0" eaLnBrk="1" fontAlgn="auto" latinLnBrk="0" hangingPunct="1">
              <a:lnSpc>
                <a:spcPct val="1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Tahoma"/>
                <a:ea typeface="+mn-ea"/>
                <a:cs typeface="+mn-cs"/>
              </a:rPr>
              <a:t>Company Confidential</a:t>
            </a:r>
            <a:endParaRPr kumimoji="0" lang="en-US" sz="12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Slide Number Placeholder 36">
            <a:extLst>
              <a:ext uri="{FF2B5EF4-FFF2-40B4-BE49-F238E27FC236}">
                <a16:creationId xmlns:a16="http://schemas.microsoft.com/office/drawing/2014/main" id="{28057CD4-3A0A-47E8-85E5-DC0320AF905A}"/>
              </a:ext>
            </a:extLst>
          </p:cNvPr>
          <p:cNvSpPr>
            <a:spLocks noGrp="1"/>
          </p:cNvSpPr>
          <p:nvPr>
            <p:ph type="sldNum" sz="quarter" idx="14"/>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40" name="Text Placeholder 3">
            <a:extLst>
              <a:ext uri="{FF2B5EF4-FFF2-40B4-BE49-F238E27FC236}">
                <a16:creationId xmlns:a16="http://schemas.microsoft.com/office/drawing/2014/main" id="{0051E2A2-2AFD-4C67-A1E8-E75E6D1E26C0}"/>
              </a:ext>
            </a:extLst>
          </p:cNvPr>
          <p:cNvSpPr>
            <a:spLocks noGrp="1"/>
          </p:cNvSpPr>
          <p:nvPr>
            <p:ph type="body" sz="quarter" idx="15" hasCustomPrompt="1"/>
          </p:nvPr>
        </p:nvSpPr>
        <p:spPr>
          <a:xfrm>
            <a:off x="5073966" y="4735088"/>
            <a:ext cx="6353175" cy="395751"/>
          </a:xfrm>
        </p:spPr>
        <p:txBody>
          <a:bodyPr anchor="t">
            <a:normAutofit/>
          </a:bodyPr>
          <a:lstStyle>
            <a:lvl1pPr marL="0" indent="0" algn="r">
              <a:buNone/>
              <a:defRPr sz="1800"/>
            </a:lvl1pPr>
          </a:lstStyle>
          <a:p>
            <a:pPr lvl="0"/>
            <a:r>
              <a:rPr lang="en-US" dirty="0"/>
              <a:t>Date of creation</a:t>
            </a:r>
            <a:endParaRPr lang="en-GB" dirty="0"/>
          </a:p>
        </p:txBody>
      </p:sp>
    </p:spTree>
    <p:extLst>
      <p:ext uri="{BB962C8B-B14F-4D97-AF65-F5344CB8AC3E}">
        <p14:creationId xmlns:p14="http://schemas.microsoft.com/office/powerpoint/2010/main" val="1988781358"/>
      </p:ext>
    </p:extLst>
  </p:cSld>
  <p:clrMapOvr>
    <a:masterClrMapping/>
  </p:clrMapOvr>
  <p:hf hdr="0"/>
</p:sldLayout>
</file>

<file path=ppt/slideLayouts/slideLayout10.xml><?xml version="1.0" encoding="utf-8"?>
<p:sldLayout xmlns:a="http://purl.oclc.org/ooxml/drawingml/main" xmlns:r="http://purl.oclc.org/ooxml/officeDocument/relationships" xmlns:p="http://purl.oclc.org/ooxml/presentationml/main" preserve="1">
  <p:cSld name="TITLE + TEXT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10742" y="2368182"/>
            <a:ext cx="9165303" cy="3082593"/>
          </a:xfrm>
        </p:spPr>
        <p:txBody>
          <a:bodyPr>
            <a:normAutofit/>
          </a:bodyPr>
          <a:lstStyle>
            <a:lvl1pPr marL="342900" indent="-342900">
              <a:buFont typeface="Arial" panose="020B0604020202020204" pitchFamily="34" charset="0"/>
              <a:buChar char="•"/>
              <a:defRPr lang="en-US" sz="2000" b="0" i="0" smtClean="0">
                <a:solidFill>
                  <a:schemeClr val="bg1"/>
                </a:solidFill>
                <a:effectLst/>
                <a:latin typeface="+mn-lt"/>
              </a:defRPr>
            </a:lvl1pPr>
            <a:lvl2pPr>
              <a:defRPr sz="1800"/>
            </a:lvl2pPr>
            <a:lvl3pPr>
              <a:defRPr sz="1600"/>
            </a:lvl3pPr>
            <a:lvl4pPr>
              <a:defRPr sz="1400"/>
            </a:lvl4pPr>
            <a:lvl5pPr>
              <a:defRPr sz="1200"/>
            </a:lvl5pPr>
            <a:lvl6pPr marL="2286000" indent="0">
              <a:buNone/>
              <a:defRPr/>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10742" y="1480517"/>
            <a:ext cx="9165303"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F3314FB6-0E6E-4149-B23E-3FC76EEC5DEA}"/>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137688854"/>
      </p:ext>
    </p:extLst>
  </p:cSld>
  <p:clrMapOvr>
    <a:masterClrMapping/>
  </p:clrMapOvr>
  <p:hf hdr="0"/>
</p:sldLayout>
</file>

<file path=ppt/slideLayouts/slideLayout11.xml><?xml version="1.0" encoding="utf-8"?>
<p:sldLayout xmlns:a="http://purl.oclc.org/ooxml/drawingml/main" xmlns:r="http://purl.oclc.org/ooxml/officeDocument/relationships" xmlns:p="http://purl.oclc.org/ooxml/presentationml/main" preserve="1">
  <p:cSld name="TITLE + TEXT RIGH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marL="800100" indent="-342900">
              <a:buFont typeface="Arial" panose="020B0604020202020204" pitchFamily="34" charset="0"/>
              <a:buChar cha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100C0391-85C7-4D10-8426-5E323CC916A8}"/>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2816757893"/>
      </p:ext>
    </p:extLst>
  </p:cSld>
  <p:clrMapOvr>
    <a:overrideClrMapping bg1="lt1" tx1="dk1" bg2="lt2" tx2="dk2" accent1="accent1" accent2="accent2" accent3="accent3" accent4="accent4" accent5="accent5" accent6="accent6" hlink="hlink" folHlink="folHlink"/>
  </p:clrMapOvr>
  <p:hf hdr="0"/>
</p:sldLayout>
</file>

<file path=ppt/slideLayouts/slideLayout12.xml><?xml version="1.0" encoding="utf-8"?>
<p:sldLayout xmlns:a="http://purl.oclc.org/ooxml/drawingml/main" xmlns:r="http://purl.oclc.org/ooxml/officeDocument/relationships" xmlns:p="http://purl.oclc.org/ooxml/presentationml/main" preserve="1">
  <p:cSld name="TITLE + TEXT LEFT (BLU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981975EA-AC33-4E22-B7D6-69C8FA08BCA0}"/>
              </a:ext>
            </a:extLst>
          </p:cNvPr>
          <p:cNvSpPr>
            <a:spLocks noGrp="1"/>
          </p:cNvSpPr>
          <p:nvPr>
            <p:ph type="body" sz="quarter" idx="10"/>
          </p:nvPr>
        </p:nvSpPr>
        <p:spPr>
          <a:xfrm>
            <a:off x="713967" y="2381533"/>
            <a:ext cx="5233260"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3967" y="1679595"/>
            <a:ext cx="7640787"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0E9F892-12D5-4ED1-A195-5C32F980547D}"/>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614235278"/>
      </p:ext>
    </p:extLst>
  </p:cSld>
  <p:clrMapOvr>
    <a:masterClrMapping/>
  </p:clrMapOvr>
  <p:hf hdr="0"/>
</p:sldLayout>
</file>

<file path=ppt/slideLayouts/slideLayout13.xml><?xml version="1.0" encoding="utf-8"?>
<p:sldLayout xmlns:a="http://purl.oclc.org/ooxml/drawingml/main" xmlns:r="http://purl.oclc.org/ooxml/officeDocument/relationships" xmlns:p="http://purl.oclc.org/ooxml/presentationml/main" preserve="1" userDrawn="1">
  <p:cSld name="CONTENT LEFT + TITLE + TEX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p:nvSpPr>
        <p:spPr>
          <a:xfrm rot="10800000">
            <a:off x="6145440" y="185668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042735" y="2675435"/>
            <a:ext cx="5638800" cy="3442817"/>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42735" y="1956869"/>
            <a:ext cx="4731333" cy="618385"/>
          </a:xfrm>
        </p:spPr>
        <p:txBody>
          <a:bodyPr>
            <a:normAutofit/>
          </a:bodyPr>
          <a:lstStyle>
            <a:lvl1pPr algn="l">
              <a:defRPr sz="3600"/>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8CC6712A-3C8C-45A6-8A1D-062555B0EBE6}"/>
              </a:ext>
            </a:extLst>
          </p:cNvPr>
          <p:cNvSpPr>
            <a:spLocks noGrp="1"/>
          </p:cNvSpPr>
          <p:nvPr>
            <p:ph sz="quarter" idx="15"/>
          </p:nvPr>
        </p:nvSpPr>
        <p:spPr>
          <a:xfrm>
            <a:off x="457200" y="972589"/>
            <a:ext cx="5014913" cy="513769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a:extLst>
              <a:ext uri="{FF2B5EF4-FFF2-40B4-BE49-F238E27FC236}">
                <a16:creationId xmlns:a16="http://schemas.microsoft.com/office/drawing/2014/main" id="{68CC5B75-66DA-4125-BF12-DDFA6BCBCF48}"/>
              </a:ext>
            </a:extLst>
          </p:cNvPr>
          <p:cNvSpPr>
            <a:spLocks noGrp="1"/>
          </p:cNvSpPr>
          <p:nvPr>
            <p:ph type="ftr" sz="quarter" idx="16"/>
          </p:nvPr>
        </p:nvSpPr>
        <p:spPr/>
        <p:txBody>
          <a:bodyPr/>
          <a:lstStyle/>
          <a:p>
            <a:r>
              <a:rPr lang="en-US"/>
              <a:t>Company Confidential</a:t>
            </a:r>
            <a:endParaRPr lang="en-US" dirty="0"/>
          </a:p>
        </p:txBody>
      </p:sp>
    </p:spTree>
    <p:extLst>
      <p:ext uri="{BB962C8B-B14F-4D97-AF65-F5344CB8AC3E}">
        <p14:creationId xmlns:p14="http://schemas.microsoft.com/office/powerpoint/2010/main" val="3286065218"/>
      </p:ext>
    </p:extLst>
  </p:cSld>
  <p:clrMapOvr>
    <a:masterClrMapping/>
  </p:clrMapOvr>
  <p:hf hdr="0"/>
</p:sldLayout>
</file>

<file path=ppt/slideLayouts/slideLayout14.xml><?xml version="1.0" encoding="utf-8"?>
<p:sldLayout xmlns:a="http://purl.oclc.org/ooxml/drawingml/main" xmlns:r="http://purl.oclc.org/ooxml/officeDocument/relationships" xmlns:p="http://purl.oclc.org/ooxml/presentationml/main" preserve="1" userDrawn="1">
  <p:cSld name="TITLE + TEXT + 4 PICTURES (BLU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90079" y="2727873"/>
            <a:ext cx="5471165"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772698A-B0C6-497A-99FA-089795287A0D}"/>
              </a:ext>
            </a:extLst>
          </p:cNvPr>
          <p:cNvSpPr>
            <a:spLocks noGrp="1"/>
          </p:cNvSpPr>
          <p:nvPr>
            <p:ph type="ftr" sz="quarter" idx="18"/>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9"/>
          </p:nvPr>
        </p:nvSpPr>
        <p:spPr>
          <a:xfrm>
            <a:off x="390079" y="3442058"/>
            <a:ext cx="5471165" cy="3118070"/>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226589454"/>
      </p:ext>
    </p:extLst>
  </p:cSld>
  <p:clrMapOvr>
    <a:masterClrMapping/>
  </p:clrMapOvr>
  <p:hf hdr="0"/>
</p:sldLayout>
</file>

<file path=ppt/slideLayouts/slideLayout15.xml><?xml version="1.0" encoding="utf-8"?>
<p:sldLayout xmlns:a="http://purl.oclc.org/ooxml/drawingml/main" xmlns:r="http://purl.oclc.org/ooxml/officeDocument/relationships" xmlns:p="http://purl.oclc.org/ooxml/presentationml/main" preserve="1">
  <p:cSld name="4 PICTURES (BLU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6"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0"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6000"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Tree>
    <p:extLst>
      <p:ext uri="{BB962C8B-B14F-4D97-AF65-F5344CB8AC3E}">
        <p14:creationId xmlns:p14="http://schemas.microsoft.com/office/powerpoint/2010/main" val="3448808219"/>
      </p:ext>
    </p:extLst>
  </p:cSld>
  <p:clrMapOvr>
    <a:masterClrMapping/>
  </p:clrMapOvr>
  <p:hf hdr="0"/>
</p:sldLayout>
</file>

<file path=ppt/slideLayouts/slideLayout16.xml><?xml version="1.0" encoding="utf-8"?>
<p:sldLayout xmlns:a="http://purl.oclc.org/ooxml/drawingml/main" xmlns:r="http://purl.oclc.org/ooxml/officeDocument/relationships" xmlns:p="http://purl.oclc.org/ooxml/presentationml/main" preserve="1" userDrawn="1">
  <p:cSld name="PHONE MOCKUP + TITLE + TEXT (BLUE)">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336"/>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411278"/>
            <a:ext cx="2125580" cy="3695950"/>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53213" y="1853326"/>
            <a:ext cx="6316282" cy="618385"/>
          </a:xfrm>
        </p:spPr>
        <p:txBody>
          <a:bodyPr>
            <a:normAutofit/>
          </a:bodyPr>
          <a:lstStyle>
            <a:lvl1pPr algn="r">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9F0F9ADF-639A-4CBB-9F0D-91CE0C956A85}"/>
              </a:ext>
            </a:extLst>
          </p:cNvPr>
          <p:cNvSpPr>
            <a:spLocks noGrp="1"/>
          </p:cNvSpPr>
          <p:nvPr>
            <p:ph type="ftr" sz="quarter" idx="15"/>
          </p:nvPr>
        </p:nvSpPr>
        <p:spPr/>
        <p:txBody>
          <a:bodyPr/>
          <a:lstStyle/>
          <a:p>
            <a:r>
              <a:rPr lang="en-US"/>
              <a:t>Company Confidential</a:t>
            </a:r>
            <a:endParaRPr lang="en-US" dirty="0"/>
          </a:p>
        </p:txBody>
      </p:sp>
      <p:sp>
        <p:nvSpPr>
          <p:cNvPr id="13"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053213" y="2649310"/>
            <a:ext cx="6316282" cy="3442817"/>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26863194"/>
      </p:ext>
    </p:extLst>
  </p:cSld>
  <p:clrMapOvr>
    <a:masterClrMapping/>
  </p:clrMapOvr>
  <p:hf hdr="0"/>
</p:sldLayout>
</file>

<file path=ppt/slideLayouts/slideLayout17.xml><?xml version="1.0" encoding="utf-8"?>
<p:sldLayout xmlns:a="http://purl.oclc.org/ooxml/drawingml/main" xmlns:r="http://purl.oclc.org/ooxml/officeDocument/relationships" xmlns:p="http://purl.oclc.org/ooxml/presentationml/main" preserve="1" userDrawn="1">
  <p:cSld name="TABLET MOCKUP + TITLE + TEXT (BLUE)">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0.001%" b="49.999%"/>
          <a:stretch/>
        </p:blipFill>
        <p:spPr>
          <a:xfrm>
            <a:off x="471392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101709" y="2680856"/>
            <a:ext cx="6251317" cy="4177144"/>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E1A4CD98-9CAE-4CA2-B8DC-A9BA353F875A}"/>
              </a:ext>
            </a:extLst>
          </p:cNvPr>
          <p:cNvSpPr>
            <a:spLocks noGrp="1"/>
          </p:cNvSpPr>
          <p:nvPr>
            <p:ph type="ftr" sz="quarter" idx="14"/>
          </p:nvPr>
        </p:nvSpPr>
        <p:spPr/>
        <p:txBody>
          <a:bodyPr/>
          <a:lstStyle/>
          <a:p>
            <a:r>
              <a:rPr lang="en-US"/>
              <a:t>Company Confidential</a:t>
            </a:r>
            <a:endParaRPr lang="en-US" dirty="0"/>
          </a:p>
        </p:txBody>
      </p:sp>
      <p:sp>
        <p:nvSpPr>
          <p:cNvPr id="12"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22835" y="1679642"/>
            <a:ext cx="3975291" cy="4991124"/>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9771802"/>
      </p:ext>
    </p:extLst>
  </p:cSld>
  <p:clrMapOvr>
    <a:masterClrMapping/>
  </p:clrMapOvr>
  <p:hf hdr="0"/>
</p:sldLayout>
</file>

<file path=ppt/slideLayouts/slideLayout18.xml><?xml version="1.0" encoding="utf-8"?>
<p:sldLayout xmlns:a="http://purl.oclc.org/ooxml/drawingml/main" xmlns:r="http://purl.oclc.org/ooxml/officeDocument/relationships" xmlns:p="http://purl.oclc.org/ooxml/presentationml/main" preserve="1">
  <p:cSld name="3 TEXT BUBBLES + 3 PICTURES (BLUE)">
    <p:spTree>
      <p:nvGrpSpPr>
        <p:cNvPr id="1" name=""/>
        <p:cNvGrpSpPr/>
        <p:nvPr/>
      </p:nvGrpSpPr>
      <p:grpSpPr>
        <a:xfrm>
          <a:off x="0" y="0"/>
          <a:ext cx="0" cy="0"/>
          <a:chOff x="0" y="0"/>
          <a:chExt cx="0" cy="0"/>
        </a:xfrm>
      </p:grpSpPr>
      <p:sp>
        <p:nvSpPr>
          <p:cNvPr id="6" name="Rounded Rectangular Callout 5"/>
          <p:cNvSpPr/>
          <p:nvPr/>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8" name="Rounded Rectangular Callout 7"/>
          <p:cNvSpPr/>
          <p:nvPr/>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0" name="Rounded Rectangular Callout 9"/>
          <p:cNvSpPr/>
          <p:nvPr/>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5" name="Picture Placeholder 14"/>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51793544-6753-48D6-9A1E-1CE0857F809D}"/>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220212908"/>
      </p:ext>
    </p:extLst>
  </p:cSld>
  <p:clrMapOvr>
    <a:masterClrMapping/>
  </p:clrMapOvr>
  <p:transition spd="slow">
    <p:push dir="u"/>
  </p:transition>
  <p:hf hdr="0"/>
</p:sldLayout>
</file>

<file path=ppt/slideLayouts/slideLayout19.xml><?xml version="1.0" encoding="utf-8"?>
<p:sldLayout xmlns:a="http://purl.oclc.org/ooxml/drawingml/main" xmlns:r="http://purl.oclc.org/ooxml/officeDocument/relationships" xmlns:p="http://purl.oclc.org/ooxml/presentationml/main" preserve="1">
  <p:cSld name="3 TEXTBOXES BELOW + 3 PICTURES (BLUE)">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6" name="Rectangle 5"/>
          <p:cNvSpPr/>
          <p:nvPr/>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3003FD76-A308-4A88-AC67-7416DB33C5D5}"/>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3752100500"/>
      </p:ext>
    </p:extLst>
  </p:cSld>
  <p:clrMapOvr>
    <a:masterClrMapping/>
  </p:clrMapOvr>
  <p:transition spd="slow">
    <p:push dir="u"/>
  </p:transition>
  <p:hf hdr="0"/>
</p:sldLayout>
</file>

<file path=ppt/slideLayouts/slideLayout2.xml><?xml version="1.0" encoding="utf-8"?>
<p:sldLayout xmlns:a="http://purl.oclc.org/ooxml/drawingml/main" xmlns:r="http://purl.oclc.org/ooxml/officeDocument/relationships" xmlns:p="http://purl.oclc.org/ooxml/presentationml/main" preserve="1" userDrawn="1">
  <p:cSld name="BIG SECTION TITLE 1">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8B5F07-3492-4E52-9CEC-9132DAA15A5B}"/>
              </a:ext>
            </a:extLst>
          </p:cNvPr>
          <p:cNvSpPr/>
          <p:nvPr userDrawn="1"/>
        </p:nvSpPr>
        <p:spPr>
          <a:xfrm>
            <a:off x="1" y="0"/>
            <a:ext cx="12192000" cy="2599267"/>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CD9EDB01-954C-482E-B6AA-2183CE3D3C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A05AC9E8-4589-4658-A14A-510A38ADE742}"/>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B13FC622-4740-4767-8276-72B8B2DAA732}"/>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138388209"/>
      </p:ext>
    </p:extLst>
  </p:cSld>
  <p:clrMapOvr>
    <a:masterClrMapping/>
  </p:clrMapOvr>
</p:sldLayout>
</file>

<file path=ppt/slideLayouts/slideLayout20.xml><?xml version="1.0" encoding="utf-8"?>
<p:sldLayout xmlns:a="http://purl.oclc.org/ooxml/drawingml/main" xmlns:r="http://purl.oclc.org/ooxml/officeDocument/relationships" xmlns:p="http://purl.oclc.org/ooxml/presentationml/main" preserve="1">
  <p:cSld name="3 TEXTBOXES ABOVE + 3 PICTURES (BLUE)">
    <p:spTree>
      <p:nvGrpSpPr>
        <p:cNvPr id="1" name=""/>
        <p:cNvGrpSpPr/>
        <p:nvPr/>
      </p:nvGrpSpPr>
      <p:grpSpPr>
        <a:xfrm>
          <a:off x="0" y="0"/>
          <a:ext cx="0" cy="0"/>
          <a:chOff x="0" y="0"/>
          <a:chExt cx="0" cy="0"/>
        </a:xfrm>
      </p:grpSpPr>
      <p:sp>
        <p:nvSpPr>
          <p:cNvPr id="6" name="Rectangle 5"/>
          <p:cNvSpPr/>
          <p:nvPr/>
        </p:nvSpPr>
        <p:spPr>
          <a:xfrm>
            <a:off x="7932013" y="9706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9706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9706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A3614403-D3CD-4D2A-BC1E-5EEB6F00D7F2}"/>
              </a:ext>
            </a:extLst>
          </p:cNvPr>
          <p:cNvSpPr>
            <a:spLocks noGrp="1"/>
          </p:cNvSpPr>
          <p:nvPr>
            <p:ph type="ftr" sz="quarter" idx="20"/>
          </p:nvPr>
        </p:nvSpPr>
        <p:spPr/>
        <p:txBody>
          <a:bodyPr/>
          <a:lstStyle/>
          <a:p>
            <a:r>
              <a:rPr lang="en-US"/>
              <a:t>Company Confidential</a:t>
            </a:r>
            <a:endParaRPr lang="en-US" dirty="0"/>
          </a:p>
        </p:txBody>
      </p:sp>
    </p:spTree>
    <p:extLst>
      <p:ext uri="{BB962C8B-B14F-4D97-AF65-F5344CB8AC3E}">
        <p14:creationId xmlns:p14="http://schemas.microsoft.com/office/powerpoint/2010/main" val="4075935764"/>
      </p:ext>
    </p:extLst>
  </p:cSld>
  <p:clrMapOvr>
    <a:masterClrMapping/>
  </p:clrMapOvr>
  <p:transition spd="slow">
    <p:push dir="u"/>
  </p:transition>
  <p:hf hdr="0"/>
</p:sldLayout>
</file>

<file path=ppt/slideLayouts/slideLayout21.xml><?xml version="1.0" encoding="utf-8"?>
<p:sldLayout xmlns:a="http://purl.oclc.org/ooxml/drawingml/main" xmlns:r="http://purl.oclc.org/ooxml/officeDocument/relationships" xmlns:p="http://purl.oclc.org/ooxml/presentationml/main" preserve="1">
  <p:cSld name="4 TEXTBOXES + 4 PICTURES (BLUE) ">
    <p:spTree>
      <p:nvGrpSpPr>
        <p:cNvPr id="1" name=""/>
        <p:cNvGrpSpPr/>
        <p:nvPr/>
      </p:nvGrpSpPr>
      <p:grpSpPr>
        <a:xfrm>
          <a:off x="0" y="0"/>
          <a:ext cx="0" cy="0"/>
          <a:chOff x="0" y="0"/>
          <a:chExt cx="0" cy="0"/>
        </a:xfrm>
      </p:grpSpPr>
      <p:sp>
        <p:nvSpPr>
          <p:cNvPr id="16" name="Rectangle 15"/>
          <p:cNvSpPr/>
          <p:nvPr/>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2352859598"/>
      </p:ext>
    </p:extLst>
  </p:cSld>
  <p:clrMapOvr>
    <a:masterClrMapping/>
  </p:clrMapOvr>
  <p:transition spd="slow">
    <p:push dir="u"/>
  </p:transition>
  <p:hf hdr="0"/>
</p:sldLayout>
</file>

<file path=ppt/slideLayouts/slideLayout22.xml><?xml version="1.0" encoding="utf-8"?>
<p:sldLayout xmlns:a="http://purl.oclc.org/ooxml/drawingml/main" xmlns:r="http://purl.oclc.org/ooxml/officeDocument/relationships" xmlns:p="http://purl.oclc.org/ooxml/presentationml/main" preserve="1" userDrawn="1">
  <p:cSld name="TITLE + TEXT + PICTURE RIGHT (BLU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39893" y="1948556"/>
            <a:ext cx="5711168"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7ED671D3-6608-48A9-A891-F2257ADB9157}"/>
              </a:ext>
            </a:extLst>
          </p:cNvPr>
          <p:cNvSpPr>
            <a:spLocks noGrp="1"/>
          </p:cNvSpPr>
          <p:nvPr>
            <p:ph type="ftr" sz="quarter" idx="14"/>
          </p:nvPr>
        </p:nvSpPr>
        <p:spPr/>
        <p:txBody>
          <a:bodyPr/>
          <a:lstStyle/>
          <a:p>
            <a:r>
              <a:rPr lang="en-US"/>
              <a:t>Company Confidential</a:t>
            </a:r>
            <a:endParaRPr lang="en-US" dirty="0"/>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339893" y="2658809"/>
            <a:ext cx="5711168" cy="4038082"/>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298060"/>
      </p:ext>
    </p:extLst>
  </p:cSld>
  <p:clrMapOvr>
    <a:masterClrMapping/>
  </p:clrMapOvr>
  <p:hf hdr="0"/>
</p:sldLayout>
</file>

<file path=ppt/slideLayouts/slideLayout23.xml><?xml version="1.0" encoding="utf-8"?>
<p:sldLayout xmlns:a="http://purl.oclc.org/ooxml/drawingml/main" xmlns:r="http://purl.oclc.org/ooxml/officeDocument/relationships" xmlns:p="http://purl.oclc.org/ooxml/presentationml/main" preserve="1" userDrawn="1">
  <p:cSld name="IMAGE ONLY (NO BACKGROUND)">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929" y="0"/>
            <a:ext cx="12192001"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7660620"/>
      </p:ext>
    </p:extLst>
  </p:cSld>
  <p:clrMapOvr>
    <a:masterClrMapping/>
  </p:clrMapOvr>
  <p:hf hdr="0"/>
</p:sldLayout>
</file>

<file path=ppt/slideLayouts/slideLayout24.xml><?xml version="1.0" encoding="utf-8"?>
<p:sldLayout xmlns:a="http://purl.oclc.org/ooxml/drawingml/main" xmlns:r="http://purl.oclc.org/ooxml/officeDocument/relationships" xmlns:p="http://purl.oclc.org/ooxml/presentationml/main" preserve="1" userDrawn="1">
  <p:cSld name="LAPTOP MOCKUP +TITLE + TEXT (BLUE)">
    <p:spTree>
      <p:nvGrpSpPr>
        <p:cNvPr id="1" name=""/>
        <p:cNvGrpSpPr/>
        <p:nvPr/>
      </p:nvGrpSpPr>
      <p:grpSpPr>
        <a:xfrm>
          <a:off x="0" y="0"/>
          <a:ext cx="0" cy="0"/>
          <a:chOff x="0" y="0"/>
          <a:chExt cx="0" cy="0"/>
        </a:xfrm>
      </p:grpSpPr>
      <p:pic>
        <p:nvPicPr>
          <p:cNvPr id="7" name="Picture 6" descr="A screen shot of a computer&#10;&#10;Description generated with high confidence">
            <a:extLst>
              <a:ext uri="{FF2B5EF4-FFF2-40B4-BE49-F238E27FC236}">
                <a16:creationId xmlns:a16="http://schemas.microsoft.com/office/drawing/2014/main" id="{AFD1E905-D87F-4D07-A88B-DDE4423B9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27" y="2003992"/>
            <a:ext cx="7120704" cy="4300905"/>
          </a:xfrm>
          <a:prstGeom prst="rect">
            <a:avLst/>
          </a:prstGeom>
        </p:spPr>
      </p:pic>
      <p:sp>
        <p:nvSpPr>
          <p:cNvPr id="8" name="Rectangle 7">
            <a:extLst>
              <a:ext uri="{FF2B5EF4-FFF2-40B4-BE49-F238E27FC236}">
                <a16:creationId xmlns:a16="http://schemas.microsoft.com/office/drawing/2014/main" id="{6BE566E5-8626-40B6-AD15-5E45F0A678CF}"/>
              </a:ext>
            </a:extLst>
          </p:cNvPr>
          <p:cNvSpPr/>
          <p:nvPr/>
        </p:nvSpPr>
        <p:spPr>
          <a:xfrm rot="10800000">
            <a:off x="10387035" y="109213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Picture Placeholder 6">
            <a:extLst>
              <a:ext uri="{FF2B5EF4-FFF2-40B4-BE49-F238E27FC236}">
                <a16:creationId xmlns:a16="http://schemas.microsoft.com/office/drawing/2014/main" id="{3D0E3926-CAE8-4288-8EF6-9092CC4C9D37}"/>
              </a:ext>
            </a:extLst>
          </p:cNvPr>
          <p:cNvSpPr>
            <a:spLocks noGrp="1"/>
          </p:cNvSpPr>
          <p:nvPr>
            <p:ph type="pic" sz="quarter" idx="10" hasCustomPrompt="1"/>
          </p:nvPr>
        </p:nvSpPr>
        <p:spPr>
          <a:xfrm>
            <a:off x="1143015" y="2237635"/>
            <a:ext cx="5403064" cy="335066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2" name="Title 1">
            <a:extLst>
              <a:ext uri="{FF2B5EF4-FFF2-40B4-BE49-F238E27FC236}">
                <a16:creationId xmlns:a16="http://schemas.microsoft.com/office/drawing/2014/main" id="{51385F50-0C69-4721-A24C-ED1EA1EDA5E6}"/>
              </a:ext>
            </a:extLst>
          </p:cNvPr>
          <p:cNvSpPr>
            <a:spLocks noGrp="1"/>
          </p:cNvSpPr>
          <p:nvPr>
            <p:ph type="title" hasCustomPrompt="1"/>
          </p:nvPr>
        </p:nvSpPr>
        <p:spPr>
          <a:xfrm>
            <a:off x="1291780" y="1191966"/>
            <a:ext cx="10515600" cy="618385"/>
          </a:xfrm>
        </p:spPr>
        <p:txBody>
          <a:bodyPr>
            <a:normAutofit/>
          </a:bodyPr>
          <a:lstStyle>
            <a:lvl1pPr algn="r">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2AE7437A-F3C3-4FAD-81BE-650B0C836567}"/>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5C844011-52E4-4138-A057-9822B0E50426}"/>
              </a:ext>
            </a:extLst>
          </p:cNvPr>
          <p:cNvSpPr>
            <a:spLocks noGrp="1"/>
          </p:cNvSpPr>
          <p:nvPr>
            <p:ph type="ftr" sz="quarter" idx="14"/>
          </p:nvPr>
        </p:nvSpPr>
        <p:spPr/>
        <p:txBody>
          <a:bodyPr/>
          <a:lstStyle/>
          <a:p>
            <a:r>
              <a:rPr lang="en-US"/>
              <a:t>Company Confidential</a:t>
            </a:r>
            <a:endParaRPr lang="en-US" dirty="0"/>
          </a:p>
        </p:txBody>
      </p:sp>
      <p:sp>
        <p:nvSpPr>
          <p:cNvPr id="10"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905896" y="2043994"/>
            <a:ext cx="4901483" cy="3633995"/>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5187610"/>
      </p:ext>
    </p:extLst>
  </p:cSld>
  <p:clrMapOvr>
    <a:masterClrMapping/>
  </p:clrMapOvr>
  <p:hf hdr="0"/>
</p:sldLayout>
</file>

<file path=ppt/slideLayouts/slideLayout25.xml><?xml version="1.0" encoding="utf-8"?>
<p:sldLayout xmlns:a="http://purl.oclc.org/ooxml/drawingml/main" xmlns:r="http://purl.oclc.org/ooxml/officeDocument/relationships" xmlns:p="http://purl.oclc.org/ooxml/presentationml/main" preserve="1" userDrawn="1">
  <p:cSld name="COMPUTER MOCKUP + TITLE + TEXT (BLUE)">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lvl1pPr>
          </a:lstStyle>
          <a:p>
            <a:r>
              <a:rPr lang="en-US" dirty="0"/>
              <a:t>Heading goes here</a:t>
            </a:r>
            <a:endParaRPr lang="en-GB"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033AF429-8F44-4A49-8F3D-A524F7398C77}"/>
              </a:ext>
            </a:extLst>
          </p:cNvPr>
          <p:cNvSpPr>
            <a:spLocks noGrp="1"/>
          </p:cNvSpPr>
          <p:nvPr>
            <p:ph type="ftr" sz="quarter" idx="15"/>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64491" y="2068798"/>
            <a:ext cx="4657132" cy="4366836"/>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2583932"/>
      </p:ext>
    </p:extLst>
  </p:cSld>
  <p:clrMapOvr>
    <a:masterClrMapping/>
  </p:clrMapOvr>
  <p:hf hdr="0"/>
</p:sldLayout>
</file>

<file path=ppt/slideLayouts/slideLayout26.xml><?xml version="1.0" encoding="utf-8"?>
<p:sldLayout xmlns:a="http://purl.oclc.org/ooxml/drawingml/main" xmlns:r="http://purl.oclc.org/ooxml/officeDocument/relationships" xmlns:p="http://purl.oclc.org/ooxml/presentationml/main" preserve="1" userDrawn="1">
  <p:cSld name="HEADING + CONTENT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lvl1pPr>
          </a:lstStyle>
          <a:p>
            <a:r>
              <a:rPr lang="en-US" dirty="0"/>
              <a:t>Heading goes here</a:t>
            </a:r>
            <a:endParaRPr lang="en-GB" dirty="0"/>
          </a:p>
        </p:txBody>
      </p:sp>
      <p:sp>
        <p:nvSpPr>
          <p:cNvPr id="9"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lvl1pPr>
            <a:lvl2pPr algn="l">
              <a:defRPr/>
            </a:lvl2pPr>
            <a:lvl3pPr algn="l">
              <a:defRPr/>
            </a:lvl3pPr>
            <a:lvl4pPr algn="l">
              <a:defRPr/>
            </a:lvl4pPr>
            <a:lvl5pPr algn="l">
              <a:defRPr/>
            </a:lvl5pPr>
            <a:lvl6pPr marL="2286000" indent="0">
              <a:buNone/>
              <a:defRPr/>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409409"/>
      </p:ext>
    </p:extLst>
  </p:cSld>
  <p:clrMapOvr>
    <a:masterClrMapping/>
  </p:clrMapOvr>
  <p:hf hdr="0"/>
</p:sldLayout>
</file>

<file path=ppt/slideLayouts/slideLayout27.xml><?xml version="1.0" encoding="utf-8"?>
<p:sldLayout xmlns:a="http://purl.oclc.org/ooxml/drawingml/main" xmlns:r="http://purl.oclc.org/ooxml/officeDocument/relationships" xmlns:p="http://purl.oclc.org/ooxml/presentationml/main" preserve="1" userDrawn="1">
  <p:cSld name="HEADING ONLY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lvl1pPr>
          </a:lstStyle>
          <a:p>
            <a:r>
              <a:rPr lang="en-US" dirty="0"/>
              <a:t>Heading goes here</a:t>
            </a:r>
            <a:endParaRPr lang="en-GB" dirty="0"/>
          </a:p>
        </p:txBody>
      </p:sp>
    </p:spTree>
    <p:extLst>
      <p:ext uri="{BB962C8B-B14F-4D97-AF65-F5344CB8AC3E}">
        <p14:creationId xmlns:p14="http://schemas.microsoft.com/office/powerpoint/2010/main" val="769285020"/>
      </p:ext>
    </p:extLst>
  </p:cSld>
  <p:clrMapOvr>
    <a:masterClrMapping/>
  </p:clrMapOvr>
  <p:hf hdr="0"/>
</p:sldLayout>
</file>

<file path=ppt/slideLayouts/slideLayout28.xml><?xml version="1.0" encoding="utf-8"?>
<p:sldLayout xmlns:a="http://purl.oclc.org/ooxml/drawingml/main" xmlns:r="http://purl.oclc.org/ooxml/officeDocument/relationships" xmlns:p="http://purl.oclc.org/ooxml/presentationml/main" preserve="1">
  <p:cSld name="HEADING + 4 TEXTBOXES">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kern="1200" smtClean="0">
                <a:solidFill>
                  <a:schemeClr val="tx1"/>
                </a:solidFill>
                <a:effectLst/>
                <a:latin typeface="+mn-lt"/>
                <a:ea typeface="+mn-ea"/>
                <a:cs typeface="+mn-cs"/>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53112"/>
            <a:ext cx="10515600" cy="620566"/>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652676987"/>
      </p:ext>
    </p:extLst>
  </p:cSld>
  <p:clrMapOvr>
    <a:masterClrMapping/>
  </p:clrMapOvr>
  <p:hf hdr="0"/>
</p:sldLayout>
</file>

<file path=ppt/slideLayouts/slideLayout29.xml><?xml version="1.0" encoding="utf-8"?>
<p:sldLayout xmlns:a="http://purl.oclc.org/ooxml/drawingml/main" xmlns:r="http://purl.oclc.org/ooxml/officeDocument/relationships" xmlns:p="http://purl.oclc.org/ooxml/presentationml/main" preserve="1">
  <p:cSld name="HEADING + 4 TEXTBOXES (COLORS) (BLU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70458"/>
            <a:ext cx="10515600" cy="603220"/>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2544786358"/>
      </p:ext>
    </p:extLst>
  </p:cSld>
  <p:clrMapOvr>
    <a:masterClrMapping/>
  </p:clrMapOvr>
  <p:hf hdr="0"/>
</p:sldLayout>
</file>

<file path=ppt/slideLayouts/slideLayout3.xml><?xml version="1.0" encoding="utf-8"?>
<p:sldLayout xmlns:a="http://purl.oclc.org/ooxml/drawingml/main" xmlns:r="http://purl.oclc.org/ooxml/officeDocument/relationships" xmlns:p="http://purl.oclc.org/ooxml/presentationml/main" preserve="1" userDrawn="1">
  <p:cSld name="BIG SECTION TITLE 2">
    <p:bg>
      <p:bgPr>
        <a:solidFill>
          <a:schemeClr val="accent4">
            <a:lumMod val="60%"/>
            <a:lumOff val="4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D76782-B57F-4577-BA5E-5B2710D154EC}"/>
              </a:ext>
            </a:extLst>
          </p:cNvPr>
          <p:cNvSpPr/>
          <p:nvPr userDrawn="1"/>
        </p:nvSpPr>
        <p:spPr>
          <a:xfrm>
            <a:off x="0" y="0"/>
            <a:ext cx="12192000" cy="2032000"/>
          </a:xfrm>
          <a:prstGeom prst="rect">
            <a:avLst/>
          </a:prstGeom>
          <a:solidFill>
            <a:schemeClr val="accent4">
              <a:lumMod val="60%"/>
              <a:lumOff val="4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FC840EC8-4F12-4E6E-BF1B-1B23D1F53E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487B77A1-89C0-4112-AC26-B65A7BB47D39}"/>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A9BBFFAE-4535-4D05-BEE7-EAE5D2956056}"/>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276788331"/>
      </p:ext>
    </p:extLst>
  </p:cSld>
  <p:clrMapOvr>
    <a:masterClrMapping/>
  </p:clrMapOvr>
</p:sldLayout>
</file>

<file path=ppt/slideLayouts/slideLayout30.xml><?xml version="1.0" encoding="utf-8"?>
<p:sldLayout xmlns:a="http://purl.oclc.org/ooxml/drawingml/main" xmlns:r="http://purl.oclc.org/ooxml/officeDocument/relationships" xmlns:p="http://purl.oclc.org/ooxml/presentationml/main" preserve="1">
  <p:cSld name="HEADING + 3 TEX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3816787990"/>
      </p:ext>
    </p:extLst>
  </p:cSld>
  <p:clrMapOvr>
    <a:masterClrMapping/>
  </p:clrMapOvr>
  <p:hf hdr="0"/>
</p:sldLayout>
</file>

<file path=ppt/slideLayouts/slideLayout31.xml><?xml version="1.0" encoding="utf-8"?>
<p:sldLayout xmlns:a="http://purl.oclc.org/ooxml/drawingml/main" xmlns:r="http://purl.oclc.org/ooxml/officeDocument/relationships" xmlns:p="http://purl.oclc.org/ooxml/presentationml/main" preserve="1">
  <p:cSld name="HEADING + 3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4007659296"/>
      </p:ext>
    </p:extLst>
  </p:cSld>
  <p:clrMapOvr>
    <a:masterClrMapping/>
  </p:clrMapOvr>
  <p:hf hdr="0"/>
</p:sldLayout>
</file>

<file path=ppt/slideLayouts/slideLayout32.xml><?xml version="1.0" encoding="utf-8"?>
<p:sldLayout xmlns:a="http://purl.oclc.org/ooxml/drawingml/main" xmlns:r="http://purl.oclc.org/ooxml/officeDocument/relationships" xmlns:p="http://purl.oclc.org/ooxml/presentationml/main" preserve="1" userDrawn="1">
  <p:cSld name="HEADING + 2 TEXT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975834658"/>
      </p:ext>
    </p:extLst>
  </p:cSld>
  <p:clrMapOvr>
    <a:masterClrMapping/>
  </p:clrMapOvr>
  <p:hf hdr="0"/>
</p:sldLayout>
</file>

<file path=ppt/slideLayouts/slideLayout33.xml><?xml version="1.0" encoding="utf-8"?>
<p:sldLayout xmlns:a="http://purl.oclc.org/ooxml/drawingml/main" xmlns:r="http://purl.oclc.org/ooxml/officeDocument/relationships" xmlns:p="http://purl.oclc.org/ooxml/presentationml/main" preserve="1" userDrawn="1">
  <p:cSld name="HEADING + 2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968290617"/>
      </p:ext>
    </p:extLst>
  </p:cSld>
  <p:clrMapOvr>
    <a:masterClrMapping/>
  </p:clrMapOvr>
  <p:hf hdr="0"/>
</p:sldLayout>
</file>

<file path=ppt/slideLayouts/slideLayout34.xml><?xml version="1.0" encoding="utf-8"?>
<p:sldLayout xmlns:a="http://purl.oclc.org/ooxml/drawingml/main" xmlns:r="http://purl.oclc.org/ooxml/officeDocument/relationships" xmlns:p="http://purl.oclc.org/ooxml/presentationml/main" preserve="1" userDrawn="1">
  <p:cSld name="HEADING + 1 TEXTBOX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293988589"/>
      </p:ext>
    </p:extLst>
  </p:cSld>
  <p:clrMapOvr>
    <a:masterClrMapping/>
  </p:clrMapOvr>
  <p:hf hdr="0"/>
</p:sldLayout>
</file>

<file path=ppt/slideLayouts/slideLayout35.xml><?xml version="1.0" encoding="utf-8"?>
<p:sldLayout xmlns:a="http://purl.oclc.org/ooxml/drawingml/main" xmlns:r="http://purl.oclc.org/ooxml/officeDocument/relationships" xmlns:p="http://purl.oclc.org/ooxml/presentationml/main" preserve="1">
  <p:cSld name="MECOMS PART OF THE SOLU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48CF4B-9208-40CA-B95B-E750F9F67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895" y="-834140"/>
            <a:ext cx="10424041" cy="9946865"/>
          </a:xfrm>
          <a:prstGeom prst="rect">
            <a:avLst/>
          </a:prstGeom>
        </p:spPr>
      </p:pic>
      <p:sp>
        <p:nvSpPr>
          <p:cNvPr id="7" name="TextBox 6">
            <a:extLst>
              <a:ext uri="{FF2B5EF4-FFF2-40B4-BE49-F238E27FC236}">
                <a16:creationId xmlns:a16="http://schemas.microsoft.com/office/drawing/2014/main" id="{882B73A8-DD4E-4E69-8F9A-65C938864707}"/>
              </a:ext>
            </a:extLst>
          </p:cNvPr>
          <p:cNvSpPr txBox="1"/>
          <p:nvPr/>
        </p:nvSpPr>
        <p:spPr>
          <a:xfrm>
            <a:off x="914003" y="928655"/>
            <a:ext cx="3850350" cy="2383717"/>
          </a:xfrm>
          <a:prstGeom prst="rect">
            <a:avLst/>
          </a:prstGeom>
          <a:noFill/>
        </p:spPr>
        <p:txBody>
          <a:bodyPr wrap="square" rtlCol="0">
            <a:noAutofit/>
          </a:bodyPr>
          <a:lstStyle/>
          <a:p>
            <a:r>
              <a:rPr lang="en-US" sz="4400" dirty="0">
                <a:solidFill>
                  <a:schemeClr val="bg1"/>
                </a:solidFill>
                <a:latin typeface="+mj-lt"/>
              </a:rPr>
              <a:t>MECOMS </a:t>
            </a:r>
          </a:p>
          <a:p>
            <a:r>
              <a:rPr lang="en-US" sz="4400" dirty="0">
                <a:solidFill>
                  <a:schemeClr val="bg1"/>
                </a:solidFill>
                <a:latin typeface="+mj-lt"/>
              </a:rPr>
              <a:t>is a part of </a:t>
            </a:r>
          </a:p>
          <a:p>
            <a:r>
              <a:rPr lang="en-US" sz="4400" dirty="0">
                <a:solidFill>
                  <a:schemeClr val="bg1"/>
                </a:solidFill>
                <a:latin typeface="+mj-lt"/>
              </a:rPr>
              <a:t>the solution. </a:t>
            </a:r>
            <a:endParaRPr lang="id-ID" sz="2000" dirty="0">
              <a:solidFill>
                <a:schemeClr val="bg1"/>
              </a:solidFill>
              <a:latin typeface="+mj-lt"/>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p:txBody>
      </p:sp>
      <p:sp>
        <p:nvSpPr>
          <p:cNvPr id="8" name="Rectangle 7">
            <a:extLst>
              <a:ext uri="{FF2B5EF4-FFF2-40B4-BE49-F238E27FC236}">
                <a16:creationId xmlns:a16="http://schemas.microsoft.com/office/drawing/2014/main" id="{23983049-C115-4D2E-9AF6-99C5596CF8EB}"/>
              </a:ext>
            </a:extLst>
          </p:cNvPr>
          <p:cNvSpPr/>
          <p:nvPr/>
        </p:nvSpPr>
        <p:spPr>
          <a:xfrm rot="10800000">
            <a:off x="1040070" y="83937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3"/>
              </a:solidFill>
            </a:endParaRPr>
          </a:p>
        </p:txBody>
      </p:sp>
      <p:sp>
        <p:nvSpPr>
          <p:cNvPr id="11" name="Rectangle 10">
            <a:extLst>
              <a:ext uri="{FF2B5EF4-FFF2-40B4-BE49-F238E27FC236}">
                <a16:creationId xmlns:a16="http://schemas.microsoft.com/office/drawing/2014/main" id="{A37868A3-B288-4CFF-BE53-B1A3FEDFC3BB}"/>
              </a:ext>
            </a:extLst>
          </p:cNvPr>
          <p:cNvSpPr/>
          <p:nvPr/>
        </p:nvSpPr>
        <p:spPr>
          <a:xfrm>
            <a:off x="932665" y="4462467"/>
            <a:ext cx="3947245" cy="1477328"/>
          </a:xfrm>
          <a:prstGeom prst="rect">
            <a:avLst/>
          </a:prstGeom>
        </p:spPr>
        <p:txBody>
          <a:bodyPr wrap="square">
            <a:spAutoFit/>
          </a:bodyPr>
          <a:lstStyle/>
          <a:p>
            <a:r>
              <a:rPr lang="en-US" sz="1800" dirty="0">
                <a:solidFill>
                  <a:schemeClr val="bg1"/>
                </a:solidFill>
                <a:latin typeface="+mn-lt"/>
              </a:rPr>
              <a:t>What we contribute is ‘best in class’. We enable easy integration and an eco-system of other products to allow our partners to build the best solution for their customers.</a:t>
            </a:r>
            <a:endParaRPr lang="id-ID" sz="1600" dirty="0">
              <a:solidFill>
                <a:schemeClr val="bg1"/>
              </a:solidFill>
              <a:latin typeface="+mn-lt"/>
            </a:endParaRPr>
          </a:p>
        </p:txBody>
      </p:sp>
      <p:sp>
        <p:nvSpPr>
          <p:cNvPr id="13" name="Slide Number Placeholder 12">
            <a:extLst>
              <a:ext uri="{FF2B5EF4-FFF2-40B4-BE49-F238E27FC236}">
                <a16:creationId xmlns:a16="http://schemas.microsoft.com/office/drawing/2014/main" id="{39F57EC2-1EA0-49E4-9477-B128577F6F50}"/>
              </a:ext>
            </a:extLst>
          </p:cNvPr>
          <p:cNvSpPr>
            <a:spLocks noGrp="1"/>
          </p:cNvSpPr>
          <p:nvPr>
            <p:ph type="sldNum" sz="quarter" idx="11"/>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6B40FDB7-34E3-420F-9A49-844A03B09167}"/>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172994575"/>
      </p:ext>
    </p:extLst>
  </p:cSld>
  <p:clrMapOvr>
    <a:masterClrMapping/>
  </p:clrMapOvr>
  <p:hf hdr="0"/>
</p:sldLayout>
</file>

<file path=ppt/slideLayouts/slideLayout36.xml><?xml version="1.0" encoding="utf-8"?>
<p:sldLayout xmlns:a="http://purl.oclc.org/ooxml/drawingml/main" xmlns:r="http://purl.oclc.org/ooxml/officeDocument/relationships" xmlns:p="http://purl.oclc.org/ooxml/presentationml/main" preserve="1">
  <p:cSld name="QUOTE PJ">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2B798A-9721-4504-8A51-71E4B7A619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4139" y="13218"/>
            <a:ext cx="8385370" cy="6913488"/>
          </a:xfrm>
          <a:prstGeom prst="rect">
            <a:avLst/>
          </a:prstGeom>
        </p:spPr>
      </p:pic>
      <p:pic>
        <p:nvPicPr>
          <p:cNvPr id="8" name="Graphic 7">
            <a:extLst>
              <a:ext uri="{FF2B5EF4-FFF2-40B4-BE49-F238E27FC236}">
                <a16:creationId xmlns:a16="http://schemas.microsoft.com/office/drawing/2014/main" id="{CF53FD86-0101-4FE4-AA56-7DCD4B44B2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355" y="803682"/>
            <a:ext cx="1609531" cy="1549173"/>
          </a:xfrm>
          <a:prstGeom prst="rect">
            <a:avLst/>
          </a:prstGeom>
        </p:spPr>
      </p:pic>
      <p:sp>
        <p:nvSpPr>
          <p:cNvPr id="5" name="Text Placeholder 2">
            <a:extLst>
              <a:ext uri="{FF2B5EF4-FFF2-40B4-BE49-F238E27FC236}">
                <a16:creationId xmlns:a16="http://schemas.microsoft.com/office/drawing/2014/main" id="{2B858426-E9EC-4979-AB6C-6808B1D0E0E6}"/>
              </a:ext>
            </a:extLst>
          </p:cNvPr>
          <p:cNvSpPr>
            <a:spLocks noGrp="1"/>
          </p:cNvSpPr>
          <p:nvPr>
            <p:ph type="body" sz="quarter" idx="10" hasCustomPrompt="1"/>
          </p:nvPr>
        </p:nvSpPr>
        <p:spPr>
          <a:xfrm>
            <a:off x="5824912" y="2036484"/>
            <a:ext cx="5162550" cy="3259138"/>
          </a:xfrm>
        </p:spPr>
        <p:txBody>
          <a:bodyPr>
            <a:normAutofit/>
          </a:bodyPr>
          <a:lstStyle>
            <a:lvl1pPr marL="0" indent="0">
              <a:buNone/>
              <a:defRPr sz="2400"/>
            </a:lvl1pPr>
          </a:lstStyle>
          <a:p>
            <a:pPr lvl="0"/>
            <a:r>
              <a:rPr lang="en-US" dirty="0"/>
              <a:t>Quote goes here</a:t>
            </a:r>
            <a:endParaRPr lang="en-GB" dirty="0"/>
          </a:p>
        </p:txBody>
      </p:sp>
      <p:sp>
        <p:nvSpPr>
          <p:cNvPr id="2" name="Footer Placeholder 1">
            <a:extLst>
              <a:ext uri="{FF2B5EF4-FFF2-40B4-BE49-F238E27FC236}">
                <a16:creationId xmlns:a16="http://schemas.microsoft.com/office/drawing/2014/main" id="{4B3D9561-E3EB-4F7B-8C1A-2E0F8FF73F9F}"/>
              </a:ext>
            </a:extLst>
          </p:cNvPr>
          <p:cNvSpPr>
            <a:spLocks noGrp="1"/>
          </p:cNvSpPr>
          <p:nvPr>
            <p:ph type="ftr" sz="quarter" idx="11"/>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BF8DF3D2-8DBC-495A-A9D4-9E7859E75B21}"/>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59078257"/>
      </p:ext>
    </p:extLst>
  </p:cSld>
  <p:clrMapOvr>
    <a:masterClrMapping/>
  </p:clrMapOvr>
  <p:hf hdr="0"/>
</p:sldLayout>
</file>

<file path=ppt/slideLayouts/slideLayout37.xml><?xml version="1.0" encoding="utf-8"?>
<p:sldLayout xmlns:a="http://purl.oclc.org/ooxml/drawingml/main" xmlns:r="http://purl.oclc.org/ooxml/officeDocument/relationships" xmlns:p="http://purl.oclc.org/ooxml/presentationml/main" preserve="1">
  <p:cSld name="QUOTE MECOMS MAN">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EAB08EC-A8E5-4A8E-B7C6-1122E4FC1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122" y="319959"/>
            <a:ext cx="1609531" cy="1549173"/>
          </a:xfrm>
          <a:prstGeom prst="rect">
            <a:avLst/>
          </a:prstGeom>
        </p:spPr>
      </p:pic>
      <p:pic>
        <p:nvPicPr>
          <p:cNvPr id="6" name="Picture 5">
            <a:extLst>
              <a:ext uri="{FF2B5EF4-FFF2-40B4-BE49-F238E27FC236}">
                <a16:creationId xmlns:a16="http://schemas.microsoft.com/office/drawing/2014/main" id="{99AFCADC-8864-445E-B80E-FA8E18869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888" y="414706"/>
            <a:ext cx="11447693" cy="13798249"/>
          </a:xfrm>
          <a:prstGeom prst="rect">
            <a:avLst/>
          </a:prstGeom>
        </p:spPr>
      </p:pic>
      <p:sp>
        <p:nvSpPr>
          <p:cNvPr id="3" name="Text Placeholder 2">
            <a:extLst>
              <a:ext uri="{FF2B5EF4-FFF2-40B4-BE49-F238E27FC236}">
                <a16:creationId xmlns:a16="http://schemas.microsoft.com/office/drawing/2014/main" id="{138CF32F-A027-4B51-AD33-3EC8ED26F9CA}"/>
              </a:ext>
            </a:extLst>
          </p:cNvPr>
          <p:cNvSpPr>
            <a:spLocks noGrp="1"/>
          </p:cNvSpPr>
          <p:nvPr>
            <p:ph type="body" sz="quarter" idx="10" hasCustomPrompt="1"/>
          </p:nvPr>
        </p:nvSpPr>
        <p:spPr>
          <a:xfrm>
            <a:off x="897312" y="1545417"/>
            <a:ext cx="5162550" cy="3259138"/>
          </a:xfrm>
        </p:spPr>
        <p:txBody>
          <a:bodyPr>
            <a:normAutofit/>
          </a:bodyPr>
          <a:lstStyle>
            <a:lvl1pPr marL="0" indent="0">
              <a:buNone/>
              <a:defRPr sz="2400"/>
            </a:lvl1pPr>
          </a:lstStyle>
          <a:p>
            <a:pPr lvl="0"/>
            <a:r>
              <a:rPr lang="en-US" dirty="0"/>
              <a:t>Quote goes here</a:t>
            </a:r>
            <a:endParaRPr lang="en-GB" dirty="0"/>
          </a:p>
        </p:txBody>
      </p:sp>
      <p:sp>
        <p:nvSpPr>
          <p:cNvPr id="4" name="Footer Placeholder 3">
            <a:extLst>
              <a:ext uri="{FF2B5EF4-FFF2-40B4-BE49-F238E27FC236}">
                <a16:creationId xmlns:a16="http://schemas.microsoft.com/office/drawing/2014/main" id="{5292185D-E71C-4F13-89E4-DF511D539572}"/>
              </a:ext>
            </a:extLst>
          </p:cNvPr>
          <p:cNvSpPr>
            <a:spLocks noGrp="1"/>
          </p:cNvSpPr>
          <p:nvPr>
            <p:ph type="ftr" sz="quarter" idx="11"/>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09581C35-1C61-4E03-BABE-922BF38EE1ED}"/>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3167283960"/>
      </p:ext>
    </p:extLst>
  </p:cSld>
  <p:clrMapOvr>
    <a:masterClrMapping/>
  </p:clrMapOvr>
  <p:hf hdr="0"/>
</p:sldLayout>
</file>

<file path=ppt/slideLayouts/slideLayout38.xml><?xml version="1.0" encoding="utf-8"?>
<p:sldLayout xmlns:a="http://purl.oclc.org/ooxml/drawingml/main" xmlns:r="http://purl.oclc.org/ooxml/officeDocument/relationships" xmlns:p="http://purl.oclc.org/ooxml/presentationml/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solidFill>
                  <a:schemeClr val="tx2"/>
                </a:solidFill>
              </a:defRPr>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291636389"/>
      </p:ext>
    </p:extLst>
  </p:cSld>
  <p:clrMapOvr>
    <a:masterClrMapping/>
  </p:clrMapOvr>
  <p:hf hdr="0"/>
</p:sldLayout>
</file>

<file path=ppt/slideLayouts/slideLayout39.xml><?xml version="1.0" encoding="utf-8"?>
<p:sldLayout xmlns:a="http://purl.oclc.org/ooxml/drawingml/main" xmlns:r="http://purl.oclc.org/ooxml/officeDocument/relationships" xmlns:p="http://purl.oclc.org/ooxml/presentationml/main" preserve="1" userDrawn="1">
  <p:cSld name="TITLE + TEXT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userDrawn="1"/>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02275" y="2359473"/>
            <a:ext cx="9165303" cy="3082593"/>
          </a:xfrm>
        </p:spPr>
        <p:txBody>
          <a:bodyPr>
            <a:normAutofit/>
          </a:bodyPr>
          <a:lstStyle>
            <a:lvl1pPr marL="342900" indent="-342900">
              <a:buFont typeface="Arial" panose="020B0604020202020204" pitchFamily="34" charset="0"/>
              <a:buChar char="•"/>
              <a:defRPr lang="en-US" sz="2000" b="0" i="0" smtClean="0">
                <a:solidFill>
                  <a:schemeClr val="tx2"/>
                </a:solidFill>
                <a:effectLst/>
                <a:latin typeface="+mn-lt"/>
              </a:defRPr>
            </a:lvl1pPr>
            <a:lvl2pPr marL="800100" indent="-342900">
              <a:buFont typeface="Arial" panose="020B0604020202020204" pitchFamily="34" charset="0"/>
              <a:buChar cha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vl6pPr marL="2286000" indent="0">
              <a:buNone/>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02275" y="1480517"/>
            <a:ext cx="916530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ECEC46E1-A0B9-423E-829E-4530161B7FD3}"/>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1048201283"/>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preserve="1" userDrawn="1">
  <p:cSld name="BIG SECTION TITLE 3">
    <p:bg>
      <p:bgPr>
        <a:solidFill>
          <a:schemeClr val="accent5">
            <a:lumMod val="60%"/>
            <a:lumOff val="4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D39560-7317-47B2-ABC9-062E247E43B6}"/>
              </a:ext>
            </a:extLst>
          </p:cNvPr>
          <p:cNvSpPr/>
          <p:nvPr userDrawn="1"/>
        </p:nvSpPr>
        <p:spPr>
          <a:xfrm>
            <a:off x="0" y="0"/>
            <a:ext cx="12192000" cy="2032000"/>
          </a:xfrm>
          <a:prstGeom prst="rect">
            <a:avLst/>
          </a:prstGeom>
          <a:solidFill>
            <a:schemeClr val="accent5">
              <a:lumMod val="60%"/>
              <a:lumOff val="4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C6C637F-AEAE-4B3C-8449-0CB6160E75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4095353424"/>
      </p:ext>
    </p:extLst>
  </p:cSld>
  <p:clrMapOvr>
    <a:masterClrMapping/>
  </p:clrMapOvr>
</p:sldLayout>
</file>

<file path=ppt/slideLayouts/slideLayout40.xml><?xml version="1.0" encoding="utf-8"?>
<p:sldLayout xmlns:a="http://purl.oclc.org/ooxml/drawingml/main" xmlns:r="http://purl.oclc.org/ooxml/officeDocument/relationships" xmlns:p="http://purl.oclc.org/ooxml/presentationml/main" preserve="1" userDrawn="1">
  <p:cSld name="TITLE + TEXT RIGH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userDrawn="1"/>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Footer Placeholder 12">
            <a:extLst>
              <a:ext uri="{FF2B5EF4-FFF2-40B4-BE49-F238E27FC236}">
                <a16:creationId xmlns:a16="http://schemas.microsoft.com/office/drawing/2014/main" id="{027604E9-25CE-4112-BEE4-ECB562176D7C}"/>
              </a:ext>
            </a:extLst>
          </p:cNvPr>
          <p:cNvSpPr>
            <a:spLocks noGrp="1"/>
          </p:cNvSpPr>
          <p:nvPr>
            <p:ph type="ftr" sz="quarter" idx="12"/>
          </p:nvPr>
        </p:nvSpPr>
        <p:spPr/>
        <p:txBody>
          <a:bodyPr/>
          <a:lstStyle/>
          <a:p>
            <a:r>
              <a:rPr lang="en-US"/>
              <a:t>Company Confidential</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solidFill>
                  <a:schemeClr val="tx2"/>
                </a:solidFill>
              </a:defRPr>
            </a:lvl1pPr>
          </a:lstStyle>
          <a:p>
            <a:r>
              <a:rPr lang="en-US" dirty="0"/>
              <a:t>Title goes here</a:t>
            </a:r>
            <a:endParaRPr lang="en-GB" dirty="0"/>
          </a:p>
        </p:txBody>
      </p:sp>
    </p:spTree>
    <p:extLst>
      <p:ext uri="{BB962C8B-B14F-4D97-AF65-F5344CB8AC3E}">
        <p14:creationId xmlns:p14="http://schemas.microsoft.com/office/powerpoint/2010/main" val="2202993104"/>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purl.oclc.org/ooxml/drawingml/main" xmlns:r="http://purl.oclc.org/ooxml/officeDocument/relationships" xmlns:p="http://purl.oclc.org/ooxml/presentationml/main" preserve="1" userDrawn="1">
  <p:cSld name="TITLE + TEXT LEFT (WHIT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userDrawn="1"/>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10E239E2-9230-4D89-B58A-2AE7857493F0}"/>
              </a:ext>
            </a:extLst>
          </p:cNvPr>
          <p:cNvSpPr>
            <a:spLocks noGrp="1"/>
          </p:cNvSpPr>
          <p:nvPr>
            <p:ph type="ftr" sz="quarter" idx="12"/>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4692" y="1703406"/>
            <a:ext cx="7640787"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7"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714692" y="2429155"/>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358610"/>
      </p:ext>
    </p:extLst>
  </p:cSld>
  <p:clrMapOvr>
    <a:masterClrMapping/>
  </p:clrMapOvr>
</p:sldLayout>
</file>

<file path=ppt/slideLayouts/slideLayout42.xml><?xml version="1.0" encoding="utf-8"?>
<p:sldLayout xmlns:a="http://purl.oclc.org/ooxml/drawingml/main" xmlns:r="http://purl.oclc.org/ooxml/officeDocument/relationships" xmlns:p="http://purl.oclc.org/ooxml/presentationml/main" preserve="1" userDrawn="1">
  <p:cSld name="CONTENT LEFT + TITLE + TEX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userDrawn="1"/>
        </p:nvSpPr>
        <p:spPr>
          <a:xfrm rot="10800000">
            <a:off x="6145440" y="2006323"/>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34268" y="2106503"/>
            <a:ext cx="473133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4CB739D2-390D-42E9-9DBC-656AD59DB69E}"/>
              </a:ext>
            </a:extLst>
          </p:cNvPr>
          <p:cNvSpPr>
            <a:spLocks noGrp="1"/>
          </p:cNvSpPr>
          <p:nvPr>
            <p:ph sz="quarter" idx="15"/>
          </p:nvPr>
        </p:nvSpPr>
        <p:spPr>
          <a:xfrm>
            <a:off x="465138" y="855663"/>
            <a:ext cx="5103812" cy="540385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26DD7950-DEA4-4389-B28E-9C93FE6974AD}"/>
              </a:ext>
            </a:extLst>
          </p:cNvPr>
          <p:cNvSpPr>
            <a:spLocks noGrp="1"/>
          </p:cNvSpPr>
          <p:nvPr>
            <p:ph type="ftr" sz="quarter" idx="16"/>
          </p:nvPr>
        </p:nvSpPr>
        <p:spPr/>
        <p:txBody>
          <a:bodyPr/>
          <a:lstStyle/>
          <a:p>
            <a:r>
              <a:rPr lang="en-US"/>
              <a:t>Company Confidential</a:t>
            </a:r>
            <a:endParaRPr lang="en-US" dirty="0"/>
          </a:p>
        </p:txBody>
      </p:sp>
      <p:sp>
        <p:nvSpPr>
          <p:cNvPr id="10"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34268" y="2938943"/>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567313933"/>
      </p:ext>
    </p:extLst>
  </p:cSld>
  <p:clrMapOvr>
    <a:masterClrMapping/>
  </p:clrMapOvr>
</p:sldLayout>
</file>

<file path=ppt/slideLayouts/slideLayout43.xml><?xml version="1.0" encoding="utf-8"?>
<p:sldLayout xmlns:a="http://purl.oclc.org/ooxml/drawingml/main" xmlns:r="http://purl.oclc.org/ooxml/officeDocument/relationships" xmlns:p="http://purl.oclc.org/ooxml/presentationml/main" preserve="1" userDrawn="1">
  <p:cSld name="TITLE + TEXT + 4 PICTURES (WHITE)">
    <p:bg>
      <p:bgPr>
        <a:solidFill>
          <a:schemeClr val="bg1"/>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userDrawn="1"/>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81612" y="2727873"/>
            <a:ext cx="5471165"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6A06DD58-24F6-494B-B02D-E9F8D66FF349}"/>
              </a:ext>
            </a:extLst>
          </p:cNvPr>
          <p:cNvSpPr>
            <a:spLocks noGrp="1"/>
          </p:cNvSpPr>
          <p:nvPr>
            <p:ph type="ftr" sz="quarter" idx="18"/>
          </p:nvPr>
        </p:nvSpPr>
        <p:spPr/>
        <p:txBody>
          <a:bodyPr/>
          <a:lstStyle/>
          <a:p>
            <a:r>
              <a:rPr lang="en-US"/>
              <a:t>Company Confidential</a:t>
            </a:r>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9"/>
          </p:nvPr>
        </p:nvSpPr>
        <p:spPr>
          <a:xfrm>
            <a:off x="381612" y="3477534"/>
            <a:ext cx="5471165"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5628157"/>
      </p:ext>
    </p:extLst>
  </p:cSld>
  <p:clrMapOvr>
    <a:masterClrMapping/>
  </p:clrMapOvr>
</p:sldLayout>
</file>

<file path=ppt/slideLayouts/slideLayout44.xml><?xml version="1.0" encoding="utf-8"?>
<p:sldLayout xmlns:a="http://purl.oclc.org/ooxml/drawingml/main" xmlns:r="http://purl.oclc.org/ooxml/officeDocument/relationships" xmlns:p="http://purl.oclc.org/ooxml/presentationml/main" preserve="1" userDrawn="1">
  <p:cSld name="4 PICTURES (WHITE)">
    <p:bg>
      <p:bgPr>
        <a:solidFill>
          <a:schemeClr val="bg1"/>
        </a:solidFill>
        <a:effectLst/>
      </p:bgPr>
    </p:bg>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7"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8467"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5999"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Tree>
    <p:extLst>
      <p:ext uri="{BB962C8B-B14F-4D97-AF65-F5344CB8AC3E}">
        <p14:creationId xmlns:p14="http://schemas.microsoft.com/office/powerpoint/2010/main" val="3879939123"/>
      </p:ext>
    </p:extLst>
  </p:cSld>
  <p:clrMapOvr>
    <a:masterClrMapping/>
  </p:clrMapOvr>
</p:sldLayout>
</file>

<file path=ppt/slideLayouts/slideLayout45.xml><?xml version="1.0" encoding="utf-8"?>
<p:sldLayout xmlns:a="http://purl.oclc.org/ooxml/drawingml/main" xmlns:r="http://purl.oclc.org/ooxml/officeDocument/relationships" xmlns:p="http://purl.oclc.org/ooxml/presentationml/main" preserve="1" userDrawn="1">
  <p:cSld name="PHONE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6144"/>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361400"/>
            <a:ext cx="2125580" cy="3695950"/>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userDrawn="1"/>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473CE7AC-B8CE-4F49-8708-8CF042F26799}"/>
              </a:ext>
            </a:extLst>
          </p:cNvPr>
          <p:cNvSpPr>
            <a:spLocks noGrp="1"/>
          </p:cNvSpPr>
          <p:nvPr>
            <p:ph type="ftr" sz="quarter" idx="13"/>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61680" y="1853326"/>
            <a:ext cx="6316282" cy="618385"/>
          </a:xfrm>
        </p:spPr>
        <p:txBody>
          <a:bodyPr>
            <a:normAutofit/>
          </a:bodyPr>
          <a:lstStyle>
            <a:lvl1pPr algn="r">
              <a:defRPr sz="3600">
                <a:solidFill>
                  <a:schemeClr val="tx2"/>
                </a:solidFill>
              </a:defRPr>
            </a:lvl1pPr>
          </a:lstStyle>
          <a:p>
            <a:r>
              <a:rPr lang="en-US" dirty="0"/>
              <a:t>Title goes here</a:t>
            </a:r>
            <a:endParaRPr lang="en-GB"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6032873" y="2648327"/>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20836170"/>
      </p:ext>
    </p:extLst>
  </p:cSld>
  <p:clrMapOvr>
    <a:masterClrMapping/>
  </p:clrMapOvr>
</p:sldLayout>
</file>

<file path=ppt/slideLayouts/slideLayout46.xml><?xml version="1.0" encoding="utf-8"?>
<p:sldLayout xmlns:a="http://purl.oclc.org/ooxml/drawingml/main" xmlns:r="http://purl.oclc.org/ooxml/officeDocument/relationships" xmlns:p="http://purl.oclc.org/ooxml/presentationml/main" preserve="1" userDrawn="1">
  <p:cSld name="TABLET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t="0.001%" b="49.999%"/>
          <a:stretch/>
        </p:blipFill>
        <p:spPr>
          <a:xfrm>
            <a:off x="484867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220247" y="2680856"/>
            <a:ext cx="6251317" cy="4177144"/>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userDrawn="1"/>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FFF4F98-2A4B-4EF3-AD03-BE8E70974BC9}"/>
              </a:ext>
            </a:extLst>
          </p:cNvPr>
          <p:cNvSpPr>
            <a:spLocks noGrp="1"/>
          </p:cNvSpPr>
          <p:nvPr>
            <p:ph type="ftr" sz="quarter" idx="12"/>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622836" y="1686835"/>
            <a:ext cx="4062376" cy="507925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058572510"/>
      </p:ext>
    </p:extLst>
  </p:cSld>
  <p:clrMapOvr>
    <a:masterClrMapping/>
  </p:clrMapOvr>
</p:sldLayout>
</file>

<file path=ppt/slideLayouts/slideLayout47.xml><?xml version="1.0" encoding="utf-8"?>
<p:sldLayout xmlns:a="http://purl.oclc.org/ooxml/drawingml/main" xmlns:r="http://purl.oclc.org/ooxml/officeDocument/relationships" xmlns:p="http://purl.oclc.org/ooxml/presentationml/main" preserve="1" userDrawn="1">
  <p:cSld name="3 TEXT BUBBLES + 3 PICTURES (WHITE)">
    <p:bg>
      <p:bgPr>
        <a:solidFill>
          <a:schemeClr val="bg1"/>
        </a:solidFill>
        <a:effectLst/>
      </p:bgPr>
    </p:bg>
    <p:spTree>
      <p:nvGrpSpPr>
        <p:cNvPr id="1" name=""/>
        <p:cNvGrpSpPr/>
        <p:nvPr/>
      </p:nvGrpSpPr>
      <p:grpSpPr>
        <a:xfrm>
          <a:off x="0" y="0"/>
          <a:ext cx="0" cy="0"/>
          <a:chOff x="0" y="0"/>
          <a:chExt cx="0" cy="0"/>
        </a:xfrm>
      </p:grpSpPr>
      <p:sp>
        <p:nvSpPr>
          <p:cNvPr id="20" name="Rounded Rectangular Callout 5">
            <a:extLst>
              <a:ext uri="{FF2B5EF4-FFF2-40B4-BE49-F238E27FC236}">
                <a16:creationId xmlns:a16="http://schemas.microsoft.com/office/drawing/2014/main" id="{54EC0FDB-0F09-4109-8127-D85D90995BE0}"/>
              </a:ext>
            </a:extLst>
          </p:cNvPr>
          <p:cNvSpPr/>
          <p:nvPr userDrawn="1"/>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1" name="Rounded Rectangular Callout 7">
            <a:extLst>
              <a:ext uri="{FF2B5EF4-FFF2-40B4-BE49-F238E27FC236}">
                <a16:creationId xmlns:a16="http://schemas.microsoft.com/office/drawing/2014/main" id="{B4137ECA-1208-4BD8-9AFD-CBB968C64D21}"/>
              </a:ext>
            </a:extLst>
          </p:cNvPr>
          <p:cNvSpPr/>
          <p:nvPr userDrawn="1"/>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2" name="Rounded Rectangular Callout 9">
            <a:extLst>
              <a:ext uri="{FF2B5EF4-FFF2-40B4-BE49-F238E27FC236}">
                <a16:creationId xmlns:a16="http://schemas.microsoft.com/office/drawing/2014/main" id="{554B4D09-41DA-4B03-ACB9-71D3C7F633AD}"/>
              </a:ext>
            </a:extLst>
          </p:cNvPr>
          <p:cNvSpPr/>
          <p:nvPr userDrawn="1"/>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3" name="Footer Placeholder 2">
            <a:extLst>
              <a:ext uri="{FF2B5EF4-FFF2-40B4-BE49-F238E27FC236}">
                <a16:creationId xmlns:a16="http://schemas.microsoft.com/office/drawing/2014/main" id="{6D2BE8D3-B919-45E9-B4BC-6BC37544FD1C}"/>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4" name="Picture Placeholder 14">
            <a:extLst>
              <a:ext uri="{FF2B5EF4-FFF2-40B4-BE49-F238E27FC236}">
                <a16:creationId xmlns:a16="http://schemas.microsoft.com/office/drawing/2014/main" id="{1E0E378D-D363-4E4F-B5B4-05D780B367EC}"/>
              </a:ext>
            </a:extLst>
          </p:cNvPr>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8" name="Picture Placeholder 15">
            <a:extLst>
              <a:ext uri="{FF2B5EF4-FFF2-40B4-BE49-F238E27FC236}">
                <a16:creationId xmlns:a16="http://schemas.microsoft.com/office/drawing/2014/main" id="{6D312337-0EA3-4322-82A6-3366CA52FBC8}"/>
              </a:ext>
            </a:extLst>
          </p:cNvPr>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9" name="Picture Placeholder 16">
            <a:extLst>
              <a:ext uri="{FF2B5EF4-FFF2-40B4-BE49-F238E27FC236}">
                <a16:creationId xmlns:a16="http://schemas.microsoft.com/office/drawing/2014/main" id="{5CDB373A-06BE-452A-A3EF-25E37DA21AD1}"/>
              </a:ext>
            </a:extLst>
          </p:cNvPr>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Tree>
    <p:extLst>
      <p:ext uri="{BB962C8B-B14F-4D97-AF65-F5344CB8AC3E}">
        <p14:creationId xmlns:p14="http://schemas.microsoft.com/office/powerpoint/2010/main" val="1309601130"/>
      </p:ext>
    </p:extLst>
  </p:cSld>
  <p:clrMapOvr>
    <a:masterClrMapping/>
  </p:clrMapOvr>
  <p:transition spd="slow">
    <p:push dir="u"/>
  </p:transition>
</p:sldLayout>
</file>

<file path=ppt/slideLayouts/slideLayout48.xml><?xml version="1.0" encoding="utf-8"?>
<p:sldLayout xmlns:a="http://purl.oclc.org/ooxml/drawingml/main" xmlns:r="http://purl.oclc.org/ooxml/officeDocument/relationships" xmlns:p="http://purl.oclc.org/ooxml/presentationml/main" preserve="1" userDrawn="1">
  <p:cSld name="3 TEXTBOXES BELOW + 3 PICTURES (WHITE)">
    <p:bg>
      <p:bgPr>
        <a:solidFill>
          <a:schemeClr val="bg1"/>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6" name="Rectangle 5"/>
          <p:cNvSpPr/>
          <p:nvPr userDrawn="1"/>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3" name="Footer Placeholder 2">
            <a:extLst>
              <a:ext uri="{FF2B5EF4-FFF2-40B4-BE49-F238E27FC236}">
                <a16:creationId xmlns:a16="http://schemas.microsoft.com/office/drawing/2014/main" id="{69AD5B70-216B-4E48-A7AB-DA1033A3D2D7}"/>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60383359"/>
      </p:ext>
    </p:extLst>
  </p:cSld>
  <p:clrMapOvr>
    <a:masterClrMapping/>
  </p:clrMapOvr>
  <p:transition spd="slow">
    <p:push dir="u"/>
  </p:transition>
</p:sldLayout>
</file>

<file path=ppt/slideLayouts/slideLayout49.xml><?xml version="1.0" encoding="utf-8"?>
<p:sldLayout xmlns:a="http://purl.oclc.org/ooxml/drawingml/main" xmlns:r="http://purl.oclc.org/ooxml/officeDocument/relationships" xmlns:p="http://purl.oclc.org/ooxml/presentationml/main" preserve="1" userDrawn="1">
  <p:cSld name="3 TEXTBOXES ABOVE + 3 PICTURES (WHITE)">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7932013" y="970670"/>
            <a:ext cx="3050248" cy="1732249"/>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970670"/>
            <a:ext cx="3050248" cy="1732249"/>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970670"/>
            <a:ext cx="3050248" cy="1732249"/>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11359524-C1FE-46C0-94B1-0947AB8F8BAE}"/>
              </a:ext>
            </a:extLst>
          </p:cNvPr>
          <p:cNvSpPr>
            <a:spLocks noGrp="1"/>
          </p:cNvSpPr>
          <p:nvPr>
            <p:ph type="ftr" sz="quarter" idx="15"/>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1651207336"/>
      </p:ext>
    </p:extLst>
  </p:cSld>
  <p:clrMapOvr>
    <a:masterClrMapping/>
  </p:clrMapOvr>
  <p:transition spd="slow">
    <p:push dir="u"/>
  </p:transition>
</p:sldLayout>
</file>

<file path=ppt/slideLayouts/slideLayout5.xml><?xml version="1.0" encoding="utf-8"?>
<p:sldLayout xmlns:a="http://purl.oclc.org/ooxml/drawingml/main" xmlns:r="http://purl.oclc.org/ooxml/officeDocument/relationships" xmlns:p="http://purl.oclc.org/ooxml/presentationml/main" preserve="1" userDrawn="1">
  <p:cSld name="BIG SECTION TITLE 5">
    <p:bg>
      <p:bgPr>
        <a:solidFill>
          <a:srgbClr val="EEFC4A"/>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E1D9C3-CC0F-4B47-AAD9-0B3A9D190D28}"/>
              </a:ext>
            </a:extLst>
          </p:cNvPr>
          <p:cNvSpPr/>
          <p:nvPr userDrawn="1"/>
        </p:nvSpPr>
        <p:spPr>
          <a:xfrm>
            <a:off x="0" y="0"/>
            <a:ext cx="12192000" cy="2032000"/>
          </a:xfrm>
          <a:prstGeom prst="rect">
            <a:avLst/>
          </a:prstGeom>
          <a:solidFill>
            <a:srgbClr val="EEFC4A"/>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E4629394-024A-43D7-899A-973641E8E8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2974652481"/>
      </p:ext>
    </p:extLst>
  </p:cSld>
  <p:clrMapOvr>
    <a:masterClrMapping/>
  </p:clrMapOvr>
</p:sldLayout>
</file>

<file path=ppt/slideLayouts/slideLayout50.xml><?xml version="1.0" encoding="utf-8"?>
<p:sldLayout xmlns:a="http://purl.oclc.org/ooxml/drawingml/main" xmlns:r="http://purl.oclc.org/ooxml/officeDocument/relationships" xmlns:p="http://purl.oclc.org/ooxml/presentationml/main" preserve="1" userDrawn="1">
  <p:cSld name="3 4 TEXTBOXES + 4 PICTURES (WHITE)">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userDrawn="1"/>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userDrawn="1"/>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userDrawn="1"/>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
              </a:prstClr>
            </a:outerShdw>
          </a:effectLst>
        </p:spPr>
        <p:style>
          <a:lnRef idx="2">
            <a:schemeClr val="accent1">
              <a:shade val="5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3841891474"/>
      </p:ext>
    </p:extLst>
  </p:cSld>
  <p:clrMapOvr>
    <a:masterClrMapping/>
  </p:clrMapOvr>
  <p:transition spd="slow">
    <p:push dir="u"/>
  </p:transition>
</p:sldLayout>
</file>

<file path=ppt/slideLayouts/slideLayout51.xml><?xml version="1.0" encoding="utf-8"?>
<p:sldLayout xmlns:a="http://purl.oclc.org/ooxml/drawingml/main" xmlns:r="http://purl.oclc.org/ooxml/officeDocument/relationships" xmlns:p="http://purl.oclc.org/ooxml/presentationml/main" preserve="1" userDrawn="1">
  <p:cSld name="TITLE + TEXT + PICTURE RIGHT (WHITE)">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aven Pro" panose="02000000000000000000" pitchFamily="2" charset="0"/>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userDrawn="1"/>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48360" y="1948556"/>
            <a:ext cx="5711168"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A59E318B-517F-4BF9-BE0C-734EBC979DFB}"/>
              </a:ext>
            </a:extLst>
          </p:cNvPr>
          <p:cNvSpPr>
            <a:spLocks noGrp="1"/>
          </p:cNvSpPr>
          <p:nvPr>
            <p:ph type="ftr" sz="quarter" idx="12"/>
          </p:nvPr>
        </p:nvSpPr>
        <p:spPr/>
        <p:txBody>
          <a:bodyPr/>
          <a:lstStyle/>
          <a:p>
            <a:r>
              <a:rPr lang="en-US"/>
              <a:t>Company Confidential</a:t>
            </a:r>
            <a:endParaRPr lang="en-US"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348360" y="2721229"/>
            <a:ext cx="5711168" cy="3966954"/>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46257900"/>
      </p:ext>
    </p:extLst>
  </p:cSld>
  <p:clrMapOvr>
    <a:masterClrMapping/>
  </p:clrMapOvr>
</p:sldLayout>
</file>

<file path=ppt/slideLayouts/slideLayout52.xml><?xml version="1.0" encoding="utf-8"?>
<p:sldLayout xmlns:a="http://purl.oclc.org/ooxml/drawingml/main" xmlns:r="http://purl.oclc.org/ooxml/officeDocument/relationships" xmlns:p="http://purl.oclc.org/ooxml/presentationml/main" preserve="1" userDrawn="1">
  <p:cSld name="COMPUTER MOCKUP + TITLE + TEXT (WHITE)">
    <p:bg>
      <p:bgPr>
        <a:solidFill>
          <a:schemeClr val="bg1"/>
        </a:solidFill>
        <a:effectLst/>
      </p:bgPr>
    </p:bg>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userDrawn="1"/>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3" name="Footer Placeholder 2">
            <a:extLst>
              <a:ext uri="{FF2B5EF4-FFF2-40B4-BE49-F238E27FC236}">
                <a16:creationId xmlns:a16="http://schemas.microsoft.com/office/drawing/2014/main" id="{BA680E77-E1F4-42E8-8D64-5E6D5451E120}"/>
              </a:ext>
            </a:extLst>
          </p:cNvPr>
          <p:cNvSpPr>
            <a:spLocks noGrp="1"/>
          </p:cNvSpPr>
          <p:nvPr>
            <p:ph type="ftr" sz="quarter" idx="13"/>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564492" y="1932776"/>
            <a:ext cx="4657131" cy="4685738"/>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068842469"/>
      </p:ext>
    </p:extLst>
  </p:cSld>
  <p:clrMapOvr>
    <a:masterClrMapping/>
  </p:clrMapOvr>
</p:sldLayout>
</file>

<file path=ppt/slideLayouts/slideLayout53.xml><?xml version="1.0" encoding="utf-8"?>
<p:sldLayout xmlns:a="http://purl.oclc.org/ooxml/drawingml/main" xmlns:r="http://purl.oclc.org/ooxml/officeDocument/relationships" xmlns:p="http://purl.oclc.org/ooxml/presentationml/main" preserve="1" userDrawn="1">
  <p:cSld name="HEADING + CONTENT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7"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solidFill>
                  <a:schemeClr val="tx2"/>
                </a:solidFill>
              </a:defRPr>
            </a:lvl1pPr>
          </a:lstStyle>
          <a:p>
            <a:r>
              <a:rPr lang="en-US" dirty="0"/>
              <a:t>Heading goes here</a:t>
            </a:r>
            <a:endParaRPr lang="en-GB" dirty="0"/>
          </a:p>
        </p:txBody>
      </p:sp>
    </p:spTree>
    <p:extLst>
      <p:ext uri="{BB962C8B-B14F-4D97-AF65-F5344CB8AC3E}">
        <p14:creationId xmlns:p14="http://schemas.microsoft.com/office/powerpoint/2010/main" val="3052781003"/>
      </p:ext>
    </p:extLst>
  </p:cSld>
  <p:clrMapOvr>
    <a:masterClrMapping/>
  </p:clrMapOvr>
</p:sldLayout>
</file>

<file path=ppt/slideLayouts/slideLayout54.xml><?xml version="1.0" encoding="utf-8"?>
<p:sldLayout xmlns:a="http://purl.oclc.org/ooxml/drawingml/main" xmlns:r="http://purl.oclc.org/ooxml/officeDocument/relationships" xmlns:p="http://purl.oclc.org/ooxml/presentationml/main" preserve="1" userDrawn="1">
  <p:cSld name="HEADING ONLY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Company Confidential</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8"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solidFill>
                  <a:schemeClr val="tx1"/>
                </a:solidFill>
              </a:defRPr>
            </a:lvl1pPr>
          </a:lstStyle>
          <a:p>
            <a:r>
              <a:rPr lang="en-US" dirty="0"/>
              <a:t>Heading goes here</a:t>
            </a:r>
            <a:endParaRPr lang="en-GB" dirty="0"/>
          </a:p>
        </p:txBody>
      </p:sp>
    </p:spTree>
    <p:extLst>
      <p:ext uri="{BB962C8B-B14F-4D97-AF65-F5344CB8AC3E}">
        <p14:creationId xmlns:p14="http://schemas.microsoft.com/office/powerpoint/2010/main" val="20141632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preserve="1" userDrawn="1">
  <p:cSld name="BIG SECTION TITLE 4">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rgbClr val="870F54"/>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038235283"/>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preserve="1" userDrawn="1">
  <p:cSld name="1_BIG SECTION TITLE 4">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a:t>Company Confidential</a:t>
            </a:r>
            <a:endParaRPr lang="en-US" dirty="0"/>
          </a:p>
        </p:txBody>
      </p:sp>
    </p:spTree>
    <p:extLst>
      <p:ext uri="{BB962C8B-B14F-4D97-AF65-F5344CB8AC3E}">
        <p14:creationId xmlns:p14="http://schemas.microsoft.com/office/powerpoint/2010/main" val="330301545"/>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preserve="1">
  <p:cSld name="CLOSING SLID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D8EDFFB-1E2B-4111-BB5B-1ED22285E08E}"/>
              </a:ext>
            </a:extLst>
          </p:cNvPr>
          <p:cNvGrpSpPr/>
          <p:nvPr/>
        </p:nvGrpSpPr>
        <p:grpSpPr>
          <a:xfrm rot="1800000">
            <a:off x="-464939" y="670690"/>
            <a:ext cx="7248525" cy="7933537"/>
            <a:chOff x="681039" y="933448"/>
            <a:chExt cx="7248525" cy="7933537"/>
          </a:xfrm>
        </p:grpSpPr>
        <p:sp>
          <p:nvSpPr>
            <p:cNvPr id="9" name="Freeform 5">
              <a:extLst>
                <a:ext uri="{FF2B5EF4-FFF2-40B4-BE49-F238E27FC236}">
                  <a16:creationId xmlns:a16="http://schemas.microsoft.com/office/drawing/2014/main" id="{4CE6B628-5748-4F20-9AE8-E6E6594563AF}"/>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71F9106B-56FE-4BE3-98F8-C09F590FB637}"/>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592A5456-C9F3-4A9F-9571-ACF40EA5DA3E}"/>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A5FCEB95-78CA-46C7-8C34-A3C86979FE82}"/>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6F5A8F49-971D-471A-AF71-C27D241618AE}"/>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4" name="Oval 13">
              <a:extLst>
                <a:ext uri="{FF2B5EF4-FFF2-40B4-BE49-F238E27FC236}">
                  <a16:creationId xmlns:a16="http://schemas.microsoft.com/office/drawing/2014/main" id="{A0A09E11-0CFC-4C97-8881-D7D1473620AD}"/>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5" name="Freeform 11">
              <a:extLst>
                <a:ext uri="{FF2B5EF4-FFF2-40B4-BE49-F238E27FC236}">
                  <a16:creationId xmlns:a16="http://schemas.microsoft.com/office/drawing/2014/main" id="{EE536F0D-A1C4-46EC-B8D7-1B3C570E142E}"/>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8F8EC22B-4FF9-4119-809C-797A014E3CF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A7212B2A-76F9-4DA0-BE58-D8013DAF4CEB}"/>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0D30793B-8514-423F-A89A-3CCD01F05BAF}"/>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9" name="Oval 18">
              <a:extLst>
                <a:ext uri="{FF2B5EF4-FFF2-40B4-BE49-F238E27FC236}">
                  <a16:creationId xmlns:a16="http://schemas.microsoft.com/office/drawing/2014/main" id="{BF5D9A0A-CB35-47BA-BDDC-D4FB7470464F}"/>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0" name="Freeform 16">
              <a:extLst>
                <a:ext uri="{FF2B5EF4-FFF2-40B4-BE49-F238E27FC236}">
                  <a16:creationId xmlns:a16="http://schemas.microsoft.com/office/drawing/2014/main" id="{2D0F43AE-E422-478D-BF3C-CAE9B8F80E57}"/>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1" name="Freeform 17">
              <a:extLst>
                <a:ext uri="{FF2B5EF4-FFF2-40B4-BE49-F238E27FC236}">
                  <a16:creationId xmlns:a16="http://schemas.microsoft.com/office/drawing/2014/main" id="{FE6D88F8-D526-4C26-B3C5-A1E1031607FC}"/>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8">
              <a:extLst>
                <a:ext uri="{FF2B5EF4-FFF2-40B4-BE49-F238E27FC236}">
                  <a16:creationId xmlns:a16="http://schemas.microsoft.com/office/drawing/2014/main" id="{423875A7-F4F7-4CA2-8788-402B1BAA75BB}"/>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3" name="Freeform 19">
              <a:extLst>
                <a:ext uri="{FF2B5EF4-FFF2-40B4-BE49-F238E27FC236}">
                  <a16:creationId xmlns:a16="http://schemas.microsoft.com/office/drawing/2014/main" id="{14E4F217-3301-4FE8-A2C1-15284D63ACCD}"/>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4" name="Freeform 20">
              <a:extLst>
                <a:ext uri="{FF2B5EF4-FFF2-40B4-BE49-F238E27FC236}">
                  <a16:creationId xmlns:a16="http://schemas.microsoft.com/office/drawing/2014/main" id="{4737C5C7-C9CB-4AC5-92D2-6F0BD74F896C}"/>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5" name="Freeform 21">
              <a:extLst>
                <a:ext uri="{FF2B5EF4-FFF2-40B4-BE49-F238E27FC236}">
                  <a16:creationId xmlns:a16="http://schemas.microsoft.com/office/drawing/2014/main" id="{DAA49B95-4F6E-4902-8E09-0F88F833BED2}"/>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6" name="Freeform 22">
              <a:extLst>
                <a:ext uri="{FF2B5EF4-FFF2-40B4-BE49-F238E27FC236}">
                  <a16:creationId xmlns:a16="http://schemas.microsoft.com/office/drawing/2014/main" id="{12C1A733-3DD2-4B59-9383-18B62F54D88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7" name="Freeform 23">
              <a:extLst>
                <a:ext uri="{FF2B5EF4-FFF2-40B4-BE49-F238E27FC236}">
                  <a16:creationId xmlns:a16="http://schemas.microsoft.com/office/drawing/2014/main" id="{B5AF616B-4A43-4B4D-B686-2D94C000201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8" name="Freeform 24">
              <a:extLst>
                <a:ext uri="{FF2B5EF4-FFF2-40B4-BE49-F238E27FC236}">
                  <a16:creationId xmlns:a16="http://schemas.microsoft.com/office/drawing/2014/main" id="{8E40996D-BE26-4FA3-A972-37E720869B47}"/>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9" name="Freeform 25">
              <a:extLst>
                <a:ext uri="{FF2B5EF4-FFF2-40B4-BE49-F238E27FC236}">
                  <a16:creationId xmlns:a16="http://schemas.microsoft.com/office/drawing/2014/main" id="{AEF4ED9E-4C9D-4A67-A052-CFA68EBEEB02}"/>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0" name="Freeform 26">
              <a:extLst>
                <a:ext uri="{FF2B5EF4-FFF2-40B4-BE49-F238E27FC236}">
                  <a16:creationId xmlns:a16="http://schemas.microsoft.com/office/drawing/2014/main" id="{25EA3DDE-9DCF-40DC-96E2-A630D42A6DF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0E57ED57-2577-4ECE-8A5F-B9C32E556816}"/>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2" name="Rectangle 31">
              <a:extLst>
                <a:ext uri="{FF2B5EF4-FFF2-40B4-BE49-F238E27FC236}">
                  <a16:creationId xmlns:a16="http://schemas.microsoft.com/office/drawing/2014/main" id="{07CDFF64-F6A3-49BB-A218-FDAFDD1FBF00}"/>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grpSp>
      <p:sp>
        <p:nvSpPr>
          <p:cNvPr id="33" name="Rectangle 32">
            <a:extLst>
              <a:ext uri="{FF2B5EF4-FFF2-40B4-BE49-F238E27FC236}">
                <a16:creationId xmlns:a16="http://schemas.microsoft.com/office/drawing/2014/main" id="{466BA01B-766B-476B-A7A0-28C0C085C9C4}"/>
              </a:ext>
            </a:extLst>
          </p:cNvPr>
          <p:cNvSpPr/>
          <p:nvPr/>
        </p:nvSpPr>
        <p:spPr>
          <a:xfrm>
            <a:off x="-2092036" y="-429491"/>
            <a:ext cx="2092036" cy="8465127"/>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4" name="Rectangle 33">
            <a:extLst>
              <a:ext uri="{FF2B5EF4-FFF2-40B4-BE49-F238E27FC236}">
                <a16:creationId xmlns:a16="http://schemas.microsoft.com/office/drawing/2014/main" id="{740986B1-92F3-46DD-89E9-DE751CA15421}"/>
              </a:ext>
            </a:extLst>
          </p:cNvPr>
          <p:cNvSpPr/>
          <p:nvPr/>
        </p:nvSpPr>
        <p:spPr>
          <a:xfrm>
            <a:off x="-674903" y="6858000"/>
            <a:ext cx="13171703" cy="2648965"/>
          </a:xfrm>
          <a:prstGeom prst="rect">
            <a:avLst/>
          </a:prstGeom>
          <a:solidFill>
            <a:srgbClr val="E6E6E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6" name="Rectangle 35">
            <a:extLst>
              <a:ext uri="{FF2B5EF4-FFF2-40B4-BE49-F238E27FC236}">
                <a16:creationId xmlns:a16="http://schemas.microsoft.com/office/drawing/2014/main" id="{7237EC54-775A-4BA3-88C3-CFD04E7B74F8}"/>
              </a:ext>
            </a:extLst>
          </p:cNvPr>
          <p:cNvSpPr/>
          <p:nvPr/>
        </p:nvSpPr>
        <p:spPr>
          <a:xfrm rot="10800000">
            <a:off x="10026968" y="102467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7" name="Text Placeholder 36">
            <a:extLst>
              <a:ext uri="{FF2B5EF4-FFF2-40B4-BE49-F238E27FC236}">
                <a16:creationId xmlns:a16="http://schemas.microsoft.com/office/drawing/2014/main" id="{B458EB73-A4AA-420C-A865-BE1DD9A4582E}"/>
              </a:ext>
            </a:extLst>
          </p:cNvPr>
          <p:cNvSpPr>
            <a:spLocks noGrp="1"/>
          </p:cNvSpPr>
          <p:nvPr>
            <p:ph type="body" sz="quarter" idx="10" hasCustomPrompt="1"/>
          </p:nvPr>
        </p:nvSpPr>
        <p:spPr>
          <a:xfrm>
            <a:off x="5956143" y="3016791"/>
            <a:ext cx="5154613" cy="749059"/>
          </a:xfrm>
        </p:spPr>
        <p:txBody>
          <a:bodyPr>
            <a:normAutofit/>
          </a:bodyPr>
          <a:lstStyle>
            <a:lvl1pPr marL="0" indent="0" algn="r">
              <a:buNone/>
              <a:defRPr sz="4000">
                <a:solidFill>
                  <a:schemeClr val="bg1"/>
                </a:solidFill>
                <a:latin typeface="+mj-lt"/>
              </a:defRPr>
            </a:lvl1pPr>
          </a:lstStyle>
          <a:p>
            <a:pPr lvl="0"/>
            <a:r>
              <a:rPr lang="en-US" dirty="0"/>
              <a:t>THANK YOU!</a:t>
            </a:r>
          </a:p>
        </p:txBody>
      </p:sp>
      <p:sp>
        <p:nvSpPr>
          <p:cNvPr id="38" name="Text Placeholder 36">
            <a:extLst>
              <a:ext uri="{FF2B5EF4-FFF2-40B4-BE49-F238E27FC236}">
                <a16:creationId xmlns:a16="http://schemas.microsoft.com/office/drawing/2014/main" id="{3A15D3DB-6E0D-4C1C-A58C-B7343E45AEC3}"/>
              </a:ext>
            </a:extLst>
          </p:cNvPr>
          <p:cNvSpPr>
            <a:spLocks noGrp="1"/>
          </p:cNvSpPr>
          <p:nvPr>
            <p:ph type="body" sz="quarter" idx="11" hasCustomPrompt="1"/>
          </p:nvPr>
        </p:nvSpPr>
        <p:spPr>
          <a:xfrm>
            <a:off x="7176958" y="4133578"/>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39" name="Text Placeholder 36">
            <a:extLst>
              <a:ext uri="{FF2B5EF4-FFF2-40B4-BE49-F238E27FC236}">
                <a16:creationId xmlns:a16="http://schemas.microsoft.com/office/drawing/2014/main" id="{85EDF9E2-6AB9-41D9-86C1-C981B9F56ECB}"/>
              </a:ext>
            </a:extLst>
          </p:cNvPr>
          <p:cNvSpPr>
            <a:spLocks noGrp="1"/>
          </p:cNvSpPr>
          <p:nvPr>
            <p:ph type="body" sz="quarter" idx="12" hasCustomPrompt="1"/>
          </p:nvPr>
        </p:nvSpPr>
        <p:spPr>
          <a:xfrm>
            <a:off x="7176958" y="4772489"/>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40" name="Text Placeholder 36">
            <a:extLst>
              <a:ext uri="{FF2B5EF4-FFF2-40B4-BE49-F238E27FC236}">
                <a16:creationId xmlns:a16="http://schemas.microsoft.com/office/drawing/2014/main" id="{4E06EDB5-83B6-4B32-A815-6EB6C12C9328}"/>
              </a:ext>
            </a:extLst>
          </p:cNvPr>
          <p:cNvSpPr>
            <a:spLocks noGrp="1"/>
          </p:cNvSpPr>
          <p:nvPr>
            <p:ph type="body" sz="quarter" idx="13" hasCustomPrompt="1"/>
          </p:nvPr>
        </p:nvSpPr>
        <p:spPr>
          <a:xfrm>
            <a:off x="7176958" y="5408966"/>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2" name="TextBox 1">
            <a:extLst>
              <a:ext uri="{FF2B5EF4-FFF2-40B4-BE49-F238E27FC236}">
                <a16:creationId xmlns:a16="http://schemas.microsoft.com/office/drawing/2014/main" id="{ED592976-0C7D-44DB-86E9-43AD3423855B}"/>
              </a:ext>
            </a:extLst>
          </p:cNvPr>
          <p:cNvSpPr txBox="1"/>
          <p:nvPr userDrawn="1"/>
        </p:nvSpPr>
        <p:spPr>
          <a:xfrm>
            <a:off x="204929" y="5968536"/>
            <a:ext cx="3395934" cy="984885"/>
          </a:xfrm>
          <a:prstGeom prst="rect">
            <a:avLst/>
          </a:prstGeom>
          <a:noFill/>
        </p:spPr>
        <p:txBody>
          <a:bodyPr wrap="square" rtlCol="0">
            <a:spAutoFit/>
          </a:bodyPr>
          <a:lstStyle/>
          <a:p>
            <a:pPr marL="0" marR="0" lvl="0" indent="0" algn="l" defTabSz="914400" rtl="0" eaLnBrk="1" fontAlgn="auto" latinLnBrk="0" hangingPunct="1">
              <a:lnSpc>
                <a:spcPct val="1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rPr>
              <a:t>© 2018 Ferranti Computer Systems NV - all rights reserved. The intellectual property right in this document is vested in Ferranti Computer Systems N.V.  The document must not be reproduced in whole or in part except with the explicit, written consent of Ferranti Computer Systems N.V. MECOMS is a trademark of Ferranti Computer Systems NV.</a:t>
            </a:r>
            <a:endParaRPr kumimoji="0" lang="en-GB"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 name="Footer Placeholder 2">
            <a:extLst>
              <a:ext uri="{FF2B5EF4-FFF2-40B4-BE49-F238E27FC236}">
                <a16:creationId xmlns:a16="http://schemas.microsoft.com/office/drawing/2014/main" id="{3A3A4BCF-5121-48B3-B3EC-7E3EAE43D77A}"/>
              </a:ext>
            </a:extLst>
          </p:cNvPr>
          <p:cNvSpPr>
            <a:spLocks noGrp="1"/>
          </p:cNvSpPr>
          <p:nvPr>
            <p:ph type="ftr" sz="quarter" idx="14"/>
          </p:nvPr>
        </p:nvSpPr>
        <p:spPr/>
        <p:txBody>
          <a:bodyPr/>
          <a:lstStyle/>
          <a:p>
            <a:r>
              <a:rPr lang="en-US"/>
              <a:t>Company Confidential</a:t>
            </a:r>
            <a:endParaRPr lang="en-US" dirty="0"/>
          </a:p>
        </p:txBody>
      </p:sp>
      <p:sp>
        <p:nvSpPr>
          <p:cNvPr id="4" name="Slide Number Placeholder 3">
            <a:extLst>
              <a:ext uri="{FF2B5EF4-FFF2-40B4-BE49-F238E27FC236}">
                <a16:creationId xmlns:a16="http://schemas.microsoft.com/office/drawing/2014/main" id="{88873612-F391-4F38-BADB-F66F2C4A7D01}"/>
              </a:ext>
            </a:extLst>
          </p:cNvPr>
          <p:cNvSpPr>
            <a:spLocks noGrp="1"/>
          </p:cNvSpPr>
          <p:nvPr>
            <p:ph type="sldNum" sz="quarter" idx="15"/>
          </p:nvPr>
        </p:nvSpPr>
        <p:spPr/>
        <p:txBody>
          <a:bodyPr/>
          <a:lstStyle/>
          <a:p>
            <a:pPr marL="0" marR="0" lvl="0" indent="0" algn="ctr" defTabSz="914400" rtl="0" eaLnBrk="1" fontAlgn="auto" latinLnBrk="0" hangingPunct="1">
              <a:lnSpc>
                <a:spcPct val="1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pic>
        <p:nvPicPr>
          <p:cNvPr id="41" name="Picture 40">
            <a:extLst>
              <a:ext uri="{FF2B5EF4-FFF2-40B4-BE49-F238E27FC236}">
                <a16:creationId xmlns:a16="http://schemas.microsoft.com/office/drawing/2014/main" id="{2E3A0963-DA07-461F-946E-0A2E9721FF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2349" y="1458787"/>
            <a:ext cx="2269237" cy="1276445"/>
          </a:xfrm>
          <a:prstGeom prst="rect">
            <a:avLst/>
          </a:prstGeom>
        </p:spPr>
      </p:pic>
    </p:spTree>
    <p:extLst>
      <p:ext uri="{BB962C8B-B14F-4D97-AF65-F5344CB8AC3E}">
        <p14:creationId xmlns:p14="http://schemas.microsoft.com/office/powerpoint/2010/main" val="4014781910"/>
      </p:ext>
    </p:extLst>
  </p:cSld>
  <p:clrMapOvr>
    <a:masterClrMapping/>
  </p:clrMapOvr>
  <p:hf hdr="0"/>
</p:sldLayout>
</file>

<file path=ppt/slideLayouts/slideLayout9.xml><?xml version="1.0" encoding="utf-8"?>
<p:sldLayout xmlns:a="http://purl.oclc.org/ooxml/drawingml/main" xmlns:r="http://purl.oclc.org/ooxml/officeDocument/relationships" xmlns:p="http://purl.oclc.org/ooxml/presentationml/main" preserve="1">
  <p:cSld name="TITLE ONLY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a:t>Company Confidential</a:t>
            </a:r>
            <a:endParaRPr lang="en-US" dirty="0"/>
          </a:p>
        </p:txBody>
      </p:sp>
    </p:spTree>
    <p:extLst>
      <p:ext uri="{BB962C8B-B14F-4D97-AF65-F5344CB8AC3E}">
        <p14:creationId xmlns:p14="http://schemas.microsoft.com/office/powerpoint/2010/main" val="3156376425"/>
      </p:ext>
    </p:extLst>
  </p:cSld>
  <p:clrMapOvr>
    <a:masterClrMapping/>
  </p:clrMapOvr>
  <p:hf hdr="0"/>
</p:sldLayout>
</file>

<file path=ppt/slideMasters/_rels/slideMaster1.xml.rels><?xml version="1.0" encoding="UTF-8" standalone="yes"?>
<Relationships xmlns="http://schemas.openxmlformats.org/package/2006/relationships"><Relationship Id="rId13" Type="http://purl.oclc.org/ooxml/officeDocument/relationships/slideLayout" Target="../slideLayouts/slideLayout13.xml"/><Relationship Id="rId18" Type="http://purl.oclc.org/ooxml/officeDocument/relationships/slideLayout" Target="../slideLayouts/slideLayout18.xml"/><Relationship Id="rId26" Type="http://purl.oclc.org/ooxml/officeDocument/relationships/slideLayout" Target="../slideLayouts/slideLayout26.xml"/><Relationship Id="rId39" Type="http://purl.oclc.org/ooxml/officeDocument/relationships/slideLayout" Target="../slideLayouts/slideLayout39.xml"/><Relationship Id="rId21" Type="http://purl.oclc.org/ooxml/officeDocument/relationships/slideLayout" Target="../slideLayouts/slideLayout21.xml"/><Relationship Id="rId34" Type="http://purl.oclc.org/ooxml/officeDocument/relationships/slideLayout" Target="../slideLayouts/slideLayout34.xml"/><Relationship Id="rId42" Type="http://purl.oclc.org/ooxml/officeDocument/relationships/slideLayout" Target="../slideLayouts/slideLayout42.xml"/><Relationship Id="rId47" Type="http://purl.oclc.org/ooxml/officeDocument/relationships/slideLayout" Target="../slideLayouts/slideLayout47.xml"/><Relationship Id="rId50" Type="http://purl.oclc.org/ooxml/officeDocument/relationships/slideLayout" Target="../slideLayouts/slideLayout50.xml"/><Relationship Id="rId55" Type="http://purl.oclc.org/ooxml/officeDocument/relationships/theme" Target="../theme/theme1.xml"/><Relationship Id="rId7" Type="http://purl.oclc.org/ooxml/officeDocument/relationships/slideLayout" Target="../slideLayouts/slideLayout7.xml"/><Relationship Id="rId12" Type="http://purl.oclc.org/ooxml/officeDocument/relationships/slideLayout" Target="../slideLayouts/slideLayout12.xml"/><Relationship Id="rId17" Type="http://purl.oclc.org/ooxml/officeDocument/relationships/slideLayout" Target="../slideLayouts/slideLayout17.xml"/><Relationship Id="rId25" Type="http://purl.oclc.org/ooxml/officeDocument/relationships/slideLayout" Target="../slideLayouts/slideLayout25.xml"/><Relationship Id="rId33" Type="http://purl.oclc.org/ooxml/officeDocument/relationships/slideLayout" Target="../slideLayouts/slideLayout33.xml"/><Relationship Id="rId38" Type="http://purl.oclc.org/ooxml/officeDocument/relationships/slideLayout" Target="../slideLayouts/slideLayout38.xml"/><Relationship Id="rId46" Type="http://purl.oclc.org/ooxml/officeDocument/relationships/slideLayout" Target="../slideLayouts/slideLayout46.xml"/><Relationship Id="rId2" Type="http://purl.oclc.org/ooxml/officeDocument/relationships/slideLayout" Target="../slideLayouts/slideLayout2.xml"/><Relationship Id="rId16" Type="http://purl.oclc.org/ooxml/officeDocument/relationships/slideLayout" Target="../slideLayouts/slideLayout16.xml"/><Relationship Id="rId20" Type="http://purl.oclc.org/ooxml/officeDocument/relationships/slideLayout" Target="../slideLayouts/slideLayout20.xml"/><Relationship Id="rId29" Type="http://purl.oclc.org/ooxml/officeDocument/relationships/slideLayout" Target="../slideLayouts/slideLayout29.xml"/><Relationship Id="rId41" Type="http://purl.oclc.org/ooxml/officeDocument/relationships/slideLayout" Target="../slideLayouts/slideLayout41.xml"/><Relationship Id="rId54" Type="http://purl.oclc.org/ooxml/officeDocument/relationships/slideLayout" Target="../slideLayouts/slideLayout54.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24" Type="http://purl.oclc.org/ooxml/officeDocument/relationships/slideLayout" Target="../slideLayouts/slideLayout24.xml"/><Relationship Id="rId32" Type="http://purl.oclc.org/ooxml/officeDocument/relationships/slideLayout" Target="../slideLayouts/slideLayout32.xml"/><Relationship Id="rId37" Type="http://purl.oclc.org/ooxml/officeDocument/relationships/slideLayout" Target="../slideLayouts/slideLayout37.xml"/><Relationship Id="rId40" Type="http://purl.oclc.org/ooxml/officeDocument/relationships/slideLayout" Target="../slideLayouts/slideLayout40.xml"/><Relationship Id="rId45" Type="http://purl.oclc.org/ooxml/officeDocument/relationships/slideLayout" Target="../slideLayouts/slideLayout45.xml"/><Relationship Id="rId53" Type="http://purl.oclc.org/ooxml/officeDocument/relationships/slideLayout" Target="../slideLayouts/slideLayout53.xml"/><Relationship Id="rId5" Type="http://purl.oclc.org/ooxml/officeDocument/relationships/slideLayout" Target="../slideLayouts/slideLayout5.xml"/><Relationship Id="rId15" Type="http://purl.oclc.org/ooxml/officeDocument/relationships/slideLayout" Target="../slideLayouts/slideLayout15.xml"/><Relationship Id="rId23" Type="http://purl.oclc.org/ooxml/officeDocument/relationships/slideLayout" Target="../slideLayouts/slideLayout23.xml"/><Relationship Id="rId28" Type="http://purl.oclc.org/ooxml/officeDocument/relationships/slideLayout" Target="../slideLayouts/slideLayout28.xml"/><Relationship Id="rId36" Type="http://purl.oclc.org/ooxml/officeDocument/relationships/slideLayout" Target="../slideLayouts/slideLayout36.xml"/><Relationship Id="rId49" Type="http://purl.oclc.org/ooxml/officeDocument/relationships/slideLayout" Target="../slideLayouts/slideLayout49.xml"/><Relationship Id="rId10" Type="http://purl.oclc.org/ooxml/officeDocument/relationships/slideLayout" Target="../slideLayouts/slideLayout10.xml"/><Relationship Id="rId19" Type="http://purl.oclc.org/ooxml/officeDocument/relationships/slideLayout" Target="../slideLayouts/slideLayout19.xml"/><Relationship Id="rId31" Type="http://purl.oclc.org/ooxml/officeDocument/relationships/slideLayout" Target="../slideLayouts/slideLayout31.xml"/><Relationship Id="rId44" Type="http://purl.oclc.org/ooxml/officeDocument/relationships/slideLayout" Target="../slideLayouts/slideLayout44.xml"/><Relationship Id="rId52" Type="http://purl.oclc.org/ooxml/officeDocument/relationships/slideLayout" Target="../slideLayouts/slideLayout52.xml"/><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 Id="rId22" Type="http://purl.oclc.org/ooxml/officeDocument/relationships/slideLayout" Target="../slideLayouts/slideLayout22.xml"/><Relationship Id="rId27" Type="http://purl.oclc.org/ooxml/officeDocument/relationships/slideLayout" Target="../slideLayouts/slideLayout27.xml"/><Relationship Id="rId30" Type="http://purl.oclc.org/ooxml/officeDocument/relationships/slideLayout" Target="../slideLayouts/slideLayout30.xml"/><Relationship Id="rId35" Type="http://purl.oclc.org/ooxml/officeDocument/relationships/slideLayout" Target="../slideLayouts/slideLayout35.xml"/><Relationship Id="rId43" Type="http://purl.oclc.org/ooxml/officeDocument/relationships/slideLayout" Target="../slideLayouts/slideLayout43.xml"/><Relationship Id="rId48" Type="http://purl.oclc.org/ooxml/officeDocument/relationships/slideLayout" Target="../slideLayouts/slideLayout48.xml"/><Relationship Id="rId56" Type="http://purl.oclc.org/ooxml/officeDocument/relationships/image" Target="../media/image1.png"/><Relationship Id="rId8" Type="http://purl.oclc.org/ooxml/officeDocument/relationships/slideLayout" Target="../slideLayouts/slideLayout8.xml"/><Relationship Id="rId51" Type="http://purl.oclc.org/ooxml/officeDocument/relationships/slideLayout" Target="../slideLayouts/slideLayout51.xml"/><Relationship Id="rId3" Type="http://purl.oclc.org/ooxml/officeDocument/relationships/slideLayout" Target="../slideLayouts/slideLayout3.xml"/></Relationships>
</file>

<file path=ppt/slideMasters/slideMaster1.xml><?xml version="1.0" encoding="utf-8"?>
<p:sldMaster xmlns:a="http://purl.oclc.org/ooxml/drawingml/main" xmlns:r="http://purl.oclc.org/ooxml/officeDocument/relationships" xmlns:p="http://purl.oclc.org/ooxml/presentationml/main">
  <p:cSld>
    <p:bg>
      <p:bgPr>
        <a:solidFill>
          <a:schemeClr val="tx1"/>
        </a:solidFill>
        <a:effectLst/>
      </p:bgPr>
    </p:bg>
    <p:spTree>
      <p:nvGrpSpPr>
        <p:cNvPr id="1" name=""/>
        <p:cNvGrpSpPr/>
        <p:nvPr/>
      </p:nvGrpSpPr>
      <p:grpSpPr>
        <a:xfrm>
          <a:off x="0" y="0"/>
          <a:ext cx="0" cy="0"/>
          <a:chOff x="0" y="0"/>
          <a:chExt cx="0" cy="0"/>
        </a:xfrm>
      </p:grpSpPr>
      <p:sp>
        <p:nvSpPr>
          <p:cNvPr id="13" name="Isosceles Triangle 12">
            <a:extLst>
              <a:ext uri="{FF2B5EF4-FFF2-40B4-BE49-F238E27FC236}">
                <a16:creationId xmlns:a16="http://schemas.microsoft.com/office/drawing/2014/main" id="{7CBB4602-8F22-45F9-AB00-11E7610D846E}"/>
              </a:ext>
            </a:extLst>
          </p:cNvPr>
          <p:cNvSpPr/>
          <p:nvPr userDrawn="1"/>
        </p:nvSpPr>
        <p:spPr>
          <a:xfrm rot="10800000" flipH="1">
            <a:off x="3181350" y="-3"/>
            <a:ext cx="9020275" cy="1266827"/>
          </a:xfrm>
          <a:prstGeom prst="triangle">
            <a:avLst>
              <a:gd name="adj" fmla="val 100000"/>
            </a:avLst>
          </a:prstGeom>
          <a:solidFill>
            <a:schemeClr val="tx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5B30E239-409B-4FCA-B9FD-C30ADD394A76}"/>
              </a:ext>
            </a:extLst>
          </p:cNvPr>
          <p:cNvSpPr>
            <a:spLocks noGrp="1"/>
          </p:cNvSpPr>
          <p:nvPr>
            <p:ph type="title"/>
          </p:nvPr>
        </p:nvSpPr>
        <p:spPr>
          <a:xfrm>
            <a:off x="838200" y="726782"/>
            <a:ext cx="10515600" cy="9639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E67988-1C98-474C-90A9-9F4F9D38B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F5E3F27-CC08-416D-8901-56F444E28E77}"/>
              </a:ext>
            </a:extLst>
          </p:cNvPr>
          <p:cNvSpPr>
            <a:spLocks noGrp="1"/>
          </p:cNvSpPr>
          <p:nvPr>
            <p:ph type="ftr" sz="quarter" idx="3"/>
          </p:nvPr>
        </p:nvSpPr>
        <p:spPr>
          <a:xfrm>
            <a:off x="9480" y="105495"/>
            <a:ext cx="4114800" cy="249385"/>
          </a:xfrm>
          <a:prstGeom prst="rect">
            <a:avLst/>
          </a:prstGeom>
        </p:spPr>
        <p:txBody>
          <a:bodyPr vert="horz" lIns="360000" tIns="45720" rIns="91440" bIns="45720" rtlCol="0" anchor="ctr"/>
          <a:lstStyle>
            <a:lvl1pPr algn="l">
              <a:defRPr sz="1200">
                <a:solidFill>
                  <a:schemeClr val="bg1"/>
                </a:solidFill>
              </a:defRPr>
            </a:lvl1pPr>
          </a:lstStyle>
          <a:p>
            <a:r>
              <a:rPr lang="en-US" dirty="0"/>
              <a:t>Company Confidential</a:t>
            </a:r>
          </a:p>
        </p:txBody>
      </p:sp>
      <p:sp>
        <p:nvSpPr>
          <p:cNvPr id="12" name="Isosceles Triangle 11">
            <a:extLst>
              <a:ext uri="{FF2B5EF4-FFF2-40B4-BE49-F238E27FC236}">
                <a16:creationId xmlns:a16="http://schemas.microsoft.com/office/drawing/2014/main" id="{5A4E28F0-4E87-41AD-B46A-8E177C84B875}"/>
              </a:ext>
            </a:extLst>
          </p:cNvPr>
          <p:cNvSpPr/>
          <p:nvPr userDrawn="1"/>
        </p:nvSpPr>
        <p:spPr>
          <a:xfrm>
            <a:off x="10886173" y="6157713"/>
            <a:ext cx="1308524" cy="705067"/>
          </a:xfrm>
          <a:prstGeom prst="triangle">
            <a:avLst>
              <a:gd name="adj" fmla="val 100000"/>
            </a:avLst>
          </a:prstGeom>
          <a:solidFill>
            <a:schemeClr val="accent2"/>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05707709-1443-4511-8A7D-74DB765EA2CF}"/>
              </a:ext>
            </a:extLst>
          </p:cNvPr>
          <p:cNvSpPr>
            <a:spLocks noGrp="1"/>
          </p:cNvSpPr>
          <p:nvPr>
            <p:ph type="sldNum" sz="quarter" idx="4"/>
          </p:nvPr>
        </p:nvSpPr>
        <p:spPr>
          <a:xfrm>
            <a:off x="11561617" y="6516703"/>
            <a:ext cx="623455" cy="249385"/>
          </a:xfrm>
          <a:prstGeom prst="rect">
            <a:avLst/>
          </a:prstGeom>
        </p:spPr>
        <p:txBody>
          <a:bodyPr vert="horz" lIns="91440" tIns="45720" rIns="91440" bIns="45720" rtlCol="0" anchor="ctr"/>
          <a:lstStyle>
            <a:lvl1pPr algn="ctr">
              <a:defRPr sz="1800">
                <a:solidFill>
                  <a:schemeClr val="bg1"/>
                </a:solidFill>
                <a:latin typeface="+mj-lt"/>
              </a:defRPr>
            </a:lvl1pPr>
          </a:lstStyle>
          <a:p>
            <a:fld id="{43981729-7503-47A0-96E9-2C54EA94F56A}" type="slidenum">
              <a:rPr lang="en-US" smtClean="0"/>
              <a:pPr/>
              <a:t>‹#›</a:t>
            </a:fld>
            <a:endParaRPr lang="en-US" dirty="0"/>
          </a:p>
        </p:txBody>
      </p:sp>
      <p:pic>
        <p:nvPicPr>
          <p:cNvPr id="14" name="Picture 13">
            <a:extLst>
              <a:ext uri="{FF2B5EF4-FFF2-40B4-BE49-F238E27FC236}">
                <a16:creationId xmlns:a16="http://schemas.microsoft.com/office/drawing/2014/main" id="{1F30C313-A3E1-4C34-BC3A-9C23D9FD3627}"/>
              </a:ext>
            </a:extLst>
          </p:cNvPr>
          <p:cNvPicPr>
            <a:picLocks noChangeAspect="1"/>
          </p:cNvPicPr>
          <p:nvPr userDrawn="1"/>
        </p:nvPicPr>
        <p:blipFill>
          <a:blip r:embed="rId56">
            <a:extLst>
              <a:ext uri="{28A0092B-C50C-407E-A947-70E740481C1C}">
                <a14:useLocalDpi xmlns:a14="http://schemas.microsoft.com/office/drawing/2010/main" val="0"/>
              </a:ext>
            </a:extLst>
          </a:blip>
          <a:stretch>
            <a:fillRect/>
          </a:stretch>
        </p:blipFill>
        <p:spPr>
          <a:xfrm>
            <a:off x="12255347" y="4782"/>
            <a:ext cx="1916905" cy="6857995"/>
          </a:xfrm>
          <a:prstGeom prst="rect">
            <a:avLst/>
          </a:prstGeom>
        </p:spPr>
      </p:pic>
      <p:sp>
        <p:nvSpPr>
          <p:cNvPr id="4" name="Rectangle 3"/>
          <p:cNvSpPr/>
          <p:nvPr userDrawn="1"/>
        </p:nvSpPr>
        <p:spPr>
          <a:xfrm>
            <a:off x="0" y="0"/>
            <a:ext cx="7610475" cy="726782"/>
          </a:xfrm>
          <a:custGeom>
            <a:avLst/>
            <a:gdLst>
              <a:gd name="connsiteX0" fmla="*/ 0 w 7610475"/>
              <a:gd name="connsiteY0" fmla="*/ 0 h 726782"/>
              <a:gd name="connsiteX1" fmla="*/ 7610475 w 7610475"/>
              <a:gd name="connsiteY1" fmla="*/ 0 h 726782"/>
              <a:gd name="connsiteX2" fmla="*/ 7610475 w 7610475"/>
              <a:gd name="connsiteY2" fmla="*/ 726782 h 726782"/>
              <a:gd name="connsiteX3" fmla="*/ 0 w 7610475"/>
              <a:gd name="connsiteY3" fmla="*/ 726782 h 726782"/>
              <a:gd name="connsiteX4" fmla="*/ 0 w 7610475"/>
              <a:gd name="connsiteY4" fmla="*/ 0 h 726782"/>
              <a:gd name="connsiteX0" fmla="*/ 0 w 7610475"/>
              <a:gd name="connsiteY0" fmla="*/ 0 h 726782"/>
              <a:gd name="connsiteX1" fmla="*/ 7610475 w 7610475"/>
              <a:gd name="connsiteY1" fmla="*/ 0 h 726782"/>
              <a:gd name="connsiteX2" fmla="*/ 0 w 7610475"/>
              <a:gd name="connsiteY2" fmla="*/ 726782 h 726782"/>
              <a:gd name="connsiteX3" fmla="*/ 0 w 7610475"/>
              <a:gd name="connsiteY3" fmla="*/ 0 h 726782"/>
            </a:gdLst>
            <a:ahLst/>
            <a:cxnLst>
              <a:cxn ang="0">
                <a:pos x="connsiteX0" y="connsiteY0"/>
              </a:cxn>
              <a:cxn ang="0">
                <a:pos x="connsiteX1" y="connsiteY1"/>
              </a:cxn>
              <a:cxn ang="0">
                <a:pos x="connsiteX2" y="connsiteY2"/>
              </a:cxn>
              <a:cxn ang="0">
                <a:pos x="connsiteX3" y="connsiteY3"/>
              </a:cxn>
            </a:cxnLst>
            <a:rect l="l" t="t" r="r" b="b"/>
            <a:pathLst>
              <a:path w="7610475" h="726782">
                <a:moveTo>
                  <a:pt x="0" y="0"/>
                </a:moveTo>
                <a:lnTo>
                  <a:pt x="7610475" y="0"/>
                </a:lnTo>
                <a:lnTo>
                  <a:pt x="0" y="726782"/>
                </a:lnTo>
                <a:lnTo>
                  <a:pt x="0" y="0"/>
                </a:lnTo>
                <a:close/>
              </a:path>
            </a:pathLst>
          </a:custGeom>
          <a:solidFill>
            <a:schemeClr val="accent2"/>
          </a:solidFill>
          <a:ln>
            <a:noFill/>
          </a:ln>
        </p:spPr>
        <p:style>
          <a:lnRef idx="2">
            <a:schemeClr val="accent4">
              <a:shade val="50%"/>
            </a:schemeClr>
          </a:lnRef>
          <a:fillRef idx="1">
            <a:schemeClr val="accent4"/>
          </a:fillRef>
          <a:effectRef idx="0">
            <a:schemeClr val="accent4"/>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62683391"/>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7" r:id="rId7"/>
    <p:sldLayoutId id="2147484084"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 id="2147483991" r:id="rId18"/>
    <p:sldLayoutId id="2147483992" r:id="rId19"/>
    <p:sldLayoutId id="2147483993" r:id="rId20"/>
    <p:sldLayoutId id="2147483994" r:id="rId21"/>
    <p:sldLayoutId id="2147483995" r:id="rId22"/>
    <p:sldLayoutId id="2147484092" r:id="rId23"/>
    <p:sldLayoutId id="2147483996" r:id="rId24"/>
    <p:sldLayoutId id="2147483997" r:id="rId25"/>
    <p:sldLayoutId id="2147483998" r:id="rId26"/>
    <p:sldLayoutId id="2147484086" r:id="rId27"/>
    <p:sldLayoutId id="2147484000" r:id="rId28"/>
    <p:sldLayoutId id="2147484075" r:id="rId29"/>
    <p:sldLayoutId id="2147484001" r:id="rId30"/>
    <p:sldLayoutId id="2147484076" r:id="rId31"/>
    <p:sldLayoutId id="2147484090" r:id="rId32"/>
    <p:sldLayoutId id="2147484089" r:id="rId33"/>
    <p:sldLayoutId id="2147484091" r:id="rId34"/>
    <p:sldLayoutId id="2147484005" r:id="rId35"/>
    <p:sldLayoutId id="2147484006" r:id="rId36"/>
    <p:sldLayoutId id="2147484007" r:id="rId37"/>
    <p:sldLayoutId id="2147484088"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7" r:id="rId52"/>
    <p:sldLayoutId id="2147483718" r:id="rId53"/>
    <p:sldLayoutId id="2147484085" r:id="rId54"/>
  </p:sldLayoutIdLst>
  <p:hf hdr="0"/>
  <p:txStyles>
    <p:titleStyle>
      <a:lvl1pPr algn="l" defTabSz="914400" rtl="0" eaLnBrk="1" latinLnBrk="0" hangingPunct="1">
        <a:lnSpc>
          <a:spcPct val="9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11.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12.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13.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14.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2.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image" Target="../media/image14.png"/><Relationship Id="rId1" Type="http://purl.oclc.org/ooxml/officeDocument/relationships/slideLayout" Target="../slideLayouts/slideLayout9.xml"/></Relationships>
</file>

<file path=ppt/slides/_rels/slide3.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notesSlide" Target="../notesSlides/notesSlide1.xml"/><Relationship Id="rId1" Type="http://purl.oclc.org/ooxml/officeDocument/relationships/slideLayout" Target="../slideLayouts/slideLayout9.xml"/></Relationships>
</file>

<file path=ppt/slides/_rels/slide4.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image" Target="../media/image15.png"/><Relationship Id="rId1" Type="http://purl.oclc.org/ooxml/officeDocument/relationships/slideLayout" Target="../slideLayouts/slideLayout9.xml"/></Relationships>
</file>

<file path=ppt/slides/_rels/slide5.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3" Type="http://purl.oclc.org/ooxml/officeDocument/relationships/diagramData" Target="../diagrams/data1.xml"/><Relationship Id="rId7" Type="http://schemas.microsoft.com/office/2007/relationships/diagramDrawing" Target="../diagrams/drawing1.xml"/><Relationship Id="rId2" Type="http://purl.oclc.org/ooxml/officeDocument/relationships/image" Target="../media/image13.png"/><Relationship Id="rId1" Type="http://purl.oclc.org/ooxml/officeDocument/relationships/slideLayout" Target="../slideLayouts/slideLayout9.xml"/><Relationship Id="rId6" Type="http://purl.oclc.org/ooxml/officeDocument/relationships/diagramColors" Target="../diagrams/colors1.xml"/><Relationship Id="rId5" Type="http://purl.oclc.org/ooxml/officeDocument/relationships/diagramQuickStyle" Target="../diagrams/quickStyle1.xml"/><Relationship Id="rId4" Type="http://purl.oclc.org/ooxml/officeDocument/relationships/diagramLayout" Target="../diagrams/layout1.xml"/></Relationships>
</file>

<file path=ppt/slides/_rels/slide7.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notesSlide" Target="../notesSlides/notesSlide2.xml"/><Relationship Id="rId1" Type="http://purl.oclc.org/ooxml/officeDocument/relationships/slideLayout" Target="../slideLayouts/slideLayout9.xml"/></Relationships>
</file>

<file path=ppt/slides/_rels/slide8.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_rels/slide9.xml.rels><?xml version="1.0" encoding="UTF-8" standalone="yes"?>
<Relationships xmlns="http://schemas.openxmlformats.org/package/2006/relationships"><Relationship Id="rId2" Type="http://purl.oclc.org/ooxml/officeDocument/relationships/image" Target="../media/image13.png"/><Relationship Id="rId1" Type="http://purl.oclc.org/ooxml/officeDocument/relationships/slideLayout" Target="../slideLayouts/slideLayout9.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891C-916E-4856-9945-34577BEBEDD3}"/>
              </a:ext>
            </a:extLst>
          </p:cNvPr>
          <p:cNvSpPr>
            <a:spLocks noGrp="1"/>
          </p:cNvSpPr>
          <p:nvPr>
            <p:ph type="title"/>
          </p:nvPr>
        </p:nvSpPr>
        <p:spPr/>
        <p:txBody>
          <a:bodyPr>
            <a:normAutofit fontScale="90%"/>
          </a:bodyPr>
          <a:lstStyle/>
          <a:p>
            <a:r>
              <a:rPr lang="en-GB" dirty="0"/>
              <a:t>Gamification van </a:t>
            </a:r>
            <a:r>
              <a:rPr lang="en-GB" dirty="0" err="1"/>
              <a:t>een</a:t>
            </a:r>
            <a:r>
              <a:rPr lang="en-GB" dirty="0"/>
              <a:t> </a:t>
            </a:r>
            <a:r>
              <a:rPr lang="en-GB" dirty="0" err="1"/>
              <a:t>opleiding</a:t>
            </a:r>
            <a:endParaRPr lang="en-GB" dirty="0"/>
          </a:p>
        </p:txBody>
      </p:sp>
      <p:sp>
        <p:nvSpPr>
          <p:cNvPr id="3" name="Text Placeholder 2">
            <a:extLst>
              <a:ext uri="{FF2B5EF4-FFF2-40B4-BE49-F238E27FC236}">
                <a16:creationId xmlns:a16="http://schemas.microsoft.com/office/drawing/2014/main" id="{AB27416B-2AC3-44B2-B26D-5BDD23E86367}"/>
              </a:ext>
            </a:extLst>
          </p:cNvPr>
          <p:cNvSpPr>
            <a:spLocks noGrp="1"/>
          </p:cNvSpPr>
          <p:nvPr>
            <p:ph type="body" sz="quarter" idx="12"/>
          </p:nvPr>
        </p:nvSpPr>
        <p:spPr>
          <a:xfrm>
            <a:off x="5068048" y="4662488"/>
            <a:ext cx="6353175" cy="1854215"/>
          </a:xfrm>
        </p:spPr>
        <p:txBody>
          <a:bodyPr>
            <a:normAutofit/>
          </a:bodyPr>
          <a:lstStyle/>
          <a:p>
            <a:r>
              <a:rPr lang="en-GB" b="1" dirty="0"/>
              <a:t>Sam Van Bogaert</a:t>
            </a:r>
          </a:p>
          <a:p>
            <a:r>
              <a:rPr lang="en-GB" dirty="0"/>
              <a:t>Promotor: </a:t>
            </a:r>
            <a:r>
              <a:rPr lang="en-GB" b="1" dirty="0"/>
              <a:t>Cindy </a:t>
            </a:r>
            <a:r>
              <a:rPr lang="en-GB" b="1" dirty="0" err="1"/>
              <a:t>Braspenning</a:t>
            </a:r>
            <a:endParaRPr lang="en-GB" b="1" dirty="0"/>
          </a:p>
          <a:p>
            <a:r>
              <a:rPr lang="en-GB" dirty="0" err="1"/>
              <a:t>Stagebegeleider</a:t>
            </a:r>
            <a:r>
              <a:rPr lang="en-GB" dirty="0"/>
              <a:t>: </a:t>
            </a:r>
            <a:r>
              <a:rPr lang="en-GB" b="1" dirty="0"/>
              <a:t>Serge </a:t>
            </a:r>
            <a:r>
              <a:rPr lang="en-GB" b="1" dirty="0" err="1"/>
              <a:t>Horsmans</a:t>
            </a:r>
            <a:endParaRPr lang="en-GB" dirty="0"/>
          </a:p>
        </p:txBody>
      </p:sp>
      <p:sp>
        <p:nvSpPr>
          <p:cNvPr id="5" name="Slide Number Placeholder 4">
            <a:extLst>
              <a:ext uri="{FF2B5EF4-FFF2-40B4-BE49-F238E27FC236}">
                <a16:creationId xmlns:a16="http://schemas.microsoft.com/office/drawing/2014/main" id="{51692952-C6FA-4B01-955B-B1887715E2FE}"/>
              </a:ext>
            </a:extLst>
          </p:cNvPr>
          <p:cNvSpPr>
            <a:spLocks noGrp="1"/>
          </p:cNvSpPr>
          <p:nvPr>
            <p:ph type="sldNum" sz="quarter" idx="14"/>
          </p:nvPr>
        </p:nvSpPr>
        <p:spPr/>
        <p:txBody>
          <a:bodyPr/>
          <a:lstStyle/>
          <a:p>
            <a:fld id="{43981729-7503-47A0-96E9-2C54EA94F56A}" type="slidenum">
              <a:rPr lang="en-US" smtClean="0"/>
              <a:pPr/>
              <a:t>1</a:t>
            </a:fld>
            <a:endParaRPr lang="en-US" dirty="0"/>
          </a:p>
        </p:txBody>
      </p:sp>
      <p:pic>
        <p:nvPicPr>
          <p:cNvPr id="6" name="Picture 5">
            <a:extLst>
              <a:ext uri="{FF2B5EF4-FFF2-40B4-BE49-F238E27FC236}">
                <a16:creationId xmlns:a16="http://schemas.microsoft.com/office/drawing/2014/main" id="{EACB8EDD-7C74-4AA7-9C2E-2AEC721532F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4281207962"/>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7C4896-8B71-439A-8E21-68C2DD93837F}"/>
              </a:ext>
            </a:extLst>
          </p:cNvPr>
          <p:cNvSpPr>
            <a:spLocks noGrp="1"/>
          </p:cNvSpPr>
          <p:nvPr>
            <p:ph type="sldNum" sz="quarter" idx="13"/>
          </p:nvPr>
        </p:nvSpPr>
        <p:spPr/>
        <p:txBody>
          <a:bodyPr/>
          <a:lstStyle/>
          <a:p>
            <a:fld id="{43981729-7503-47A0-96E9-2C54EA94F56A}" type="slidenum">
              <a:rPr lang="en-US" smtClean="0"/>
              <a:pPr/>
              <a:t>10</a:t>
            </a:fld>
            <a:endParaRPr lang="en-US" dirty="0"/>
          </a:p>
        </p:txBody>
      </p:sp>
      <p:sp>
        <p:nvSpPr>
          <p:cNvPr id="3" name="Title 2">
            <a:extLst>
              <a:ext uri="{FF2B5EF4-FFF2-40B4-BE49-F238E27FC236}">
                <a16:creationId xmlns:a16="http://schemas.microsoft.com/office/drawing/2014/main" id="{94C8C003-9631-4E1F-835E-F7AFDAFFCAFA}"/>
              </a:ext>
            </a:extLst>
          </p:cNvPr>
          <p:cNvSpPr>
            <a:spLocks noGrp="1"/>
          </p:cNvSpPr>
          <p:nvPr>
            <p:ph type="title"/>
          </p:nvPr>
        </p:nvSpPr>
        <p:spPr/>
        <p:txBody>
          <a:bodyPr/>
          <a:lstStyle/>
          <a:p>
            <a:r>
              <a:rPr lang="nl-BE" dirty="0"/>
              <a:t>Toekomst</a:t>
            </a:r>
          </a:p>
        </p:txBody>
      </p:sp>
      <p:sp>
        <p:nvSpPr>
          <p:cNvPr id="5" name="TextBox 4">
            <a:extLst>
              <a:ext uri="{FF2B5EF4-FFF2-40B4-BE49-F238E27FC236}">
                <a16:creationId xmlns:a16="http://schemas.microsoft.com/office/drawing/2014/main" id="{8955BC64-19B8-499E-BFE8-D735211368DF}"/>
              </a:ext>
            </a:extLst>
          </p:cNvPr>
          <p:cNvSpPr txBox="1"/>
          <p:nvPr/>
        </p:nvSpPr>
        <p:spPr>
          <a:xfrm>
            <a:off x="838200" y="2182505"/>
            <a:ext cx="10723417" cy="2031325"/>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Uitbreiden van de support pagina.</a:t>
            </a:r>
          </a:p>
          <a:p>
            <a:pPr marL="742950" lvl="1" indent="-285750">
              <a:buFont typeface="Arial" panose="020B0604020202020204" pitchFamily="34" charset="0"/>
              <a:buChar char="•"/>
            </a:pPr>
            <a:r>
              <a:rPr lang="nl-BE" dirty="0">
                <a:solidFill>
                  <a:schemeClr val="bg1"/>
                </a:solidFill>
              </a:rPr>
              <a:t>API &amp; Database</a:t>
            </a:r>
          </a:p>
          <a:p>
            <a:pPr marL="285750" indent="-285750">
              <a:buFont typeface="Arial" panose="020B0604020202020204" pitchFamily="34" charset="0"/>
              <a:buChar char="•"/>
            </a:pPr>
            <a:r>
              <a:rPr lang="nl-BE" dirty="0">
                <a:solidFill>
                  <a:schemeClr val="bg1"/>
                </a:solidFill>
              </a:rPr>
              <a:t>JSON formaat integreren</a:t>
            </a:r>
          </a:p>
          <a:p>
            <a:pPr marL="285750" indent="-285750">
              <a:buFont typeface="Arial" panose="020B0604020202020204" pitchFamily="34" charset="0"/>
              <a:buChar char="•"/>
            </a:pPr>
            <a:r>
              <a:rPr lang="nl-BE" dirty="0">
                <a:solidFill>
                  <a:schemeClr val="bg1"/>
                </a:solidFill>
              </a:rPr>
              <a:t>Log in menu verbeteren</a:t>
            </a:r>
          </a:p>
          <a:p>
            <a:pPr marL="285750" indent="-285750">
              <a:buFont typeface="Arial" panose="020B0604020202020204" pitchFamily="34" charset="0"/>
              <a:buChar char="•"/>
            </a:pPr>
            <a:r>
              <a:rPr lang="nl-BE" dirty="0">
                <a:solidFill>
                  <a:schemeClr val="bg1"/>
                </a:solidFill>
              </a:rPr>
              <a:t>Code refactoring</a:t>
            </a:r>
          </a:p>
          <a:p>
            <a:pPr marL="285750" indent="-285750">
              <a:buFont typeface="Arial" panose="020B0604020202020204" pitchFamily="34" charset="0"/>
              <a:buChar char="•"/>
            </a:pPr>
            <a:r>
              <a:rPr lang="nl-BE" dirty="0">
                <a:solidFill>
                  <a:schemeClr val="bg1"/>
                </a:solidFill>
              </a:rPr>
              <a:t>Nieuwe levels toevoegen.</a:t>
            </a:r>
          </a:p>
          <a:p>
            <a:pPr marL="285750" indent="-285750">
              <a:buFont typeface="Arial" panose="020B0604020202020204" pitchFamily="34" charset="0"/>
              <a:buChar char="•"/>
            </a:pPr>
            <a:endParaRPr lang="nl-BE" dirty="0">
              <a:solidFill>
                <a:schemeClr val="bg1"/>
              </a:solidFill>
            </a:endParaRPr>
          </a:p>
        </p:txBody>
      </p:sp>
      <p:pic>
        <p:nvPicPr>
          <p:cNvPr id="8" name="Picture 7">
            <a:extLst>
              <a:ext uri="{FF2B5EF4-FFF2-40B4-BE49-F238E27FC236}">
                <a16:creationId xmlns:a16="http://schemas.microsoft.com/office/drawing/2014/main" id="{5F46B9B9-3E46-414B-BC04-EDE9342D0CF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2158708448"/>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11</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err="1"/>
              <a:t>Problemen</a:t>
            </a:r>
            <a:r>
              <a:rPr lang="en-GB" dirty="0"/>
              <a:t> &amp; </a:t>
            </a:r>
            <a:r>
              <a:rPr lang="en-GB" dirty="0" err="1"/>
              <a:t>Uitdagingen</a:t>
            </a:r>
            <a:endParaRPr lang="en-GB" dirty="0"/>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2031325"/>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Reeds bestaand project</a:t>
            </a:r>
          </a:p>
          <a:p>
            <a:pPr marL="742950" lvl="1" indent="-285750">
              <a:buFont typeface="Arial" panose="020B0604020202020204" pitchFamily="34" charset="0"/>
              <a:buChar char="•"/>
            </a:pPr>
            <a:r>
              <a:rPr lang="nl-BE" dirty="0">
                <a:solidFill>
                  <a:schemeClr val="bg1"/>
                </a:solidFill>
              </a:rPr>
              <a:t>documentatie was aanwezig.</a:t>
            </a:r>
          </a:p>
          <a:p>
            <a:pPr marL="285750" indent="-285750">
              <a:buFont typeface="Arial" panose="020B0604020202020204" pitchFamily="34" charset="0"/>
              <a:buChar char="•"/>
            </a:pPr>
            <a:r>
              <a:rPr lang="nl-BE" dirty="0">
                <a:solidFill>
                  <a:schemeClr val="bg1"/>
                </a:solidFill>
              </a:rPr>
              <a:t>Kleine oriëntatie vereist</a:t>
            </a:r>
          </a:p>
          <a:p>
            <a:pPr marL="742950" lvl="1" indent="-285750">
              <a:buFont typeface="Arial" panose="020B0604020202020204" pitchFamily="34" charset="0"/>
              <a:buChar char="•"/>
            </a:pPr>
            <a:r>
              <a:rPr lang="nl-BE" dirty="0">
                <a:solidFill>
                  <a:schemeClr val="bg1"/>
                </a:solidFill>
              </a:rPr>
              <a:t>opleiding zelf overlopen.</a:t>
            </a:r>
          </a:p>
          <a:p>
            <a:pPr marL="285750" indent="-285750">
              <a:buFont typeface="Arial" panose="020B0604020202020204" pitchFamily="34" charset="0"/>
              <a:buChar char="•"/>
            </a:pPr>
            <a:r>
              <a:rPr lang="nl-BE" dirty="0">
                <a:solidFill>
                  <a:schemeClr val="bg1"/>
                </a:solidFill>
              </a:rPr>
              <a:t>Weinig materiaal om mee te werken.</a:t>
            </a:r>
          </a:p>
          <a:p>
            <a:endParaRPr lang="nl-BE" dirty="0">
              <a:solidFill>
                <a:schemeClr val="bg1"/>
              </a:solidFill>
            </a:endParaRPr>
          </a:p>
          <a:p>
            <a:endParaRPr lang="nl-BE" dirty="0">
              <a:solidFill>
                <a:schemeClr val="bg1"/>
              </a:solidFill>
            </a:endParaRPr>
          </a:p>
        </p:txBody>
      </p:sp>
      <p:pic>
        <p:nvPicPr>
          <p:cNvPr id="6" name="Picture 5">
            <a:extLst>
              <a:ext uri="{FF2B5EF4-FFF2-40B4-BE49-F238E27FC236}">
                <a16:creationId xmlns:a16="http://schemas.microsoft.com/office/drawing/2014/main" id="{44E4BE60-A25D-4A21-8F5E-E4B9C98450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1852151783"/>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12</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p:txBody>
          <a:bodyPr/>
          <a:lstStyle/>
          <a:p>
            <a:r>
              <a:rPr lang="nl-BE" dirty="0"/>
              <a:t>Persoonlijke Reflectie</a:t>
            </a:r>
          </a:p>
        </p:txBody>
      </p:sp>
      <p:sp>
        <p:nvSpPr>
          <p:cNvPr id="5" name="TextBox 4">
            <a:extLst>
              <a:ext uri="{FF2B5EF4-FFF2-40B4-BE49-F238E27FC236}">
                <a16:creationId xmlns:a16="http://schemas.microsoft.com/office/drawing/2014/main" id="{9D17CA40-B846-467F-8B40-DE20803FD73C}"/>
              </a:ext>
            </a:extLst>
          </p:cNvPr>
          <p:cNvSpPr txBox="1"/>
          <p:nvPr/>
        </p:nvSpPr>
        <p:spPr>
          <a:xfrm>
            <a:off x="838200" y="2173078"/>
            <a:ext cx="10723417"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Veel kunnen bijleren (C#, .NET, XML ...).</a:t>
            </a:r>
          </a:p>
          <a:p>
            <a:pPr marL="285750" indent="-285750">
              <a:buFont typeface="Arial" panose="020B0604020202020204" pitchFamily="34" charset="0"/>
              <a:buChar char="•"/>
            </a:pPr>
            <a:r>
              <a:rPr lang="nl-BE" dirty="0">
                <a:solidFill>
                  <a:schemeClr val="bg1"/>
                </a:solidFill>
              </a:rPr>
              <a:t>Veel creatieve vrijheid.</a:t>
            </a:r>
          </a:p>
          <a:p>
            <a:pPr marL="285750" indent="-285750">
              <a:buFont typeface="Arial" panose="020B0604020202020204" pitchFamily="34" charset="0"/>
              <a:buChar char="•"/>
            </a:pPr>
            <a:r>
              <a:rPr lang="nl-BE" dirty="0">
                <a:solidFill>
                  <a:schemeClr val="bg1"/>
                </a:solidFill>
              </a:rPr>
              <a:t>Moeilijkheidsgraad door gebrek aan kennis over de energiesector.</a:t>
            </a:r>
          </a:p>
        </p:txBody>
      </p:sp>
      <p:pic>
        <p:nvPicPr>
          <p:cNvPr id="6" name="Picture 5">
            <a:extLst>
              <a:ext uri="{FF2B5EF4-FFF2-40B4-BE49-F238E27FC236}">
                <a16:creationId xmlns:a16="http://schemas.microsoft.com/office/drawing/2014/main" id="{AF232FEB-566E-47CD-B612-A30881A5AA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2648849511"/>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13</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p:txBody>
          <a:bodyPr/>
          <a:lstStyle/>
          <a:p>
            <a:r>
              <a:rPr lang="nl-BE" dirty="0"/>
              <a:t>Besluit</a:t>
            </a:r>
          </a:p>
        </p:txBody>
      </p:sp>
      <p:sp>
        <p:nvSpPr>
          <p:cNvPr id="5" name="TextBox 4">
            <a:extLst>
              <a:ext uri="{FF2B5EF4-FFF2-40B4-BE49-F238E27FC236}">
                <a16:creationId xmlns:a16="http://schemas.microsoft.com/office/drawing/2014/main" id="{9D17CA40-B846-467F-8B40-DE20803FD73C}"/>
              </a:ext>
            </a:extLst>
          </p:cNvPr>
          <p:cNvSpPr txBox="1"/>
          <p:nvPr/>
        </p:nvSpPr>
        <p:spPr>
          <a:xfrm>
            <a:off x="838200" y="2173078"/>
            <a:ext cx="10723417" cy="2585323"/>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Opleiding</a:t>
            </a:r>
          </a:p>
          <a:p>
            <a:pPr marL="742950" lvl="1" indent="-285750">
              <a:buFont typeface="Arial" panose="020B0604020202020204" pitchFamily="34" charset="0"/>
              <a:buChar char="•"/>
            </a:pPr>
            <a:r>
              <a:rPr lang="nl-BE" dirty="0">
                <a:solidFill>
                  <a:schemeClr val="bg1"/>
                </a:solidFill>
              </a:rPr>
              <a:t>Opzoek werk is makkelijker.</a:t>
            </a:r>
          </a:p>
          <a:p>
            <a:pPr marL="742950" lvl="1" indent="-285750">
              <a:buFont typeface="Arial" panose="020B0604020202020204" pitchFamily="34" charset="0"/>
              <a:buChar char="•"/>
            </a:pPr>
            <a:r>
              <a:rPr lang="nl-BE" dirty="0">
                <a:solidFill>
                  <a:schemeClr val="bg1"/>
                </a:solidFill>
              </a:rPr>
              <a:t>Aanpassen is sneller.</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Spel</a:t>
            </a:r>
          </a:p>
          <a:p>
            <a:pPr marL="742950" lvl="1" indent="-285750">
              <a:buFont typeface="Arial" panose="020B0604020202020204" pitchFamily="34" charset="0"/>
              <a:buChar char="•"/>
            </a:pPr>
            <a:r>
              <a:rPr lang="nl-BE" dirty="0">
                <a:solidFill>
                  <a:schemeClr val="bg1"/>
                </a:solidFill>
              </a:rPr>
              <a:t>Extra interactiviteit.</a:t>
            </a:r>
          </a:p>
          <a:p>
            <a:pPr marL="742950" lvl="1" indent="-285750">
              <a:buFont typeface="Arial" panose="020B0604020202020204" pitchFamily="34" charset="0"/>
              <a:buChar char="•"/>
            </a:pPr>
            <a:r>
              <a:rPr lang="nl-BE" dirty="0">
                <a:solidFill>
                  <a:schemeClr val="bg1"/>
                </a:solidFill>
              </a:rPr>
              <a:t>Informatie verdelen over verschillende levels.</a:t>
            </a:r>
          </a:p>
          <a:p>
            <a:pPr marL="742950" lvl="1" indent="-285750">
              <a:buFont typeface="Arial" panose="020B0604020202020204" pitchFamily="34" charset="0"/>
              <a:buChar char="•"/>
            </a:pPr>
            <a:r>
              <a:rPr lang="nl-BE" dirty="0">
                <a:solidFill>
                  <a:schemeClr val="bg1"/>
                </a:solidFill>
              </a:rPr>
              <a:t>Snelle feedback via support pagina.</a:t>
            </a:r>
          </a:p>
          <a:p>
            <a:pPr marL="742950" lvl="1" indent="-285750">
              <a:buFont typeface="Arial" panose="020B0604020202020204" pitchFamily="34" charset="0"/>
              <a:buChar char="•"/>
            </a:pPr>
            <a:endParaRPr lang="nl-BE" dirty="0">
              <a:solidFill>
                <a:schemeClr val="bg1"/>
              </a:solidFill>
            </a:endParaRPr>
          </a:p>
        </p:txBody>
      </p:sp>
      <p:pic>
        <p:nvPicPr>
          <p:cNvPr id="6" name="Picture 5">
            <a:extLst>
              <a:ext uri="{FF2B5EF4-FFF2-40B4-BE49-F238E27FC236}">
                <a16:creationId xmlns:a16="http://schemas.microsoft.com/office/drawing/2014/main" id="{AF232FEB-566E-47CD-B612-A30881A5AA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
        <p:nvSpPr>
          <p:cNvPr id="4" name="Rectangle 3">
            <a:extLst>
              <a:ext uri="{FF2B5EF4-FFF2-40B4-BE49-F238E27FC236}">
                <a16:creationId xmlns:a16="http://schemas.microsoft.com/office/drawing/2014/main" id="{FBF85845-D0D1-4ABB-B045-B479E4327C53}"/>
              </a:ext>
            </a:extLst>
          </p:cNvPr>
          <p:cNvSpPr/>
          <p:nvPr/>
        </p:nvSpPr>
        <p:spPr>
          <a:xfrm>
            <a:off x="5465617" y="1232527"/>
            <a:ext cx="6096000" cy="923330"/>
          </a:xfrm>
          <a:prstGeom prst="rect">
            <a:avLst/>
          </a:prstGeom>
        </p:spPr>
        <p:txBody>
          <a:bodyPr>
            <a:spAutoFit/>
          </a:bodyPr>
          <a:lstStyle/>
          <a:p>
            <a:r>
              <a:rPr lang="nl-BE" i="1" dirty="0">
                <a:solidFill>
                  <a:schemeClr val="bg1"/>
                </a:solidFill>
              </a:rPr>
              <a:t>“Hoe kan men een opleiding vervangen door een spel dat op een alternatieve manier, dezelfde informatie kan aanbrengen dan de opleiding?”</a:t>
            </a:r>
          </a:p>
        </p:txBody>
      </p:sp>
    </p:spTree>
    <p:extLst>
      <p:ext uri="{BB962C8B-B14F-4D97-AF65-F5344CB8AC3E}">
        <p14:creationId xmlns:p14="http://schemas.microsoft.com/office/powerpoint/2010/main" val="3355744818"/>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14</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p:txBody>
          <a:bodyPr/>
          <a:lstStyle/>
          <a:p>
            <a:r>
              <a:rPr lang="nl-BE" dirty="0"/>
              <a:t>Vragen?</a:t>
            </a:r>
          </a:p>
        </p:txBody>
      </p:sp>
      <p:pic>
        <p:nvPicPr>
          <p:cNvPr id="6" name="Picture 5">
            <a:extLst>
              <a:ext uri="{FF2B5EF4-FFF2-40B4-BE49-F238E27FC236}">
                <a16:creationId xmlns:a16="http://schemas.microsoft.com/office/drawing/2014/main" id="{AF232FEB-566E-47CD-B612-A30881A5AA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1111694956"/>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2</a:t>
            </a:fld>
            <a:endParaRPr lang="en-US" dirty="0"/>
          </a:p>
        </p:txBody>
      </p:sp>
      <p:pic>
        <p:nvPicPr>
          <p:cNvPr id="6" name="Picture 5">
            <a:extLst>
              <a:ext uri="{FF2B5EF4-FFF2-40B4-BE49-F238E27FC236}">
                <a16:creationId xmlns:a16="http://schemas.microsoft.com/office/drawing/2014/main" id="{9F273845-1460-499D-B3C8-247A29A545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4713" y="2078638"/>
            <a:ext cx="5778631" cy="3546835"/>
          </a:xfrm>
          <a:prstGeom prst="rect">
            <a:avLst/>
          </a:prstGeom>
          <a:noFill/>
          <a:ln>
            <a:noFill/>
          </a:ln>
        </p:spPr>
      </p:pic>
      <p:sp>
        <p:nvSpPr>
          <p:cNvPr id="7" name="Title 6">
            <a:extLst>
              <a:ext uri="{FF2B5EF4-FFF2-40B4-BE49-F238E27FC236}">
                <a16:creationId xmlns:a16="http://schemas.microsoft.com/office/drawing/2014/main" id="{F2E5456B-A83C-4266-8286-699567677B92}"/>
              </a:ext>
            </a:extLst>
          </p:cNvPr>
          <p:cNvSpPr>
            <a:spLocks noGrp="1"/>
          </p:cNvSpPr>
          <p:nvPr>
            <p:ph type="title"/>
          </p:nvPr>
        </p:nvSpPr>
        <p:spPr/>
        <p:txBody>
          <a:bodyPr/>
          <a:lstStyle/>
          <a:p>
            <a:r>
              <a:rPr lang="nl-BE" dirty="0"/>
              <a:t>Onderzoeksvraag</a:t>
            </a:r>
          </a:p>
        </p:txBody>
      </p:sp>
      <p:pic>
        <p:nvPicPr>
          <p:cNvPr id="8" name="Picture 7">
            <a:extLst>
              <a:ext uri="{FF2B5EF4-FFF2-40B4-BE49-F238E27FC236}">
                <a16:creationId xmlns:a16="http://schemas.microsoft.com/office/drawing/2014/main" id="{D984B1BE-156A-4417-B21E-FD3F1DD019A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
        <p:nvSpPr>
          <p:cNvPr id="9" name="TextBox 8">
            <a:extLst>
              <a:ext uri="{FF2B5EF4-FFF2-40B4-BE49-F238E27FC236}">
                <a16:creationId xmlns:a16="http://schemas.microsoft.com/office/drawing/2014/main" id="{0AC8A37B-FCD0-42FC-AA33-D016AF65E6C4}"/>
              </a:ext>
            </a:extLst>
          </p:cNvPr>
          <p:cNvSpPr txBox="1"/>
          <p:nvPr/>
        </p:nvSpPr>
        <p:spPr>
          <a:xfrm>
            <a:off x="759693" y="2127179"/>
            <a:ext cx="6065314" cy="923330"/>
          </a:xfrm>
          <a:prstGeom prst="rect">
            <a:avLst/>
          </a:prstGeom>
          <a:noFill/>
        </p:spPr>
        <p:txBody>
          <a:bodyPr wrap="square" rtlCol="0">
            <a:spAutoFit/>
          </a:bodyPr>
          <a:lstStyle/>
          <a:p>
            <a:r>
              <a:rPr lang="nl-BE" i="1" dirty="0">
                <a:solidFill>
                  <a:schemeClr val="bg1"/>
                </a:solidFill>
              </a:rPr>
              <a:t>“Hoe kan men een opleiding vervangen door een spel dat op een alternatieve manier, dezelfde informatie kan aanbrengen dan de opleiding?”</a:t>
            </a:r>
          </a:p>
        </p:txBody>
      </p:sp>
    </p:spTree>
    <p:extLst>
      <p:ext uri="{BB962C8B-B14F-4D97-AF65-F5344CB8AC3E}">
        <p14:creationId xmlns:p14="http://schemas.microsoft.com/office/powerpoint/2010/main" val="1461225344"/>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3</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err="1"/>
              <a:t>Voor</a:t>
            </a:r>
            <a:r>
              <a:rPr lang="en-GB" dirty="0"/>
              <a:t> </a:t>
            </a:r>
            <a:r>
              <a:rPr lang="en-GB" dirty="0" err="1"/>
              <a:t>aanvang</a:t>
            </a:r>
            <a:r>
              <a:rPr lang="en-GB" dirty="0"/>
              <a:t> van de stage</a:t>
            </a:r>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2031325"/>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Log-in scherm</a:t>
            </a:r>
          </a:p>
          <a:p>
            <a:pPr marL="285750" indent="-285750">
              <a:buFont typeface="Arial" panose="020B0604020202020204" pitchFamily="34" charset="0"/>
              <a:buChar char="•"/>
            </a:pPr>
            <a:r>
              <a:rPr lang="nl-BE" dirty="0">
                <a:solidFill>
                  <a:schemeClr val="bg1"/>
                </a:solidFill>
              </a:rPr>
              <a:t>Hoofdmenu</a:t>
            </a:r>
          </a:p>
          <a:p>
            <a:pPr marL="285750" indent="-285750">
              <a:buFont typeface="Arial" panose="020B0604020202020204" pitchFamily="34" charset="0"/>
              <a:buChar char="•"/>
            </a:pPr>
            <a:r>
              <a:rPr lang="nl-BE" dirty="0">
                <a:solidFill>
                  <a:schemeClr val="bg1"/>
                </a:solidFill>
              </a:rPr>
              <a:t>Levels menu</a:t>
            </a:r>
          </a:p>
          <a:p>
            <a:pPr marL="285750" indent="-285750">
              <a:buFont typeface="Arial" panose="020B0604020202020204" pitchFamily="34" charset="0"/>
              <a:buChar char="•"/>
            </a:pPr>
            <a:r>
              <a:rPr lang="nl-BE" dirty="0">
                <a:solidFill>
                  <a:schemeClr val="bg1"/>
                </a:solidFill>
              </a:rPr>
              <a:t>Highscore menu</a:t>
            </a:r>
          </a:p>
          <a:p>
            <a:pPr marL="285750" indent="-285750">
              <a:buFont typeface="Arial" panose="020B0604020202020204" pitchFamily="34" charset="0"/>
              <a:buChar char="•"/>
            </a:pPr>
            <a:r>
              <a:rPr lang="nl-BE" dirty="0">
                <a:solidFill>
                  <a:schemeClr val="bg1"/>
                </a:solidFill>
              </a:rPr>
              <a:t>‘Megan’ introductie</a:t>
            </a:r>
          </a:p>
          <a:p>
            <a:pPr marL="285750" indent="-285750">
              <a:buFont typeface="Arial" panose="020B0604020202020204" pitchFamily="34" charset="0"/>
              <a:buChar char="•"/>
            </a:pPr>
            <a:r>
              <a:rPr lang="nl-BE" dirty="0">
                <a:solidFill>
                  <a:schemeClr val="bg1"/>
                </a:solidFill>
              </a:rPr>
              <a:t>Spel introductie</a:t>
            </a:r>
          </a:p>
          <a:p>
            <a:pPr marL="285750" indent="-285750">
              <a:buFont typeface="Arial" panose="020B0604020202020204" pitchFamily="34" charset="0"/>
              <a:buChar char="•"/>
            </a:pPr>
            <a:r>
              <a:rPr lang="nl-BE" dirty="0">
                <a:solidFill>
                  <a:schemeClr val="bg1"/>
                </a:solidFill>
              </a:rPr>
              <a:t>Leverancier level</a:t>
            </a:r>
          </a:p>
        </p:txBody>
      </p:sp>
      <p:pic>
        <p:nvPicPr>
          <p:cNvPr id="6" name="Picture 5">
            <a:extLst>
              <a:ext uri="{FF2B5EF4-FFF2-40B4-BE49-F238E27FC236}">
                <a16:creationId xmlns:a16="http://schemas.microsoft.com/office/drawing/2014/main" id="{4AD3D793-96F7-45FC-A98C-4E705FC57A4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905375637"/>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4</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a:t>Na </a:t>
            </a:r>
            <a:r>
              <a:rPr lang="en-GB" dirty="0" err="1"/>
              <a:t>afloop</a:t>
            </a:r>
            <a:r>
              <a:rPr lang="en-GB" dirty="0"/>
              <a:t> van de stage</a:t>
            </a:r>
          </a:p>
        </p:txBody>
      </p:sp>
      <p:sp>
        <p:nvSpPr>
          <p:cNvPr id="5" name="TextBox 4">
            <a:extLst>
              <a:ext uri="{FF2B5EF4-FFF2-40B4-BE49-F238E27FC236}">
                <a16:creationId xmlns:a16="http://schemas.microsoft.com/office/drawing/2014/main" id="{77C8E33E-038A-4DFB-8678-EEB96D6810FC}"/>
              </a:ext>
            </a:extLst>
          </p:cNvPr>
          <p:cNvSpPr txBox="1"/>
          <p:nvPr/>
        </p:nvSpPr>
        <p:spPr>
          <a:xfrm>
            <a:off x="838201" y="2182505"/>
            <a:ext cx="5257800" cy="2031325"/>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Log-in scherm</a:t>
            </a:r>
          </a:p>
          <a:p>
            <a:pPr marL="285750" indent="-285750">
              <a:buFont typeface="Arial" panose="020B0604020202020204" pitchFamily="34" charset="0"/>
              <a:buChar char="•"/>
            </a:pPr>
            <a:r>
              <a:rPr lang="nl-BE" dirty="0">
                <a:solidFill>
                  <a:schemeClr val="bg1"/>
                </a:solidFill>
              </a:rPr>
              <a:t>Hoofd menu</a:t>
            </a:r>
          </a:p>
          <a:p>
            <a:pPr marL="285750" indent="-285750">
              <a:buFont typeface="Arial" panose="020B0604020202020204" pitchFamily="34" charset="0"/>
              <a:buChar char="•"/>
            </a:pPr>
            <a:r>
              <a:rPr lang="nl-BE" dirty="0">
                <a:solidFill>
                  <a:schemeClr val="bg1"/>
                </a:solidFill>
              </a:rPr>
              <a:t>Levels menu</a:t>
            </a:r>
          </a:p>
          <a:p>
            <a:pPr marL="285750" indent="-285750">
              <a:buFont typeface="Arial" panose="020B0604020202020204" pitchFamily="34" charset="0"/>
              <a:buChar char="•"/>
            </a:pPr>
            <a:r>
              <a:rPr lang="nl-BE" dirty="0">
                <a:solidFill>
                  <a:schemeClr val="bg1"/>
                </a:solidFill>
              </a:rPr>
              <a:t>Highscore menu</a:t>
            </a:r>
            <a:endParaRPr lang="nl-BE" b="1" dirty="0">
              <a:solidFill>
                <a:schemeClr val="bg1"/>
              </a:solidFill>
            </a:endParaRPr>
          </a:p>
          <a:p>
            <a:pPr marL="285750" indent="-285750">
              <a:buFont typeface="Arial" panose="020B0604020202020204" pitchFamily="34" charset="0"/>
              <a:buChar char="•"/>
            </a:pPr>
            <a:r>
              <a:rPr lang="nl-BE" dirty="0">
                <a:solidFill>
                  <a:schemeClr val="bg1"/>
                </a:solidFill>
              </a:rPr>
              <a:t>‘Megan’ introductie</a:t>
            </a:r>
          </a:p>
          <a:p>
            <a:pPr marL="285750" indent="-285750">
              <a:buFont typeface="Arial" panose="020B0604020202020204" pitchFamily="34" charset="0"/>
              <a:buChar char="•"/>
            </a:pPr>
            <a:r>
              <a:rPr lang="nl-BE" dirty="0">
                <a:solidFill>
                  <a:schemeClr val="bg1"/>
                </a:solidFill>
              </a:rPr>
              <a:t>Spel introductie</a:t>
            </a:r>
          </a:p>
          <a:p>
            <a:pPr marL="285750" indent="-285750">
              <a:buFont typeface="Arial" panose="020B0604020202020204" pitchFamily="34" charset="0"/>
              <a:buChar char="•"/>
            </a:pPr>
            <a:r>
              <a:rPr lang="nl-BE" dirty="0">
                <a:solidFill>
                  <a:schemeClr val="bg1"/>
                </a:solidFill>
              </a:rPr>
              <a:t>Leverancier level</a:t>
            </a:r>
          </a:p>
        </p:txBody>
      </p:sp>
      <p:sp>
        <p:nvSpPr>
          <p:cNvPr id="7" name="TextBox 6">
            <a:extLst>
              <a:ext uri="{FF2B5EF4-FFF2-40B4-BE49-F238E27FC236}">
                <a16:creationId xmlns:a16="http://schemas.microsoft.com/office/drawing/2014/main" id="{92346483-537E-4E1E-AA5D-F81060EBDFFA}"/>
              </a:ext>
            </a:extLst>
          </p:cNvPr>
          <p:cNvSpPr txBox="1"/>
          <p:nvPr/>
        </p:nvSpPr>
        <p:spPr>
          <a:xfrm>
            <a:off x="838200" y="4215110"/>
            <a:ext cx="5257800" cy="1754326"/>
          </a:xfrm>
          <a:prstGeom prst="rect">
            <a:avLst/>
          </a:prstGeom>
          <a:noFill/>
        </p:spPr>
        <p:txBody>
          <a:bodyPr wrap="square" rtlCol="0">
            <a:spAutoFit/>
          </a:bodyPr>
          <a:lstStyle/>
          <a:p>
            <a:pPr marL="285750" indent="-285750">
              <a:buFont typeface="Arial" panose="020B0604020202020204" pitchFamily="34" charset="0"/>
              <a:buChar char="•"/>
            </a:pPr>
            <a:r>
              <a:rPr lang="nl-BE" b="1" dirty="0">
                <a:solidFill>
                  <a:schemeClr val="bg1"/>
                </a:solidFill>
              </a:rPr>
              <a:t>Support menu</a:t>
            </a:r>
          </a:p>
          <a:p>
            <a:pPr marL="285750" indent="-285750">
              <a:buFont typeface="Arial" panose="020B0604020202020204" pitchFamily="34" charset="0"/>
              <a:buChar char="•"/>
            </a:pPr>
            <a:r>
              <a:rPr lang="nl-BE" b="1" dirty="0">
                <a:solidFill>
                  <a:schemeClr val="bg1"/>
                </a:solidFill>
              </a:rPr>
              <a:t>Producent level</a:t>
            </a:r>
          </a:p>
          <a:p>
            <a:pPr marL="285750" indent="-285750">
              <a:buFont typeface="Arial" panose="020B0604020202020204" pitchFamily="34" charset="0"/>
              <a:buChar char="•"/>
            </a:pPr>
            <a:r>
              <a:rPr lang="nl-BE" b="1" dirty="0">
                <a:solidFill>
                  <a:schemeClr val="bg1"/>
                </a:solidFill>
              </a:rPr>
              <a:t>TGO level</a:t>
            </a:r>
          </a:p>
          <a:p>
            <a:pPr marL="285750" indent="-285750">
              <a:buFont typeface="Arial" panose="020B0604020202020204" pitchFamily="34" charset="0"/>
              <a:buChar char="•"/>
            </a:pPr>
            <a:r>
              <a:rPr lang="nl-BE" b="1" dirty="0">
                <a:solidFill>
                  <a:schemeClr val="bg1"/>
                </a:solidFill>
              </a:rPr>
              <a:t>DGO level</a:t>
            </a:r>
          </a:p>
          <a:p>
            <a:pPr marL="285750" indent="-285750">
              <a:buFont typeface="Arial" panose="020B0604020202020204" pitchFamily="34" charset="0"/>
              <a:buChar char="•"/>
            </a:pPr>
            <a:r>
              <a:rPr lang="nl-BE" b="1" dirty="0">
                <a:solidFill>
                  <a:schemeClr val="bg1"/>
                </a:solidFill>
              </a:rPr>
              <a:t>Consument level</a:t>
            </a:r>
          </a:p>
          <a:p>
            <a:pPr marL="285750" indent="-285750">
              <a:buFont typeface="Arial" panose="020B0604020202020204" pitchFamily="34" charset="0"/>
              <a:buChar char="•"/>
            </a:pPr>
            <a:r>
              <a:rPr lang="nl-BE" b="1" dirty="0">
                <a:solidFill>
                  <a:schemeClr val="bg1"/>
                </a:solidFill>
              </a:rPr>
              <a:t>Mecoms level</a:t>
            </a:r>
          </a:p>
        </p:txBody>
      </p:sp>
      <p:pic>
        <p:nvPicPr>
          <p:cNvPr id="8" name="Picture 7">
            <a:extLst>
              <a:ext uri="{FF2B5EF4-FFF2-40B4-BE49-F238E27FC236}">
                <a16:creationId xmlns:a16="http://schemas.microsoft.com/office/drawing/2014/main" id="{ADBD2DD3-A4C3-44AF-90B9-C6B0FC0F642B}"/>
              </a:ext>
            </a:extLst>
          </p:cNvPr>
          <p:cNvPicPr/>
          <p:nvPr/>
        </p:nvPicPr>
        <p:blipFill>
          <a:blip r:embed="rId2">
            <a:extLst>
              <a:ext uri="{28A0092B-C50C-407E-A947-70E740481C1C}">
                <a14:useLocalDpi xmlns:a14="http://schemas.microsoft.com/office/drawing/2010/main" val="0"/>
              </a:ext>
            </a:extLst>
          </a:blip>
          <a:stretch>
            <a:fillRect/>
          </a:stretch>
        </p:blipFill>
        <p:spPr>
          <a:xfrm>
            <a:off x="4374037" y="2182505"/>
            <a:ext cx="6612545" cy="4259048"/>
          </a:xfrm>
          <a:prstGeom prst="rect">
            <a:avLst/>
          </a:prstGeom>
        </p:spPr>
      </p:pic>
      <p:pic>
        <p:nvPicPr>
          <p:cNvPr id="9" name="Picture 8">
            <a:extLst>
              <a:ext uri="{FF2B5EF4-FFF2-40B4-BE49-F238E27FC236}">
                <a16:creationId xmlns:a16="http://schemas.microsoft.com/office/drawing/2014/main" id="{A7644C6B-CF90-4DCD-8A73-2406056A9B8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3305812865"/>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5</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err="1"/>
              <a:t>Uitvoering</a:t>
            </a:r>
            <a:endParaRPr lang="en-GB" dirty="0"/>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4524315"/>
          </a:xfrm>
          <a:prstGeom prst="rect">
            <a:avLst/>
          </a:prstGeom>
          <a:noFill/>
        </p:spPr>
        <p:txBody>
          <a:bodyPr wrap="square" rtlCol="0">
            <a:spAutoFit/>
          </a:bodyPr>
          <a:lstStyle/>
          <a:p>
            <a:r>
              <a:rPr lang="nl-BE" dirty="0">
                <a:solidFill>
                  <a:schemeClr val="bg1"/>
                </a:solidFill>
              </a:rPr>
              <a:t>Project management</a:t>
            </a:r>
          </a:p>
          <a:p>
            <a:pPr marL="285750" indent="-285750">
              <a:buFont typeface="Arial" panose="020B0604020202020204" pitchFamily="34" charset="0"/>
              <a:buChar char="•"/>
            </a:pPr>
            <a:r>
              <a:rPr lang="nl-BE" dirty="0">
                <a:solidFill>
                  <a:schemeClr val="bg1"/>
                </a:solidFill>
              </a:rPr>
              <a:t>Azure Devops</a:t>
            </a:r>
          </a:p>
          <a:p>
            <a:pPr marL="742950" lvl="1" indent="-285750">
              <a:buFont typeface="Arial" panose="020B0604020202020204" pitchFamily="34" charset="0"/>
              <a:buChar char="•"/>
            </a:pPr>
            <a:r>
              <a:rPr lang="nl-BE" dirty="0">
                <a:solidFill>
                  <a:schemeClr val="bg1"/>
                </a:solidFill>
              </a:rPr>
              <a:t>Twee wekelijkse sprint.</a:t>
            </a:r>
          </a:p>
          <a:p>
            <a:pPr marL="742950" lvl="1" indent="-285750">
              <a:buFont typeface="Arial" panose="020B0604020202020204" pitchFamily="34" charset="0"/>
              <a:buChar char="•"/>
            </a:pPr>
            <a:r>
              <a:rPr lang="nl-BE" dirty="0">
                <a:solidFill>
                  <a:schemeClr val="bg1"/>
                </a:solidFill>
              </a:rPr>
              <a:t>Prioriteit: ontbrekende content voorzien.</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endParaRPr lang="nl-BE" dirty="0">
              <a:solidFill>
                <a:schemeClr val="bg1"/>
              </a:solidFill>
            </a:endParaRPr>
          </a:p>
          <a:p>
            <a:r>
              <a:rPr lang="nl-BE" dirty="0">
                <a:solidFill>
                  <a:schemeClr val="bg1"/>
                </a:solidFill>
              </a:rPr>
              <a:t>Version Control</a:t>
            </a:r>
          </a:p>
          <a:p>
            <a:pPr marL="285750" indent="-285750">
              <a:buFont typeface="Arial" panose="020B0604020202020204" pitchFamily="34" charset="0"/>
              <a:buChar char="•"/>
            </a:pPr>
            <a:r>
              <a:rPr lang="nl-BE" dirty="0">
                <a:solidFill>
                  <a:schemeClr val="bg1"/>
                </a:solidFill>
              </a:rPr>
              <a:t>Git</a:t>
            </a:r>
          </a:p>
          <a:p>
            <a:pPr marL="742950" lvl="1" indent="-285750">
              <a:buFont typeface="Arial" panose="020B0604020202020204" pitchFamily="34" charset="0"/>
              <a:buChar char="•"/>
            </a:pPr>
            <a:r>
              <a:rPr lang="nl-BE" dirty="0">
                <a:solidFill>
                  <a:schemeClr val="bg1"/>
                </a:solidFill>
              </a:rPr>
              <a:t>2 Branches: Dev &amp; Master</a:t>
            </a:r>
          </a:p>
          <a:p>
            <a:pPr marL="742950" lvl="1" indent="-285750">
              <a:buFont typeface="Arial" panose="020B0604020202020204" pitchFamily="34" charset="0"/>
              <a:buChar char="•"/>
            </a:pPr>
            <a:r>
              <a:rPr lang="nl-BE" dirty="0">
                <a:solidFill>
                  <a:schemeClr val="bg1"/>
                </a:solidFill>
              </a:rPr>
              <a:t>Na elke aanpassing: push op Dev branch.</a:t>
            </a:r>
          </a:p>
          <a:p>
            <a:pPr marL="742950" lvl="1" indent="-285750">
              <a:buFont typeface="Arial" panose="020B0604020202020204" pitchFamily="34" charset="0"/>
              <a:buChar char="•"/>
            </a:pPr>
            <a:r>
              <a:rPr lang="nl-BE" dirty="0">
                <a:solidFill>
                  <a:schemeClr val="bg1"/>
                </a:solidFill>
              </a:rPr>
              <a:t>Na elke sprint: push naar master branch.</a:t>
            </a:r>
          </a:p>
          <a:p>
            <a:pPr marL="285750" indent="-285750">
              <a:buFont typeface="Arial" panose="020B0604020202020204" pitchFamily="34" charset="0"/>
              <a:buChar char="•"/>
            </a:pPr>
            <a:endParaRPr lang="nl-BE" dirty="0">
              <a:solidFill>
                <a:schemeClr val="bg1"/>
              </a:solidFill>
            </a:endParaRPr>
          </a:p>
          <a:p>
            <a:r>
              <a:rPr lang="nl-BE" dirty="0">
                <a:solidFill>
                  <a:schemeClr val="bg1"/>
                </a:solidFill>
              </a:rPr>
              <a:t>Game Development</a:t>
            </a:r>
          </a:p>
          <a:p>
            <a:pPr marL="285750" indent="-285750">
              <a:buFont typeface="Arial" panose="020B0604020202020204" pitchFamily="34" charset="0"/>
              <a:buChar char="•"/>
            </a:pPr>
            <a:r>
              <a:rPr lang="nl-BE" dirty="0">
                <a:solidFill>
                  <a:schemeClr val="bg1"/>
                </a:solidFill>
              </a:rPr>
              <a:t>Unity</a:t>
            </a:r>
          </a:p>
          <a:p>
            <a:pPr marL="742950" lvl="1" indent="-285750">
              <a:buFont typeface="Arial" panose="020B0604020202020204" pitchFamily="34" charset="0"/>
              <a:buChar char="•"/>
            </a:pPr>
            <a:r>
              <a:rPr lang="nl-BE" dirty="0">
                <a:solidFill>
                  <a:schemeClr val="bg1"/>
                </a:solidFill>
              </a:rPr>
              <a:t>UI Design</a:t>
            </a:r>
          </a:p>
          <a:p>
            <a:pPr marL="742950" lvl="1" indent="-285750">
              <a:buFont typeface="Arial" panose="020B0604020202020204" pitchFamily="34" charset="0"/>
              <a:buChar char="•"/>
            </a:pPr>
            <a:r>
              <a:rPr lang="nl-BE" dirty="0">
                <a:solidFill>
                  <a:schemeClr val="bg1"/>
                </a:solidFill>
              </a:rPr>
              <a:t>Scripts</a:t>
            </a:r>
          </a:p>
        </p:txBody>
      </p:sp>
      <p:pic>
        <p:nvPicPr>
          <p:cNvPr id="6" name="Picture 5">
            <a:extLst>
              <a:ext uri="{FF2B5EF4-FFF2-40B4-BE49-F238E27FC236}">
                <a16:creationId xmlns:a16="http://schemas.microsoft.com/office/drawing/2014/main" id="{B39DCD5E-515F-44F6-BD1E-4114937119D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1802560007"/>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6</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a:t>Planning</a:t>
            </a:r>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204823"/>
            <a:ext cx="10723417"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Week 1-2: </a:t>
            </a:r>
          </a:p>
          <a:p>
            <a:pPr marL="742950" lvl="1" indent="-285750">
              <a:buFont typeface="Arial" panose="020B0604020202020204" pitchFamily="34" charset="0"/>
              <a:buChar char="•"/>
            </a:pPr>
            <a:r>
              <a:rPr lang="nl-BE" dirty="0">
                <a:solidFill>
                  <a:schemeClr val="bg1"/>
                </a:solidFill>
              </a:rPr>
              <a:t>Opleiding doorlopen</a:t>
            </a:r>
          </a:p>
          <a:p>
            <a:pPr marL="742950" lvl="1" indent="-285750">
              <a:buFont typeface="Arial" panose="020B0604020202020204" pitchFamily="34" charset="0"/>
              <a:buChar char="•"/>
            </a:pPr>
            <a:r>
              <a:rPr lang="nl-BE" dirty="0">
                <a:solidFill>
                  <a:schemeClr val="bg1"/>
                </a:solidFill>
              </a:rPr>
              <a:t>Introductie tot het project.</a:t>
            </a:r>
          </a:p>
          <a:p>
            <a:pPr marL="742950" lvl="1" indent="-285750">
              <a:buFont typeface="Arial" panose="020B0604020202020204" pitchFamily="34" charset="0"/>
              <a:buChar char="•"/>
            </a:pPr>
            <a:r>
              <a:rPr lang="nl-BE" dirty="0">
                <a:solidFill>
                  <a:schemeClr val="bg1"/>
                </a:solidFill>
              </a:rPr>
              <a:t>Unity tutorials bekijken.</a:t>
            </a:r>
          </a:p>
          <a:p>
            <a:pPr marL="742950" lvl="1" indent="-285750">
              <a:buFont typeface="Arial" panose="020B0604020202020204" pitchFamily="34" charset="0"/>
              <a:buChar char="•"/>
            </a:pPr>
            <a:r>
              <a:rPr lang="nl-BE" dirty="0">
                <a:solidFill>
                  <a:schemeClr val="bg1"/>
                </a:solidFill>
              </a:rPr>
              <a:t>Leren met Unity werken.</a:t>
            </a:r>
          </a:p>
        </p:txBody>
      </p:sp>
      <p:pic>
        <p:nvPicPr>
          <p:cNvPr id="6" name="Picture 5">
            <a:extLst>
              <a:ext uri="{FF2B5EF4-FFF2-40B4-BE49-F238E27FC236}">
                <a16:creationId xmlns:a16="http://schemas.microsoft.com/office/drawing/2014/main" id="{82B782A4-2244-4DB3-A3DD-C672BA6B4E1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graphicFrame>
        <p:nvGraphicFramePr>
          <p:cNvPr id="11" name="Diagram 10">
            <a:extLst>
              <a:ext uri="{FF2B5EF4-FFF2-40B4-BE49-F238E27FC236}">
                <a16:creationId xmlns:a16="http://schemas.microsoft.com/office/drawing/2014/main" id="{2ADCCCFB-41C3-4100-B177-FB8ADDB99ABA}"/>
              </a:ext>
            </a:extLst>
          </p:cNvPr>
          <p:cNvGraphicFramePr/>
          <p:nvPr>
            <p:extLst>
              <p:ext uri="{D42A27DB-BD31-4B8C-83A1-F6EECF244321}">
                <p14:modId xmlns:p14="http://schemas.microsoft.com/office/powerpoint/2010/main" val="2749162021"/>
              </p:ext>
            </p:extLst>
          </p:nvPr>
        </p:nvGraphicFramePr>
        <p:xfrm>
          <a:off x="468198" y="2804987"/>
          <a:ext cx="11255604" cy="3588637"/>
        </p:xfrm>
        <a:graphic>
          <a:graphicData uri="http://purl.oclc.org/ooxml/drawingml/diagram">
            <dgm:relIds xmlns:dgm="http://purl.oclc.org/ooxml/drawingml/diagram" xmlns:r="http://purl.oclc.org/ooxml/officeDocument/relationships" r:dm="rId3" r:lo="rId4" r:qs="rId5" r:cs="rId6"/>
          </a:graphicData>
        </a:graphic>
      </p:graphicFrame>
    </p:spTree>
    <p:extLst>
      <p:ext uri="{BB962C8B-B14F-4D97-AF65-F5344CB8AC3E}">
        <p14:creationId xmlns:p14="http://schemas.microsoft.com/office/powerpoint/2010/main" val="2068991760"/>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7</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a:t>Klassen </a:t>
            </a:r>
            <a:r>
              <a:rPr lang="en-GB" dirty="0" err="1"/>
              <a:t>structuur</a:t>
            </a:r>
            <a:endParaRPr lang="en-GB" dirty="0"/>
          </a:p>
        </p:txBody>
      </p:sp>
      <p:sp>
        <p:nvSpPr>
          <p:cNvPr id="5" name="TextBox 4">
            <a:extLst>
              <a:ext uri="{FF2B5EF4-FFF2-40B4-BE49-F238E27FC236}">
                <a16:creationId xmlns:a16="http://schemas.microsoft.com/office/drawing/2014/main" id="{77C8E33E-038A-4DFB-8678-EEB96D6810FC}"/>
              </a:ext>
            </a:extLst>
          </p:cNvPr>
          <p:cNvSpPr txBox="1"/>
          <p:nvPr/>
        </p:nvSpPr>
        <p:spPr>
          <a:xfrm>
            <a:off x="838201" y="2182505"/>
            <a:ext cx="4724400" cy="1661993"/>
          </a:xfrm>
          <a:prstGeom prst="rect">
            <a:avLst/>
          </a:prstGeom>
          <a:noFill/>
        </p:spPr>
        <p:txBody>
          <a:bodyPr wrap="square" rtlCol="0">
            <a:spAutoFit/>
          </a:bodyPr>
          <a:lstStyle/>
          <a:p>
            <a:pPr lvl="1"/>
            <a:endParaRPr lang="nl-BE" dirty="0">
              <a:solidFill>
                <a:schemeClr val="bg1"/>
              </a:solidFill>
            </a:endParaRPr>
          </a:p>
          <a:p>
            <a:pPr marL="285750" indent="-285750">
              <a:buFont typeface="Arial" panose="020B0604020202020204" pitchFamily="34" charset="0"/>
              <a:buChar char="•"/>
            </a:pPr>
            <a:r>
              <a:rPr lang="nl-BE" dirty="0">
                <a:solidFill>
                  <a:schemeClr val="bg1"/>
                </a:solidFill>
              </a:rPr>
              <a:t>Per script:</a:t>
            </a:r>
          </a:p>
          <a:p>
            <a:pPr marL="742950" lvl="1" indent="-285750">
              <a:buFont typeface="Arial" panose="020B0604020202020204" pitchFamily="34" charset="0"/>
              <a:buChar char="•"/>
            </a:pPr>
            <a:r>
              <a:rPr lang="nl-BE" sz="1600" dirty="0">
                <a:solidFill>
                  <a:schemeClr val="bg1"/>
                </a:solidFill>
              </a:rPr>
              <a:t>Start(): Initialisatie – 1x uitgevoerd</a:t>
            </a:r>
          </a:p>
          <a:p>
            <a:pPr marL="742950" lvl="1" indent="-285750">
              <a:buFont typeface="Arial" panose="020B0604020202020204" pitchFamily="34" charset="0"/>
              <a:buChar char="•"/>
            </a:pPr>
            <a:r>
              <a:rPr lang="nl-BE" sz="1600" dirty="0">
                <a:solidFill>
                  <a:schemeClr val="bg1"/>
                </a:solidFill>
              </a:rPr>
              <a:t>Update(): per frame uitgevoerd</a:t>
            </a:r>
          </a:p>
          <a:p>
            <a:pPr marL="742950" lvl="1" indent="-285750">
              <a:buFont typeface="Arial" panose="020B0604020202020204" pitchFamily="34" charset="0"/>
              <a:buChar char="•"/>
            </a:pPr>
            <a:r>
              <a:rPr lang="nl-BE" sz="1600" dirty="0">
                <a:solidFill>
                  <a:schemeClr val="bg1"/>
                </a:solidFill>
              </a:rPr>
              <a:t>Uitzonderingen: bv. Drag- &amp; DropHandler</a:t>
            </a:r>
          </a:p>
          <a:p>
            <a:pPr marL="742950" lvl="1" indent="-285750">
              <a:buFont typeface="Arial" panose="020B0604020202020204" pitchFamily="34" charset="0"/>
              <a:buChar char="•"/>
            </a:pPr>
            <a:endParaRPr lang="nl-BE" dirty="0">
              <a:solidFill>
                <a:schemeClr val="bg1"/>
              </a:solidFill>
            </a:endParaRPr>
          </a:p>
        </p:txBody>
      </p:sp>
      <p:pic>
        <p:nvPicPr>
          <p:cNvPr id="6" name="Picture 5">
            <a:extLst>
              <a:ext uri="{FF2B5EF4-FFF2-40B4-BE49-F238E27FC236}">
                <a16:creationId xmlns:a16="http://schemas.microsoft.com/office/drawing/2014/main" id="{4AD3D793-96F7-45FC-A98C-4E705FC57A4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
        <p:nvSpPr>
          <p:cNvPr id="7" name="TextBox 6">
            <a:extLst>
              <a:ext uri="{FF2B5EF4-FFF2-40B4-BE49-F238E27FC236}">
                <a16:creationId xmlns:a16="http://schemas.microsoft.com/office/drawing/2014/main" id="{BE94EB75-4F15-44AF-87B7-2C7D29C24F6A}"/>
              </a:ext>
            </a:extLst>
          </p:cNvPr>
          <p:cNvSpPr txBox="1"/>
          <p:nvPr/>
        </p:nvSpPr>
        <p:spPr>
          <a:xfrm>
            <a:off x="6629401" y="720000"/>
            <a:ext cx="4724400" cy="5139869"/>
          </a:xfrm>
          <a:prstGeom prst="rect">
            <a:avLst/>
          </a:prstGeom>
          <a:noFill/>
        </p:spPr>
        <p:txBody>
          <a:bodyPr wrap="square" rtlCol="0">
            <a:spAutoFit/>
          </a:bodyPr>
          <a:lstStyle/>
          <a:p>
            <a:pPr marL="742950" lvl="1"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Bv. DGO level:</a:t>
            </a:r>
          </a:p>
          <a:p>
            <a:r>
              <a:rPr lang="nl-BE" dirty="0">
                <a:solidFill>
                  <a:schemeClr val="bg1"/>
                </a:solidFill>
              </a:rPr>
              <a:t> </a:t>
            </a:r>
          </a:p>
          <a:p>
            <a:pPr marL="742950" lvl="1" indent="-285750">
              <a:buFont typeface="Arial" panose="020B0604020202020204" pitchFamily="34" charset="0"/>
              <a:buChar char="•"/>
            </a:pPr>
            <a:r>
              <a:rPr lang="nl-BE" sz="1600" dirty="0">
                <a:solidFill>
                  <a:schemeClr val="bg1"/>
                </a:solidFill>
              </a:rPr>
              <a:t>DGOProblemController</a:t>
            </a:r>
          </a:p>
          <a:p>
            <a:pPr marL="1200150" lvl="2" indent="-285750">
              <a:buFont typeface="Arial" panose="020B0604020202020204" pitchFamily="34" charset="0"/>
              <a:buChar char="•"/>
            </a:pPr>
            <a:r>
              <a:rPr lang="nl-BE" sz="1600" dirty="0">
                <a:solidFill>
                  <a:schemeClr val="bg1"/>
                </a:solidFill>
              </a:rPr>
              <a:t>AddProblem(int rndindex, int index)</a:t>
            </a:r>
          </a:p>
          <a:p>
            <a:pPr marL="1200150" lvl="2" indent="-285750">
              <a:buFont typeface="Arial" panose="020B0604020202020204" pitchFamily="34" charset="0"/>
              <a:buChar char="•"/>
            </a:pPr>
            <a:r>
              <a:rPr lang="nl-BE" sz="1600" dirty="0">
                <a:solidFill>
                  <a:schemeClr val="bg1"/>
                </a:solidFill>
              </a:rPr>
              <a:t>RemoveProblem(int index)</a:t>
            </a:r>
          </a:p>
          <a:p>
            <a:pPr marL="1200150" lvl="2" indent="-285750">
              <a:buFont typeface="Arial" panose="020B0604020202020204" pitchFamily="34" charset="0"/>
              <a:buChar char="•"/>
            </a:pPr>
            <a:r>
              <a:rPr lang="nl-BE" sz="1600" dirty="0">
                <a:solidFill>
                  <a:schemeClr val="bg1"/>
                </a:solidFill>
              </a:rPr>
              <a:t>RemoveHappiness(int index)</a:t>
            </a:r>
          </a:p>
          <a:p>
            <a:pPr marL="1200150" lvl="2" indent="-285750">
              <a:buFont typeface="Arial" panose="020B0604020202020204" pitchFamily="34" charset="0"/>
              <a:buChar char="•"/>
            </a:pPr>
            <a:r>
              <a:rPr lang="nl-BE" sz="1600" dirty="0">
                <a:solidFill>
                  <a:schemeClr val="bg1"/>
                </a:solidFill>
              </a:rPr>
              <a:t>AddWorker(int index)</a:t>
            </a:r>
          </a:p>
          <a:p>
            <a:pPr marL="1200150" lvl="2" indent="-285750">
              <a:buFont typeface="Arial" panose="020B0604020202020204" pitchFamily="34" charset="0"/>
              <a:buChar char="•"/>
            </a:pPr>
            <a:r>
              <a:rPr lang="nl-BE" sz="1600" dirty="0">
                <a:solidFill>
                  <a:schemeClr val="bg1"/>
                </a:solidFill>
              </a:rPr>
              <a:t>RemoveWorker(int index)</a:t>
            </a:r>
          </a:p>
          <a:p>
            <a:pPr lvl="2"/>
            <a:endParaRPr lang="nl-BE" sz="1600" dirty="0">
              <a:solidFill>
                <a:schemeClr val="bg1"/>
              </a:solidFill>
            </a:endParaRPr>
          </a:p>
          <a:p>
            <a:pPr marL="742950" lvl="1" indent="-285750">
              <a:buFont typeface="Arial" panose="020B0604020202020204" pitchFamily="34" charset="0"/>
              <a:buChar char="•"/>
            </a:pPr>
            <a:r>
              <a:rPr lang="nl-BE" sz="1600" dirty="0">
                <a:solidFill>
                  <a:schemeClr val="bg1"/>
                </a:solidFill>
              </a:rPr>
              <a:t>DGOProblemGridFiller</a:t>
            </a:r>
          </a:p>
          <a:p>
            <a:pPr marL="1200150" lvl="2" indent="-285750">
              <a:buFont typeface="Arial" panose="020B0604020202020204" pitchFamily="34" charset="0"/>
              <a:buChar char="•"/>
            </a:pPr>
            <a:r>
              <a:rPr lang="nl-BE" sz="1600" dirty="0">
                <a:solidFill>
                  <a:schemeClr val="bg1"/>
                </a:solidFill>
              </a:rPr>
              <a:t>AddProblem(int index)</a:t>
            </a:r>
          </a:p>
          <a:p>
            <a:pPr marL="1200150" lvl="2" indent="-285750">
              <a:buFont typeface="Arial" panose="020B0604020202020204" pitchFamily="34" charset="0"/>
              <a:buChar char="•"/>
            </a:pPr>
            <a:r>
              <a:rPr lang="nl-BE" sz="1600" dirty="0">
                <a:solidFill>
                  <a:schemeClr val="bg1"/>
                </a:solidFill>
              </a:rPr>
              <a:t>RemoveProblem(int index)</a:t>
            </a:r>
          </a:p>
          <a:p>
            <a:pPr lvl="2"/>
            <a:endParaRPr lang="nl-BE" sz="1600" dirty="0">
              <a:solidFill>
                <a:schemeClr val="bg1"/>
              </a:solidFill>
            </a:endParaRPr>
          </a:p>
          <a:p>
            <a:pPr marL="742950" lvl="1" indent="-285750">
              <a:buFont typeface="Arial" panose="020B0604020202020204" pitchFamily="34" charset="0"/>
              <a:buChar char="•"/>
            </a:pPr>
            <a:r>
              <a:rPr lang="nl-BE" sz="1600" dirty="0">
                <a:solidFill>
                  <a:schemeClr val="bg1"/>
                </a:solidFill>
              </a:rPr>
              <a:t>DGOWorkerController</a:t>
            </a:r>
          </a:p>
          <a:p>
            <a:pPr marL="1200150" lvl="2" indent="-285750">
              <a:buFont typeface="Arial" panose="020B0604020202020204" pitchFamily="34" charset="0"/>
              <a:buChar char="•"/>
            </a:pPr>
            <a:r>
              <a:rPr lang="nl-BE" sz="1600" dirty="0">
                <a:solidFill>
                  <a:schemeClr val="bg1"/>
                </a:solidFill>
              </a:rPr>
              <a:t>BuyWorker()</a:t>
            </a:r>
          </a:p>
          <a:p>
            <a:pPr lvl="2"/>
            <a:endParaRPr lang="nl-BE" sz="1600" dirty="0">
              <a:solidFill>
                <a:schemeClr val="bg1"/>
              </a:solidFill>
            </a:endParaRPr>
          </a:p>
          <a:p>
            <a:pPr marL="742950" lvl="1" indent="-285750">
              <a:buFont typeface="Arial" panose="020B0604020202020204" pitchFamily="34" charset="0"/>
              <a:buChar char="•"/>
            </a:pPr>
            <a:r>
              <a:rPr lang="nl-BE" sz="1600" dirty="0">
                <a:solidFill>
                  <a:schemeClr val="bg1"/>
                </a:solidFill>
              </a:rPr>
              <a:t>DGOEventSystem</a:t>
            </a:r>
          </a:p>
          <a:p>
            <a:pPr marL="1200150" lvl="2" indent="-285750">
              <a:buFont typeface="Arial" panose="020B0604020202020204" pitchFamily="34" charset="0"/>
              <a:buChar char="•"/>
            </a:pPr>
            <a:r>
              <a:rPr lang="nl-BE" sz="1600" dirty="0">
                <a:solidFill>
                  <a:schemeClr val="bg1"/>
                </a:solidFill>
              </a:rPr>
              <a:t>ShowProblem()</a:t>
            </a:r>
          </a:p>
          <a:p>
            <a:pPr marL="1200150" lvl="2" indent="-285750">
              <a:buFont typeface="Arial" panose="020B0604020202020204" pitchFamily="34" charset="0"/>
              <a:buChar char="•"/>
            </a:pPr>
            <a:endParaRPr lang="nl-BE" dirty="0">
              <a:solidFill>
                <a:schemeClr val="bg1"/>
              </a:solidFill>
            </a:endParaRPr>
          </a:p>
        </p:txBody>
      </p:sp>
    </p:spTree>
    <p:extLst>
      <p:ext uri="{BB962C8B-B14F-4D97-AF65-F5344CB8AC3E}">
        <p14:creationId xmlns:p14="http://schemas.microsoft.com/office/powerpoint/2010/main" val="1742835953"/>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D5A2B-267E-4DFD-B52F-5E0D289A5A0B}"/>
              </a:ext>
            </a:extLst>
          </p:cNvPr>
          <p:cNvSpPr>
            <a:spLocks noGrp="1"/>
          </p:cNvSpPr>
          <p:nvPr>
            <p:ph type="sldNum" sz="quarter" idx="13"/>
          </p:nvPr>
        </p:nvSpPr>
        <p:spPr/>
        <p:txBody>
          <a:bodyPr/>
          <a:lstStyle/>
          <a:p>
            <a:fld id="{43981729-7503-47A0-96E9-2C54EA94F56A}" type="slidenum">
              <a:rPr lang="en-US" smtClean="0"/>
              <a:pPr/>
              <a:t>8</a:t>
            </a:fld>
            <a:endParaRPr lang="en-US" dirty="0"/>
          </a:p>
        </p:txBody>
      </p:sp>
      <p:sp>
        <p:nvSpPr>
          <p:cNvPr id="3" name="Title 2">
            <a:extLst>
              <a:ext uri="{FF2B5EF4-FFF2-40B4-BE49-F238E27FC236}">
                <a16:creationId xmlns:a16="http://schemas.microsoft.com/office/drawing/2014/main" id="{DD73ED5D-C9F5-48CB-960F-DE140B10E2B1}"/>
              </a:ext>
            </a:extLst>
          </p:cNvPr>
          <p:cNvSpPr>
            <a:spLocks noGrp="1"/>
          </p:cNvSpPr>
          <p:nvPr>
            <p:ph type="title"/>
          </p:nvPr>
        </p:nvSpPr>
        <p:spPr>
          <a:xfrm>
            <a:off x="863601" y="1232527"/>
            <a:ext cx="10515600" cy="3839094"/>
          </a:xfrm>
        </p:spPr>
        <p:txBody>
          <a:bodyPr/>
          <a:lstStyle/>
          <a:p>
            <a:r>
              <a:rPr lang="nl-BE" dirty="0"/>
              <a:t>DEMO</a:t>
            </a:r>
          </a:p>
        </p:txBody>
      </p:sp>
      <p:pic>
        <p:nvPicPr>
          <p:cNvPr id="6" name="Picture 5">
            <a:extLst>
              <a:ext uri="{FF2B5EF4-FFF2-40B4-BE49-F238E27FC236}">
                <a16:creationId xmlns:a16="http://schemas.microsoft.com/office/drawing/2014/main" id="{AF232FEB-566E-47CD-B612-A30881A5AA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3615993171"/>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10B3CA-6D11-48E2-BD8A-904AB47C1EDA}"/>
              </a:ext>
            </a:extLst>
          </p:cNvPr>
          <p:cNvSpPr>
            <a:spLocks noGrp="1"/>
          </p:cNvSpPr>
          <p:nvPr>
            <p:ph type="sldNum" sz="quarter" idx="13"/>
          </p:nvPr>
        </p:nvSpPr>
        <p:spPr/>
        <p:txBody>
          <a:bodyPr/>
          <a:lstStyle/>
          <a:p>
            <a:fld id="{43981729-7503-47A0-96E9-2C54EA94F56A}" type="slidenum">
              <a:rPr lang="en-US" smtClean="0"/>
              <a:pPr/>
              <a:t>9</a:t>
            </a:fld>
            <a:endParaRPr lang="en-US" dirty="0"/>
          </a:p>
        </p:txBody>
      </p:sp>
      <p:sp>
        <p:nvSpPr>
          <p:cNvPr id="4" name="Title 3">
            <a:extLst>
              <a:ext uri="{FF2B5EF4-FFF2-40B4-BE49-F238E27FC236}">
                <a16:creationId xmlns:a16="http://schemas.microsoft.com/office/drawing/2014/main" id="{69012BB7-8744-4BDF-92C0-CD55EBDDEEFF}"/>
              </a:ext>
            </a:extLst>
          </p:cNvPr>
          <p:cNvSpPr>
            <a:spLocks noGrp="1"/>
          </p:cNvSpPr>
          <p:nvPr>
            <p:ph type="title"/>
          </p:nvPr>
        </p:nvSpPr>
        <p:spPr>
          <a:xfrm>
            <a:off x="838200" y="1232527"/>
            <a:ext cx="10515600" cy="618385"/>
          </a:xfrm>
        </p:spPr>
        <p:txBody>
          <a:bodyPr/>
          <a:lstStyle/>
          <a:p>
            <a:r>
              <a:rPr lang="en-GB" dirty="0"/>
              <a:t>XML</a:t>
            </a:r>
          </a:p>
        </p:txBody>
      </p:sp>
      <p:sp>
        <p:nvSpPr>
          <p:cNvPr id="5" name="TextBox 4">
            <a:extLst>
              <a:ext uri="{FF2B5EF4-FFF2-40B4-BE49-F238E27FC236}">
                <a16:creationId xmlns:a16="http://schemas.microsoft.com/office/drawing/2014/main" id="{77C8E33E-038A-4DFB-8678-EEB96D6810FC}"/>
              </a:ext>
            </a:extLst>
          </p:cNvPr>
          <p:cNvSpPr txBox="1"/>
          <p:nvPr/>
        </p:nvSpPr>
        <p:spPr>
          <a:xfrm>
            <a:off x="838200" y="2182505"/>
            <a:ext cx="10723417" cy="2585323"/>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Tijd gebrek.</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Reeds aanwezig in het project.</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a:solidFill>
                  <a:schemeClr val="bg1"/>
                </a:solidFill>
              </a:rPr>
              <a:t>Handig voor grote teksten.</a:t>
            </a: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a:solidFill>
                  <a:schemeClr val="bg1"/>
                </a:solidFill>
              </a:rPr>
              <a:t>Nieuwe ervaring.</a:t>
            </a:r>
            <a:endParaRPr lang="nl-BE" dirty="0">
              <a:solidFill>
                <a:schemeClr val="bg1"/>
              </a:solidFill>
            </a:endParaRPr>
          </a:p>
          <a:p>
            <a:pPr marL="742950" lvl="1"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endParaRPr lang="nl-BE" dirty="0">
              <a:solidFill>
                <a:schemeClr val="bg1"/>
              </a:solidFill>
            </a:endParaRPr>
          </a:p>
        </p:txBody>
      </p:sp>
      <p:pic>
        <p:nvPicPr>
          <p:cNvPr id="6" name="Picture 5">
            <a:extLst>
              <a:ext uri="{FF2B5EF4-FFF2-40B4-BE49-F238E27FC236}">
                <a16:creationId xmlns:a16="http://schemas.microsoft.com/office/drawing/2014/main" id="{B39DCD5E-515F-44F6-BD1E-4114937119D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20000" cy="720000"/>
          </a:xfrm>
          <a:prstGeom prst="rect">
            <a:avLst/>
          </a:prstGeom>
          <a:noFill/>
          <a:ln>
            <a:noFill/>
          </a:ln>
        </p:spPr>
      </p:pic>
    </p:spTree>
    <p:extLst>
      <p:ext uri="{BB962C8B-B14F-4D97-AF65-F5344CB8AC3E}">
        <p14:creationId xmlns:p14="http://schemas.microsoft.com/office/powerpoint/2010/main" val="2240657529"/>
      </p:ext>
    </p:extLst>
  </p:cSld>
  <p:clrMapOvr>
    <a:masterClrMapping/>
  </p:clrMapOvr>
</p:sld>
</file>

<file path=ppt/theme/theme1.xml><?xml version="1.0" encoding="utf-8"?>
<a:theme xmlns:a="http://purl.oclc.org/ooxml/drawingml/main" name="MECOMS 2018 - CONTENT SLIDES">
  <a:themeElements>
    <a:clrScheme name="MECOMS 2018">
      <a:dk1>
        <a:srgbClr val="12284C"/>
      </a:dk1>
      <a:lt1>
        <a:srgbClr val="FFFFFF"/>
      </a:lt1>
      <a:dk2>
        <a:srgbClr val="12284C"/>
      </a:dk2>
      <a:lt2>
        <a:srgbClr val="FFFFFF"/>
      </a:lt2>
      <a:accent1>
        <a:srgbClr val="006580"/>
      </a:accent1>
      <a:accent2>
        <a:srgbClr val="00A5B5"/>
      </a:accent2>
      <a:accent3>
        <a:srgbClr val="870F54"/>
      </a:accent3>
      <a:accent4>
        <a:srgbClr val="CA003D"/>
      </a:accent4>
      <a:accent5>
        <a:srgbClr val="D65F00"/>
      </a:accent5>
      <a:accent6>
        <a:srgbClr val="FFD54C"/>
      </a:accent6>
      <a:hlink>
        <a:srgbClr val="76CAE5"/>
      </a:hlink>
      <a:folHlink>
        <a:srgbClr val="76CAE5"/>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txDef>
      <a:spPr>
        <a:noFill/>
      </a:spPr>
      <a:bodyPr wrap="square" rtlCol="0">
        <a:spAutoFit/>
      </a:bodyPr>
      <a:lstStyle>
        <a:defPPr>
          <a:defRPr dirty="0" err="1" smtClean="0">
            <a:solidFill>
              <a:schemeClr val="accent2"/>
            </a:solidFill>
          </a:defRPr>
        </a:defPPr>
      </a:lstStyle>
    </a:txDef>
  </a:objectDefaults>
  <a:extraClrSchemeLst/>
  <a:extLst>
    <a:ext uri="{05A4C25C-085E-4340-85A3-A5531E510DB2}">
      <thm15:themeFamily xmlns:thm15="http://schemas.microsoft.com/office/thememl/2012/main" name="Powerpoint Template Final" id="{EE70199C-DD06-4138-A318-8F6A320F98EB}" vid="{E9F7F1E0-86EE-44DC-9940-1966C7865E62}"/>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_rels/item4.xml.rels><?xml version="1.0" encoding="UTF-8" standalone="yes"?>
<Relationships xmlns="http://schemas.openxmlformats.org/package/2006/relationships"><Relationship Id="rId1" Type="http://purl.oclc.org/ooxml/officeDocument/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C1B16EDED65F9B46B12364C96CA90EC5" ma:contentTypeVersion="4" ma:contentTypeDescription="Create a new document." ma:contentTypeScope="" ma:versionID="a0d91d84e6afa2f15413082e631f1e7a">
  <xsd:schema xmlns:xsd="http://www.w3.org/2001/XMLSchema" xmlns:xs="http://www.w3.org/2001/XMLSchema" xmlns:p="http://schemas.microsoft.com/office/2006/metadata/properties" xmlns:ns2="c09bee97-6e5f-4578-b7c8-2a18999b593e" xmlns:ns3="754836dd-ffd5-4ead-8c2e-b7c9b87af8e2" targetNamespace="http://schemas.microsoft.com/office/2006/metadata/properties" ma:root="true" ma:fieldsID="ccd91cf380270944d7fcaa8194abea2c" ns2:_="" ns3:_="">
    <xsd:import namespace="c09bee97-6e5f-4578-b7c8-2a18999b593e"/>
    <xsd:import namespace="754836dd-ffd5-4ead-8c2e-b7c9b87af8e2"/>
    <xsd:element name="properties">
      <xsd:complexType>
        <xsd:sequence>
          <xsd:element name="documentManagement">
            <xsd:complexType>
              <xsd:all>
                <xsd:element ref="ns2:Division"/>
                <xsd:element ref="ns2:Document_x0020_Type"/>
                <xsd:element ref="ns2:Comments" minOccurs="0"/>
                <xsd:element ref="ns3:_dlc_DocId" minOccurs="0"/>
                <xsd:element ref="ns3:_dlc_DocIdUrl" minOccurs="0"/>
                <xsd:element ref="ns3: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9bee97-6e5f-4578-b7c8-2a18999b593e" elementFormDefault="qualified">
    <xsd:import namespace="http://schemas.microsoft.com/office/2006/documentManagement/types"/>
    <xsd:import namespace="http://schemas.microsoft.com/office/infopath/2007/PartnerControls"/>
    <xsd:element name="Division" ma:index="2" ma:displayName="Division" ma:default="Uncategorized" ma:format="Dropdown" ma:internalName="Division">
      <xsd:simpleType>
        <xsd:restriction base="dms:Choice">
          <xsd:enumeration value="Ferranti"/>
          <xsd:enumeration value="MECOMS"/>
          <xsd:enumeration value="Silta"/>
          <xsd:enumeration value="FrontForce"/>
          <xsd:enumeration value="Uncategorized"/>
        </xsd:restriction>
      </xsd:simpleType>
    </xsd:element>
    <xsd:element name="Document_x0020_Type" ma:index="3" ma:displayName="Document Type" ma:default="Uncategorized" ma:format="Dropdown" ma:internalName="Document_x0020_Type">
      <xsd:simpleType>
        <xsd:restriction base="dms:Choice">
          <xsd:enumeration value="Manual"/>
          <xsd:enumeration value="Template"/>
          <xsd:enumeration value="Font"/>
          <xsd:enumeration value="Uncategorized"/>
        </xsd:restriction>
      </xsd:simpleType>
    </xsd:element>
    <xsd:element name="Comments" ma:index="4" nillable="true" ma:displayName="Description"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4836dd-ffd5-4ead-8c2e-b7c9b87af8e2" elementFormDefault="qualified">
    <xsd:import namespace="http://schemas.microsoft.com/office/2006/documentManagement/types"/>
    <xsd:import namespace="http://schemas.microsoft.com/office/infopath/2007/PartnerControls"/>
    <xsd:element name="_dlc_DocId" ma:index="7" nillable="true" ma:displayName="Document ID Value" ma:description="The value of the document ID assigned to this item." ma:internalName="_dlc_DocId" ma:readOnly="true">
      <xsd:simpleType>
        <xsd:restriction base="dms:Text"/>
      </xsd:simpleType>
    </xsd:element>
    <xsd:element name="_dlc_DocIdUrl" ma:index="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 nillable="true" ma:displayName="Persist ID" ma:description="Keep ID on add." ma:hidden="true" ma:internalName="_dlc_DocIdPersistId" ma:readOnly="true">
      <xsd:simpleType>
        <xsd:restriction base="dms:Boolean"/>
      </xsd:simpleType>
    </xsd:element>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Comments xmlns="c09bee97-6e5f-4578-b7c8-2a18999b593e" xsi:nil="true"/>
    <Division xmlns="c09bee97-6e5f-4578-b7c8-2a18999b593e">MECOMS</Division>
    <Document_x0020_Type xmlns="c09bee97-6e5f-4578-b7c8-2a18999b593e">Template</Document_x0020_Type>
    <_dlc_DocId xmlns="754836dd-ffd5-4ead-8c2e-b7c9b87af8e2">FERRANTI-97714427-51</_dlc_DocId>
    <_dlc_DocIdUrl xmlns="754836dd-ffd5-4ead-8c2e-b7c9b87af8e2">
      <Url>https://spark.ferranti.be/Sales/Marketing/_layouts/15/DocIdRedir.aspx?ID=FERRANTI-97714427-51</Url>
      <Description>FERRANTI-97714427-51</Description>
    </_dlc_DocIdUrl>
  </documentManagement>
</p:properties>
</file>

<file path=customXml/itemProps1.xml><?xml version="1.0" encoding="utf-8"?>
<ds:datastoreItem xmlns:ds="http://purl.oclc.org/ooxml/officeDocument/customXml" ds:itemID="{59BFBFAE-9AE9-4234-AF91-53F15CC99364}">
  <ds:schemaRefs>
    <ds:schemaRef ds:uri="http://schemas.microsoft.com/sharepoint/v3/contenttype/forms"/>
  </ds:schemaRefs>
</ds:datastoreItem>
</file>

<file path=customXml/itemProps2.xml><?xml version="1.0" encoding="utf-8"?>
<ds:datastoreItem xmlns:ds="http://purl.oclc.org/ooxml/officeDocument/customXml" ds:itemID="{2FD29744-43A1-44E3-808C-19A6C7E5A223}">
  <ds:schemaRefs>
    <ds:schemaRef ds:uri="http://schemas.microsoft.com/sharepoint/events"/>
  </ds:schemaRefs>
</ds:datastoreItem>
</file>

<file path=customXml/itemProps3.xml><?xml version="1.0" encoding="utf-8"?>
<ds:datastoreItem xmlns:ds="http://purl.oclc.org/ooxml/officeDocument/customXml" ds:itemID="{1C172753-555D-4726-BEB8-6595C97D3D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9bee97-6e5f-4578-b7c8-2a18999b593e"/>
    <ds:schemaRef ds:uri="754836dd-ffd5-4ead-8c2e-b7c9b87af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purl.oclc.org/ooxml/officeDocument/customXml" ds:itemID="{EFC39BB9-3C31-4E96-B5A2-8D9C6E90CF68}">
  <ds:schemaRefs>
    <ds:schemaRef ds:uri="c09bee97-6e5f-4578-b7c8-2a18999b593e"/>
    <ds:schemaRef ds:uri="http://schemas.microsoft.com/office/2006/documentManagement/types"/>
    <ds:schemaRef ds:uri="754836dd-ffd5-4ead-8c2e-b7c9b87af8e2"/>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purl.oclc.org/ooxml/officeDocument/extendedProperties" xmlns:vt="http://purl.oclc.org/ooxml/officeDocument/docPropsVTypes">
  <Template/>
  <TotalTime>1791</TotalTime>
  <Words>437</Words>
  <Application>Microsoft Office PowerPoint</Application>
  <PresentationFormat>Widescreen</PresentationFormat>
  <Paragraphs>142</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Impact</vt:lpstr>
      <vt:lpstr>Maven Pro</vt:lpstr>
      <vt:lpstr>Nexa Light</vt:lpstr>
      <vt:lpstr>Segoe UI Semilight</vt:lpstr>
      <vt:lpstr>Tahoma</vt:lpstr>
      <vt:lpstr>MECOMS 2018 - CONTENT SLIDES</vt:lpstr>
      <vt:lpstr>Gamification van een opleiding</vt:lpstr>
      <vt:lpstr>Onderzoeksvraag</vt:lpstr>
      <vt:lpstr>Voor aanvang van de stage</vt:lpstr>
      <vt:lpstr>Na afloop van de stage</vt:lpstr>
      <vt:lpstr>Uitvoering</vt:lpstr>
      <vt:lpstr>Planning</vt:lpstr>
      <vt:lpstr>Klassen structuur</vt:lpstr>
      <vt:lpstr>DEMO</vt:lpstr>
      <vt:lpstr>XML</vt:lpstr>
      <vt:lpstr>Toekomst</vt:lpstr>
      <vt:lpstr>Problemen &amp; Uitdagingen</vt:lpstr>
      <vt:lpstr>Persoonlijke Reflectie</vt:lpstr>
      <vt:lpstr>Besluit</vt:lpstr>
      <vt:lpstr>Vragen?</vt:lpstr>
    </vt:vector>
  </TitlesOfParts>
  <Company>Ferranti Computer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Shanna Van Raemdonck</dc:creator>
  <cp:lastModifiedBy>Sam Van Bogaert</cp:lastModifiedBy>
  <cp:revision>82</cp:revision>
  <dcterms:created xsi:type="dcterms:W3CDTF">2018-08-09T14:50:04Z</dcterms:created>
  <dcterms:modified xsi:type="dcterms:W3CDTF">2019-08-26T09:18:32Z</dcterms:modified>
</cp:coreProperties>
</file>

<file path=docProps/custom.xml><?xml version="1.0" encoding="utf-8"?>
<Properties xmlns="http://purl.oclc.org/ooxml/officeDocument/customProperties" xmlns:vt="http://purl.oclc.org/ooxml/officeDocument/docPropsVTypes">
  <property fmtid="{D5CDD505-2E9C-101B-9397-08002B2CF9AE}" pid="2" name="ContentTypeId">
    <vt:lpwstr>0x010100C1B16EDED65F9B46B12364C96CA90EC5</vt:lpwstr>
  </property>
  <property fmtid="{D5CDD505-2E9C-101B-9397-08002B2CF9AE}" pid="3" name="_dlc_DocIdItemGuid">
    <vt:lpwstr>3c619805-1073-4802-97c4-5fbe4fe49ef0</vt:lpwstr>
  </property>
</Properties>
</file>