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70C6-1E0B-4CCF-A09A-49FF51197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DD5D5-8FF4-4DAA-B2CD-3953979E9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ADDB-F671-4DA6-A99B-1ABD23D8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10EBE-546C-4C1F-9865-603FB2CB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94556-BB43-406A-8AA3-99B93185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0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E45A-E5CE-4A3E-97AE-AD39319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82739-9F03-4B96-843B-B33081E5D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17E1-AA2B-4FAE-A38A-B5D5A51E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C953-D42E-4F84-A70A-1FB099D0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A2E3F-5EAE-4D9C-9999-0DB16478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63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52429-C2DF-4215-A83B-0B80E990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ABC41-21ED-4CCA-BC43-59B12EA3B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8829-39E7-4844-94F4-90D41448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10F67-1FF1-4CFF-A3F0-31947075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6D9F-CADF-41C4-8112-BCE84E1E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091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C2C0-719A-4538-A017-728727DF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335A-26DF-4FC2-850B-53D5F6A9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E65C3-C35D-4CCA-9AFA-B81A17B4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0D30-401B-46D3-902F-35931023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A966-0896-4056-BB7C-4A8A43F7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44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893A-3A20-4047-8A96-99606F8B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11063-D33A-40AE-B50D-A94004EE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AB6F-7938-4A70-88A3-22AB390E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B9E7-D9E0-4F19-8FA2-DD0C6C6F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53EA-ADE9-462D-84D2-15C9C01F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078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ADD9-CB47-4785-A821-4FFBB8C6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0B3D-D9D1-4547-819F-34EF5F09C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6874B-0CF5-481F-A292-E6C8CC5B6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ED227-0D23-49EF-B8E2-99796356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EC982-A359-493B-B2FF-C822F9A7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75AC7-A742-4C99-A11D-8D78F7A5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210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EDD6-6F55-4492-BAB6-3CD0FF73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D285-42FB-4DE6-A72A-74DA6531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85ACC-4667-472C-BFC5-9E7FE31E9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E341D-47EB-45D4-AFB9-1158F93A9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0FA57-2AEC-4E12-A49D-567AEF864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0DF08-326C-448F-B2E6-98FC2C9D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5464E-CD25-41A0-BA90-091266A0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BB102-87EB-4677-8949-533AEE92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7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9E22-1B6F-4F0B-9570-F9D36607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A8DC7-63C0-4CD3-BE6D-7D62069A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106B5-772E-4E5A-AAAC-BA9C3A2B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6AB3B-FED7-4419-951A-E2F8CAC7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18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66B54-0B35-4205-BC44-0518ABD5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8934A-43A8-4BB9-A01A-6CA54B66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2F7BE-B84E-42A4-9F5B-7E94D922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78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7698-6095-4D2F-96A9-16BFF67A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CD93-E215-4BE9-86C4-9710F5B0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1D18A-666A-4E13-A420-38E9F03B9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2ECAA-8E75-4FF1-86E2-ED91F763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73E54-7593-4BFB-8661-52629C83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574DD-BAB3-4305-97AB-FE3D9EAA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016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1214-E4E5-4F3F-BEE9-4936D00B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ED555-73D5-47B8-A560-95F4EED97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603F5-B8C5-42B9-B709-3CC295340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CF23D-894D-4EF8-BD59-A8E0B45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97CC2-7D62-48A4-8866-E5C6E0A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3D7D5-C053-4F9F-909A-E9E9D00D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8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5E857-02C3-4609-A607-9736072C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69873-8DC6-4176-AA01-2322FF9A3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BD87-FB6D-44EC-A5E4-804206E02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5B351-A947-438B-A997-A0E8EC04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297DB-1A1F-450C-806A-43BD60016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826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F585-802B-4E2F-B2DF-46B7CB6F7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3CA51-EE07-4693-85B0-6A1128ADA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47A09-C144-417E-876E-275EE318F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80317-478D-49CB-82D9-0653E7916242}"/>
              </a:ext>
            </a:extLst>
          </p:cNvPr>
          <p:cNvSpPr txBox="1"/>
          <p:nvPr/>
        </p:nvSpPr>
        <p:spPr>
          <a:xfrm>
            <a:off x="134224" y="268448"/>
            <a:ext cx="2499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Player: Sam Score: 500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54C6B-BE91-46D3-ADD2-0E38FE8FBE4E}"/>
              </a:ext>
            </a:extLst>
          </p:cNvPr>
          <p:cNvSpPr txBox="1"/>
          <p:nvPr/>
        </p:nvSpPr>
        <p:spPr>
          <a:xfrm>
            <a:off x="8514826" y="6348650"/>
            <a:ext cx="93968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$ 50000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758EC-467D-4D1C-AF68-EAA7F42CA9A7}"/>
              </a:ext>
            </a:extLst>
          </p:cNvPr>
          <p:cNvSpPr txBox="1"/>
          <p:nvPr/>
        </p:nvSpPr>
        <p:spPr>
          <a:xfrm>
            <a:off x="7140430" y="6346942"/>
            <a:ext cx="93968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    1200</a:t>
            </a:r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C873A23-E3B3-40F0-A162-0FFA2B79E3D4}"/>
              </a:ext>
            </a:extLst>
          </p:cNvPr>
          <p:cNvSpPr/>
          <p:nvPr/>
        </p:nvSpPr>
        <p:spPr>
          <a:xfrm>
            <a:off x="7207542" y="6399037"/>
            <a:ext cx="233493" cy="265141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39A72B-C63E-4B30-A515-40BB66E5E303}"/>
              </a:ext>
            </a:extLst>
          </p:cNvPr>
          <p:cNvSpPr/>
          <p:nvPr/>
        </p:nvSpPr>
        <p:spPr>
          <a:xfrm>
            <a:off x="9748007" y="6346941"/>
            <a:ext cx="166102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☹	    ☺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D5D143-0ED4-477F-8F6B-FA8918AA8801}"/>
              </a:ext>
            </a:extLst>
          </p:cNvPr>
          <p:cNvSpPr/>
          <p:nvPr/>
        </p:nvSpPr>
        <p:spPr>
          <a:xfrm>
            <a:off x="10201013" y="6399037"/>
            <a:ext cx="721453" cy="26514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78CB0C-6D60-490C-BD4D-920E0D2D25DD}"/>
              </a:ext>
            </a:extLst>
          </p:cNvPr>
          <p:cNvSpPr/>
          <p:nvPr/>
        </p:nvSpPr>
        <p:spPr>
          <a:xfrm>
            <a:off x="10201013" y="6399037"/>
            <a:ext cx="234892" cy="2651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66D7E-1834-4761-B600-1168B8BAC150}"/>
              </a:ext>
            </a:extLst>
          </p:cNvPr>
          <p:cNvSpPr/>
          <p:nvPr/>
        </p:nvSpPr>
        <p:spPr>
          <a:xfrm>
            <a:off x="9571839" y="746620"/>
            <a:ext cx="2306972" cy="1048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088B5-9C7B-464C-871D-D5D9967DCCB9}"/>
              </a:ext>
            </a:extLst>
          </p:cNvPr>
          <p:cNvSpPr txBox="1"/>
          <p:nvPr/>
        </p:nvSpPr>
        <p:spPr>
          <a:xfrm>
            <a:off x="9932566" y="753031"/>
            <a:ext cx="158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Question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80A05F-EAA8-4048-9053-FF58DC860939}"/>
              </a:ext>
            </a:extLst>
          </p:cNvPr>
          <p:cNvSpPr/>
          <p:nvPr/>
        </p:nvSpPr>
        <p:spPr>
          <a:xfrm>
            <a:off x="9748007" y="1380869"/>
            <a:ext cx="788565" cy="2936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37328A-DA5D-4EB9-902F-0DC3C605FBFA}"/>
              </a:ext>
            </a:extLst>
          </p:cNvPr>
          <p:cNvSpPr/>
          <p:nvPr/>
        </p:nvSpPr>
        <p:spPr>
          <a:xfrm>
            <a:off x="10922466" y="1380868"/>
            <a:ext cx="788565" cy="2936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DA9174-F0B3-4389-9EEB-4AB0650E2FA3}"/>
              </a:ext>
            </a:extLst>
          </p:cNvPr>
          <p:cNvSpPr txBox="1"/>
          <p:nvPr/>
        </p:nvSpPr>
        <p:spPr>
          <a:xfrm>
            <a:off x="9713053" y="1330899"/>
            <a:ext cx="91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Accept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0DD232-F706-4C47-B376-29B3DB665821}"/>
              </a:ext>
            </a:extLst>
          </p:cNvPr>
          <p:cNvSpPr txBox="1"/>
          <p:nvPr/>
        </p:nvSpPr>
        <p:spPr>
          <a:xfrm>
            <a:off x="10877724" y="1345514"/>
            <a:ext cx="87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Decline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1FC2EE4F-E652-4719-A902-04839754CBB7}"/>
              </a:ext>
            </a:extLst>
          </p:cNvPr>
          <p:cNvSpPr/>
          <p:nvPr/>
        </p:nvSpPr>
        <p:spPr>
          <a:xfrm rot="19189305">
            <a:off x="8556771" y="994095"/>
            <a:ext cx="847289" cy="553673"/>
          </a:xfrm>
          <a:prstGeom prst="lef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1EFE1B-A391-48E8-91A1-F01C09D77175}"/>
              </a:ext>
            </a:extLst>
          </p:cNvPr>
          <p:cNvSpPr/>
          <p:nvPr/>
        </p:nvSpPr>
        <p:spPr>
          <a:xfrm>
            <a:off x="2773610" y="1587908"/>
            <a:ext cx="6644780" cy="3682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552AE8-B8C8-40BE-B923-9DCF440A315A}"/>
              </a:ext>
            </a:extLst>
          </p:cNvPr>
          <p:cNvSpPr txBox="1"/>
          <p:nvPr/>
        </p:nvSpPr>
        <p:spPr>
          <a:xfrm>
            <a:off x="5256752" y="1755768"/>
            <a:ext cx="167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Question Title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F538DE-FB36-4A11-B74C-9E8625E7F137}"/>
              </a:ext>
            </a:extLst>
          </p:cNvPr>
          <p:cNvSpPr txBox="1"/>
          <p:nvPr/>
        </p:nvSpPr>
        <p:spPr>
          <a:xfrm>
            <a:off x="6095999" y="2723038"/>
            <a:ext cx="3056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i="1" dirty="0">
                <a:solidFill>
                  <a:schemeClr val="bg1"/>
                </a:solidFill>
              </a:rPr>
              <a:t>Lorem ipsum dolor sit amet, consectetur adipisicing elit, sed do eiusmod tempor incididunt ut labore et dolore magna aliqua..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91C3F9-FCFD-41D1-ADD8-E115824D526F}"/>
              </a:ext>
            </a:extLst>
          </p:cNvPr>
          <p:cNvSpPr/>
          <p:nvPr/>
        </p:nvSpPr>
        <p:spPr>
          <a:xfrm>
            <a:off x="2994870" y="2523480"/>
            <a:ext cx="461394" cy="41266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9A4B84-71BE-4694-838B-AA9DED0B5D04}"/>
              </a:ext>
            </a:extLst>
          </p:cNvPr>
          <p:cNvSpPr/>
          <p:nvPr/>
        </p:nvSpPr>
        <p:spPr>
          <a:xfrm>
            <a:off x="2982287" y="3222666"/>
            <a:ext cx="461394" cy="412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985E5C8-0E60-426A-898B-A304AC47EBD5}"/>
              </a:ext>
            </a:extLst>
          </p:cNvPr>
          <p:cNvSpPr/>
          <p:nvPr/>
        </p:nvSpPr>
        <p:spPr>
          <a:xfrm>
            <a:off x="2982287" y="3921852"/>
            <a:ext cx="461394" cy="412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01D55-BFCA-4123-96DF-230449FC114E}"/>
              </a:ext>
            </a:extLst>
          </p:cNvPr>
          <p:cNvSpPr txBox="1"/>
          <p:nvPr/>
        </p:nvSpPr>
        <p:spPr>
          <a:xfrm>
            <a:off x="3615655" y="2540473"/>
            <a:ext cx="167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Correct Answer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1E0FFA-A0B6-461A-9BCD-30CC3D1113AE}"/>
              </a:ext>
            </a:extLst>
          </p:cNvPr>
          <p:cNvSpPr txBox="1"/>
          <p:nvPr/>
        </p:nvSpPr>
        <p:spPr>
          <a:xfrm>
            <a:off x="3616877" y="3222666"/>
            <a:ext cx="167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Wrong Answer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6B0E92-01B5-4EE0-98E7-4A519FD03991}"/>
              </a:ext>
            </a:extLst>
          </p:cNvPr>
          <p:cNvSpPr txBox="1"/>
          <p:nvPr/>
        </p:nvSpPr>
        <p:spPr>
          <a:xfrm>
            <a:off x="3613032" y="3943519"/>
            <a:ext cx="167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Wrong Answer</a:t>
            </a:r>
          </a:p>
        </p:txBody>
      </p:sp>
    </p:spTree>
    <p:extLst>
      <p:ext uri="{BB962C8B-B14F-4D97-AF65-F5344CB8AC3E}">
        <p14:creationId xmlns:p14="http://schemas.microsoft.com/office/powerpoint/2010/main" val="389825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Van Bogaert</dc:creator>
  <cp:lastModifiedBy>Sam Van Bogaert</cp:lastModifiedBy>
  <cp:revision>3</cp:revision>
  <dcterms:created xsi:type="dcterms:W3CDTF">2019-02-04T10:41:27Z</dcterms:created>
  <dcterms:modified xsi:type="dcterms:W3CDTF">2019-02-05T08:22:06Z</dcterms:modified>
</cp:coreProperties>
</file>