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0" r:id="rId1"/>
  </p:sldMasterIdLst>
  <p:notesMasterIdLst>
    <p:notesMasterId r:id="rId8"/>
  </p:notesMasterIdLst>
  <p:handoutMasterIdLst>
    <p:handoutMasterId r:id="rId9"/>
  </p:handoutMasterIdLst>
  <p:sldIdLst>
    <p:sldId id="258" r:id="rId2"/>
    <p:sldId id="281" r:id="rId3"/>
    <p:sldId id="280" r:id="rId4"/>
    <p:sldId id="282" r:id="rId5"/>
    <p:sldId id="283" r:id="rId6"/>
    <p:sldId id="28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CB551980-8EBB-4472-A304-5B69EF66A251}">
          <p14:sldIdLst>
            <p14:sldId id="258"/>
            <p14:sldId id="281"/>
            <p14:sldId id="280"/>
            <p14:sldId id="282"/>
            <p14:sldId id="283"/>
            <p14:sldId id="28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70F54"/>
    <a:srgbClr val="EEFC4A"/>
    <a:srgbClr val="EFFC46"/>
    <a:srgbClr val="EDFC2C"/>
    <a:srgbClr val="EAFB0D"/>
    <a:srgbClr val="F1FC4D"/>
    <a:srgbClr val="F1FC7D"/>
    <a:srgbClr val="136580"/>
    <a:srgbClr val="3E1252"/>
    <a:srgbClr val="FFD5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6623" autoAdjust="0"/>
  </p:normalViewPr>
  <p:slideViewPr>
    <p:cSldViewPr snapToGrid="0">
      <p:cViewPr>
        <p:scale>
          <a:sx n="100" d="100"/>
          <a:sy n="100" d="100"/>
        </p:scale>
        <p:origin x="636" y="342"/>
      </p:cViewPr>
      <p:guideLst/>
    </p:cSldViewPr>
  </p:slid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315BA43-A1A6-4010-A5DB-38621CA6D8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9DFE42-1943-4930-BD55-8465FB538F53}" type="datetime1">
              <a:rPr lang="en-GB" smtClean="0"/>
              <a:t>25/03/2019</a:t>
            </a:fld>
            <a:endParaRPr lang="en-GB"/>
          </a:p>
        </p:txBody>
      </p:sp>
      <p:sp>
        <p:nvSpPr>
          <p:cNvPr id="4" name="Footer Placeholder 3">
            <a:extLst>
              <a:ext uri="{FF2B5EF4-FFF2-40B4-BE49-F238E27FC236}">
                <a16:creationId xmlns:a16="http://schemas.microsoft.com/office/drawing/2014/main" id="{05A2DDAD-8337-42B2-8C50-7BF256301D1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GB"/>
              <a:t>Company Confidential</a:t>
            </a:r>
          </a:p>
        </p:txBody>
      </p:sp>
      <p:sp>
        <p:nvSpPr>
          <p:cNvPr id="5" name="Slide Number Placeholder 4">
            <a:extLst>
              <a:ext uri="{FF2B5EF4-FFF2-40B4-BE49-F238E27FC236}">
                <a16:creationId xmlns:a16="http://schemas.microsoft.com/office/drawing/2014/main" id="{7745C6BE-A285-4AAC-A7A7-EC62329E5F0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74A287-4EC6-4816-B95D-A1F153826359}" type="slidenum">
              <a:rPr lang="en-GB" smtClean="0"/>
              <a:t>‹#›</a:t>
            </a:fld>
            <a:endParaRPr lang="en-GB"/>
          </a:p>
        </p:txBody>
      </p:sp>
    </p:spTree>
    <p:extLst>
      <p:ext uri="{BB962C8B-B14F-4D97-AF65-F5344CB8AC3E}">
        <p14:creationId xmlns:p14="http://schemas.microsoft.com/office/powerpoint/2010/main" val="514645833"/>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704831-F3F7-42C3-B884-E7D98E61ECFB}" type="datetime1">
              <a:rPr lang="en-GB" smtClean="0"/>
              <a:t>25/03/2019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GB"/>
              <a:t>Company Confidential</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693F62-F55D-4114-B97A-2F687BC6F8F0}" type="slidenum">
              <a:rPr lang="en-GB" smtClean="0"/>
              <a:t>‹#›</a:t>
            </a:fld>
            <a:endParaRPr lang="en-GB"/>
          </a:p>
        </p:txBody>
      </p:sp>
    </p:spTree>
    <p:extLst>
      <p:ext uri="{BB962C8B-B14F-4D97-AF65-F5344CB8AC3E}">
        <p14:creationId xmlns:p14="http://schemas.microsoft.com/office/powerpoint/2010/main" val="733812609"/>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sv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MAIN 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423CF2B-1BC2-4B32-BAE4-B225C65005D2}"/>
              </a:ext>
            </a:extLst>
          </p:cNvPr>
          <p:cNvGrpSpPr/>
          <p:nvPr/>
        </p:nvGrpSpPr>
        <p:grpSpPr>
          <a:xfrm rot="1800000">
            <a:off x="-464939" y="670690"/>
            <a:ext cx="7248525" cy="7933537"/>
            <a:chOff x="681039" y="933448"/>
            <a:chExt cx="7248525" cy="7933537"/>
          </a:xfrm>
        </p:grpSpPr>
        <p:sp>
          <p:nvSpPr>
            <p:cNvPr id="8" name="Freeform 5">
              <a:extLst>
                <a:ext uri="{FF2B5EF4-FFF2-40B4-BE49-F238E27FC236}">
                  <a16:creationId xmlns:a16="http://schemas.microsoft.com/office/drawing/2014/main" id="{7A68E534-0257-4079-8BC8-D9DD7578A0BE}"/>
                </a:ext>
              </a:extLst>
            </p:cNvPr>
            <p:cNvSpPr>
              <a:spLocks/>
            </p:cNvSpPr>
            <p:nvPr/>
          </p:nvSpPr>
          <p:spPr bwMode="auto">
            <a:xfrm>
              <a:off x="4335464" y="4519611"/>
              <a:ext cx="3332163" cy="2138363"/>
            </a:xfrm>
            <a:custGeom>
              <a:avLst/>
              <a:gdLst>
                <a:gd name="T0" fmla="*/ 4 w 1309"/>
                <a:gd name="T1" fmla="*/ 351 h 840"/>
                <a:gd name="T2" fmla="*/ 4 w 1309"/>
                <a:gd name="T3" fmla="*/ 0 h 840"/>
                <a:gd name="T4" fmla="*/ 132 w 1309"/>
                <a:gd name="T5" fmla="*/ 20 h 840"/>
                <a:gd name="T6" fmla="*/ 316 w 1309"/>
                <a:gd name="T7" fmla="*/ 337 h 840"/>
                <a:gd name="T8" fmla="*/ 352 w 1309"/>
                <a:gd name="T9" fmla="*/ 324 h 840"/>
                <a:gd name="T10" fmla="*/ 398 w 1309"/>
                <a:gd name="T11" fmla="*/ 348 h 840"/>
                <a:gd name="T12" fmla="*/ 434 w 1309"/>
                <a:gd name="T13" fmla="*/ 344 h 840"/>
                <a:gd name="T14" fmla="*/ 604 w 1309"/>
                <a:gd name="T15" fmla="*/ 514 h 840"/>
                <a:gd name="T16" fmla="*/ 604 w 1309"/>
                <a:gd name="T17" fmla="*/ 526 h 840"/>
                <a:gd name="T18" fmla="*/ 666 w 1309"/>
                <a:gd name="T19" fmla="*/ 516 h 840"/>
                <a:gd name="T20" fmla="*/ 808 w 1309"/>
                <a:gd name="T21" fmla="*/ 573 h 840"/>
                <a:gd name="T22" fmla="*/ 952 w 1309"/>
                <a:gd name="T23" fmla="*/ 520 h 840"/>
                <a:gd name="T24" fmla="*/ 1142 w 1309"/>
                <a:gd name="T25" fmla="*/ 625 h 840"/>
                <a:gd name="T26" fmla="*/ 1180 w 1309"/>
                <a:gd name="T27" fmla="*/ 612 h 840"/>
                <a:gd name="T28" fmla="*/ 1240 w 1309"/>
                <a:gd name="T29" fmla="*/ 672 h 840"/>
                <a:gd name="T30" fmla="*/ 1180 w 1309"/>
                <a:gd name="T31" fmla="*/ 732 h 840"/>
                <a:gd name="T32" fmla="*/ 1176 w 1309"/>
                <a:gd name="T33" fmla="*/ 732 h 840"/>
                <a:gd name="T34" fmla="*/ 1176 w 1309"/>
                <a:gd name="T35" fmla="*/ 744 h 840"/>
                <a:gd name="T36" fmla="*/ 1175 w 1309"/>
                <a:gd name="T37" fmla="*/ 765 h 840"/>
                <a:gd name="T38" fmla="*/ 1206 w 1309"/>
                <a:gd name="T39" fmla="*/ 760 h 840"/>
                <a:gd name="T40" fmla="*/ 1309 w 1309"/>
                <a:gd name="T41" fmla="*/ 840 h 840"/>
                <a:gd name="T42" fmla="*/ 0 w 1309"/>
                <a:gd name="T43" fmla="*/ 840 h 840"/>
                <a:gd name="T44" fmla="*/ 0 w 1309"/>
                <a:gd name="T45" fmla="*/ 352 h 840"/>
                <a:gd name="T46" fmla="*/ 4 w 1309"/>
                <a:gd name="T47" fmla="*/ 351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09" h="840">
                  <a:moveTo>
                    <a:pt x="4" y="351"/>
                  </a:moveTo>
                  <a:cubicBezTo>
                    <a:pt x="4" y="0"/>
                    <a:pt x="4" y="0"/>
                    <a:pt x="4" y="0"/>
                  </a:cubicBezTo>
                  <a:cubicBezTo>
                    <a:pt x="132" y="20"/>
                    <a:pt x="132" y="20"/>
                    <a:pt x="132" y="20"/>
                  </a:cubicBezTo>
                  <a:cubicBezTo>
                    <a:pt x="316" y="337"/>
                    <a:pt x="316" y="337"/>
                    <a:pt x="316" y="337"/>
                  </a:cubicBezTo>
                  <a:cubicBezTo>
                    <a:pt x="324" y="329"/>
                    <a:pt x="338" y="324"/>
                    <a:pt x="352" y="324"/>
                  </a:cubicBezTo>
                  <a:cubicBezTo>
                    <a:pt x="371" y="324"/>
                    <a:pt x="388" y="333"/>
                    <a:pt x="398" y="348"/>
                  </a:cubicBezTo>
                  <a:cubicBezTo>
                    <a:pt x="410" y="345"/>
                    <a:pt x="422" y="344"/>
                    <a:pt x="434" y="344"/>
                  </a:cubicBezTo>
                  <a:cubicBezTo>
                    <a:pt x="528" y="344"/>
                    <a:pt x="604" y="420"/>
                    <a:pt x="604" y="514"/>
                  </a:cubicBezTo>
                  <a:cubicBezTo>
                    <a:pt x="604" y="518"/>
                    <a:pt x="604" y="522"/>
                    <a:pt x="604" y="526"/>
                  </a:cubicBezTo>
                  <a:cubicBezTo>
                    <a:pt x="623" y="519"/>
                    <a:pt x="644" y="516"/>
                    <a:pt x="666" y="516"/>
                  </a:cubicBezTo>
                  <a:cubicBezTo>
                    <a:pt x="721" y="516"/>
                    <a:pt x="771" y="537"/>
                    <a:pt x="808" y="573"/>
                  </a:cubicBezTo>
                  <a:cubicBezTo>
                    <a:pt x="847" y="540"/>
                    <a:pt x="897" y="520"/>
                    <a:pt x="952" y="520"/>
                  </a:cubicBezTo>
                  <a:cubicBezTo>
                    <a:pt x="1032" y="520"/>
                    <a:pt x="1103" y="562"/>
                    <a:pt x="1142" y="625"/>
                  </a:cubicBezTo>
                  <a:cubicBezTo>
                    <a:pt x="1152" y="617"/>
                    <a:pt x="1166" y="612"/>
                    <a:pt x="1180" y="612"/>
                  </a:cubicBezTo>
                  <a:cubicBezTo>
                    <a:pt x="1213" y="612"/>
                    <a:pt x="1240" y="639"/>
                    <a:pt x="1240" y="672"/>
                  </a:cubicBezTo>
                  <a:cubicBezTo>
                    <a:pt x="1240" y="705"/>
                    <a:pt x="1213" y="732"/>
                    <a:pt x="1180" y="732"/>
                  </a:cubicBezTo>
                  <a:cubicBezTo>
                    <a:pt x="1179" y="732"/>
                    <a:pt x="1177" y="732"/>
                    <a:pt x="1176" y="732"/>
                  </a:cubicBezTo>
                  <a:cubicBezTo>
                    <a:pt x="1176" y="736"/>
                    <a:pt x="1176" y="740"/>
                    <a:pt x="1176" y="744"/>
                  </a:cubicBezTo>
                  <a:cubicBezTo>
                    <a:pt x="1176" y="751"/>
                    <a:pt x="1176" y="758"/>
                    <a:pt x="1175" y="765"/>
                  </a:cubicBezTo>
                  <a:cubicBezTo>
                    <a:pt x="1185" y="762"/>
                    <a:pt x="1195" y="760"/>
                    <a:pt x="1206" y="760"/>
                  </a:cubicBezTo>
                  <a:cubicBezTo>
                    <a:pt x="1256" y="760"/>
                    <a:pt x="1297" y="792"/>
                    <a:pt x="1309" y="840"/>
                  </a:cubicBezTo>
                  <a:cubicBezTo>
                    <a:pt x="0" y="840"/>
                    <a:pt x="0" y="840"/>
                    <a:pt x="0" y="840"/>
                  </a:cubicBezTo>
                  <a:cubicBezTo>
                    <a:pt x="0" y="352"/>
                    <a:pt x="0" y="352"/>
                    <a:pt x="0" y="352"/>
                  </a:cubicBezTo>
                  <a:cubicBezTo>
                    <a:pt x="1" y="352"/>
                    <a:pt x="3" y="351"/>
                    <a:pt x="4" y="351"/>
                  </a:cubicBez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9" name="Oval 8">
              <a:extLst>
                <a:ext uri="{FF2B5EF4-FFF2-40B4-BE49-F238E27FC236}">
                  <a16:creationId xmlns:a16="http://schemas.microsoft.com/office/drawing/2014/main" id="{D484DD7E-1FD8-41FC-BE6A-75C8A00A88B6}"/>
                </a:ext>
              </a:extLst>
            </p:cNvPr>
            <p:cNvSpPr>
              <a:spLocks noChangeArrowheads="1"/>
            </p:cNvSpPr>
            <p:nvPr/>
          </p:nvSpPr>
          <p:spPr bwMode="auto">
            <a:xfrm>
              <a:off x="6729413" y="5640386"/>
              <a:ext cx="152400" cy="152400"/>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0" name="Oval 9">
              <a:extLst>
                <a:ext uri="{FF2B5EF4-FFF2-40B4-BE49-F238E27FC236}">
                  <a16:creationId xmlns:a16="http://schemas.microsoft.com/office/drawing/2014/main" id="{A28059D3-39D9-4E8A-8999-26028701A239}"/>
                </a:ext>
              </a:extLst>
            </p:cNvPr>
            <p:cNvSpPr>
              <a:spLocks noChangeArrowheads="1"/>
            </p:cNvSpPr>
            <p:nvPr/>
          </p:nvSpPr>
          <p:spPr bwMode="auto">
            <a:xfrm>
              <a:off x="5945189" y="5405436"/>
              <a:ext cx="355600" cy="35718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1" name="Oval 10">
              <a:extLst>
                <a:ext uri="{FF2B5EF4-FFF2-40B4-BE49-F238E27FC236}">
                  <a16:creationId xmlns:a16="http://schemas.microsoft.com/office/drawing/2014/main" id="{AABAB26C-2546-47DC-8BE9-6F52B5342108}"/>
                </a:ext>
              </a:extLst>
            </p:cNvPr>
            <p:cNvSpPr>
              <a:spLocks noChangeArrowheads="1"/>
            </p:cNvSpPr>
            <p:nvPr/>
          </p:nvSpPr>
          <p:spPr bwMode="auto">
            <a:xfrm>
              <a:off x="7756526" y="6434137"/>
              <a:ext cx="173038" cy="17303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2" name="Oval 11">
              <a:extLst>
                <a:ext uri="{FF2B5EF4-FFF2-40B4-BE49-F238E27FC236}">
                  <a16:creationId xmlns:a16="http://schemas.microsoft.com/office/drawing/2014/main" id="{8EC01FF8-6A62-4A64-9B9D-41A438598E78}"/>
                </a:ext>
              </a:extLst>
            </p:cNvPr>
            <p:cNvSpPr>
              <a:spLocks noChangeArrowheads="1"/>
            </p:cNvSpPr>
            <p:nvPr/>
          </p:nvSpPr>
          <p:spPr bwMode="auto">
            <a:xfrm>
              <a:off x="5495927" y="4906962"/>
              <a:ext cx="327025" cy="32543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3" name="Oval 12">
              <a:extLst>
                <a:ext uri="{FF2B5EF4-FFF2-40B4-BE49-F238E27FC236}">
                  <a16:creationId xmlns:a16="http://schemas.microsoft.com/office/drawing/2014/main" id="{95979B12-09D2-4679-9D12-E9D9B693B922}"/>
                </a:ext>
              </a:extLst>
            </p:cNvPr>
            <p:cNvSpPr>
              <a:spLocks noChangeArrowheads="1"/>
            </p:cNvSpPr>
            <p:nvPr/>
          </p:nvSpPr>
          <p:spPr bwMode="auto">
            <a:xfrm>
              <a:off x="7237413" y="5395911"/>
              <a:ext cx="184150" cy="182563"/>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4" name="Freeform 11">
              <a:extLst>
                <a:ext uri="{FF2B5EF4-FFF2-40B4-BE49-F238E27FC236}">
                  <a16:creationId xmlns:a16="http://schemas.microsoft.com/office/drawing/2014/main" id="{714E824E-B878-4376-A306-5C12DEA8AB34}"/>
                </a:ext>
              </a:extLst>
            </p:cNvPr>
            <p:cNvSpPr>
              <a:spLocks/>
            </p:cNvSpPr>
            <p:nvPr/>
          </p:nvSpPr>
          <p:spPr bwMode="auto">
            <a:xfrm>
              <a:off x="1014413" y="4519612"/>
              <a:ext cx="3332163" cy="2138363"/>
            </a:xfrm>
            <a:custGeom>
              <a:avLst/>
              <a:gdLst>
                <a:gd name="T0" fmla="*/ 103 w 1309"/>
                <a:gd name="T1" fmla="*/ 760 h 840"/>
                <a:gd name="T2" fmla="*/ 134 w 1309"/>
                <a:gd name="T3" fmla="*/ 765 h 840"/>
                <a:gd name="T4" fmla="*/ 133 w 1309"/>
                <a:gd name="T5" fmla="*/ 744 h 840"/>
                <a:gd name="T6" fmla="*/ 133 w 1309"/>
                <a:gd name="T7" fmla="*/ 732 h 840"/>
                <a:gd name="T8" fmla="*/ 129 w 1309"/>
                <a:gd name="T9" fmla="*/ 732 h 840"/>
                <a:gd name="T10" fmla="*/ 69 w 1309"/>
                <a:gd name="T11" fmla="*/ 672 h 840"/>
                <a:gd name="T12" fmla="*/ 129 w 1309"/>
                <a:gd name="T13" fmla="*/ 612 h 840"/>
                <a:gd name="T14" fmla="*/ 167 w 1309"/>
                <a:gd name="T15" fmla="*/ 625 h 840"/>
                <a:gd name="T16" fmla="*/ 357 w 1309"/>
                <a:gd name="T17" fmla="*/ 520 h 840"/>
                <a:gd name="T18" fmla="*/ 501 w 1309"/>
                <a:gd name="T19" fmla="*/ 573 h 840"/>
                <a:gd name="T20" fmla="*/ 536 w 1309"/>
                <a:gd name="T21" fmla="*/ 546 h 840"/>
                <a:gd name="T22" fmla="*/ 517 w 1309"/>
                <a:gd name="T23" fmla="*/ 498 h 840"/>
                <a:gd name="T24" fmla="*/ 587 w 1309"/>
                <a:gd name="T25" fmla="*/ 428 h 840"/>
                <a:gd name="T26" fmla="*/ 657 w 1309"/>
                <a:gd name="T27" fmla="*/ 498 h 840"/>
                <a:gd name="T28" fmla="*/ 654 w 1309"/>
                <a:gd name="T29" fmla="*/ 516 h 840"/>
                <a:gd name="T30" fmla="*/ 705 w 1309"/>
                <a:gd name="T31" fmla="*/ 526 h 840"/>
                <a:gd name="T32" fmla="*/ 705 w 1309"/>
                <a:gd name="T33" fmla="*/ 514 h 840"/>
                <a:gd name="T34" fmla="*/ 777 w 1309"/>
                <a:gd name="T35" fmla="*/ 375 h 840"/>
                <a:gd name="T36" fmla="*/ 765 w 1309"/>
                <a:gd name="T37" fmla="*/ 348 h 840"/>
                <a:gd name="T38" fmla="*/ 801 w 1309"/>
                <a:gd name="T39" fmla="*/ 312 h 840"/>
                <a:gd name="T40" fmla="*/ 837 w 1309"/>
                <a:gd name="T41" fmla="*/ 348 h 840"/>
                <a:gd name="T42" fmla="*/ 837 w 1309"/>
                <a:gd name="T43" fmla="*/ 348 h 840"/>
                <a:gd name="T44" fmla="*/ 875 w 1309"/>
                <a:gd name="T45" fmla="*/ 344 h 840"/>
                <a:gd name="T46" fmla="*/ 911 w 1309"/>
                <a:gd name="T47" fmla="*/ 348 h 840"/>
                <a:gd name="T48" fmla="*/ 957 w 1309"/>
                <a:gd name="T49" fmla="*/ 324 h 840"/>
                <a:gd name="T50" fmla="*/ 993 w 1309"/>
                <a:gd name="T51" fmla="*/ 337 h 840"/>
                <a:gd name="T52" fmla="*/ 1166 w 1309"/>
                <a:gd name="T53" fmla="*/ 30 h 840"/>
                <a:gd name="T54" fmla="*/ 1309 w 1309"/>
                <a:gd name="T55" fmla="*/ 0 h 840"/>
                <a:gd name="T56" fmla="*/ 1309 w 1309"/>
                <a:gd name="T57" fmla="*/ 352 h 840"/>
                <a:gd name="T58" fmla="*/ 1309 w 1309"/>
                <a:gd name="T59" fmla="*/ 470 h 840"/>
                <a:gd name="T60" fmla="*/ 1309 w 1309"/>
                <a:gd name="T61" fmla="*/ 840 h 840"/>
                <a:gd name="T62" fmla="*/ 0 w 1309"/>
                <a:gd name="T63" fmla="*/ 840 h 840"/>
                <a:gd name="T64" fmla="*/ 103 w 1309"/>
                <a:gd name="T65" fmla="*/ 760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09" h="840">
                  <a:moveTo>
                    <a:pt x="103" y="760"/>
                  </a:moveTo>
                  <a:cubicBezTo>
                    <a:pt x="114" y="760"/>
                    <a:pt x="124" y="762"/>
                    <a:pt x="134" y="765"/>
                  </a:cubicBezTo>
                  <a:cubicBezTo>
                    <a:pt x="133" y="758"/>
                    <a:pt x="133" y="751"/>
                    <a:pt x="133" y="744"/>
                  </a:cubicBezTo>
                  <a:cubicBezTo>
                    <a:pt x="133" y="740"/>
                    <a:pt x="133" y="736"/>
                    <a:pt x="133" y="732"/>
                  </a:cubicBezTo>
                  <a:cubicBezTo>
                    <a:pt x="132" y="732"/>
                    <a:pt x="130" y="732"/>
                    <a:pt x="129" y="732"/>
                  </a:cubicBezTo>
                  <a:cubicBezTo>
                    <a:pt x="96" y="732"/>
                    <a:pt x="69" y="705"/>
                    <a:pt x="69" y="672"/>
                  </a:cubicBezTo>
                  <a:cubicBezTo>
                    <a:pt x="69" y="639"/>
                    <a:pt x="96" y="612"/>
                    <a:pt x="129" y="612"/>
                  </a:cubicBezTo>
                  <a:cubicBezTo>
                    <a:pt x="143" y="612"/>
                    <a:pt x="157" y="617"/>
                    <a:pt x="167" y="625"/>
                  </a:cubicBezTo>
                  <a:cubicBezTo>
                    <a:pt x="206" y="562"/>
                    <a:pt x="277" y="520"/>
                    <a:pt x="357" y="520"/>
                  </a:cubicBezTo>
                  <a:cubicBezTo>
                    <a:pt x="412" y="520"/>
                    <a:pt x="462" y="540"/>
                    <a:pt x="501" y="573"/>
                  </a:cubicBezTo>
                  <a:cubicBezTo>
                    <a:pt x="512" y="562"/>
                    <a:pt x="524" y="554"/>
                    <a:pt x="536" y="546"/>
                  </a:cubicBezTo>
                  <a:cubicBezTo>
                    <a:pt x="524" y="533"/>
                    <a:pt x="517" y="516"/>
                    <a:pt x="517" y="498"/>
                  </a:cubicBezTo>
                  <a:cubicBezTo>
                    <a:pt x="517" y="459"/>
                    <a:pt x="548" y="428"/>
                    <a:pt x="587" y="428"/>
                  </a:cubicBezTo>
                  <a:cubicBezTo>
                    <a:pt x="626" y="428"/>
                    <a:pt x="657" y="459"/>
                    <a:pt x="657" y="498"/>
                  </a:cubicBezTo>
                  <a:cubicBezTo>
                    <a:pt x="657" y="504"/>
                    <a:pt x="656" y="510"/>
                    <a:pt x="654" y="516"/>
                  </a:cubicBezTo>
                  <a:cubicBezTo>
                    <a:pt x="672" y="517"/>
                    <a:pt x="689" y="520"/>
                    <a:pt x="705" y="526"/>
                  </a:cubicBezTo>
                  <a:cubicBezTo>
                    <a:pt x="705" y="522"/>
                    <a:pt x="705" y="518"/>
                    <a:pt x="705" y="514"/>
                  </a:cubicBezTo>
                  <a:cubicBezTo>
                    <a:pt x="705" y="456"/>
                    <a:pt x="734" y="406"/>
                    <a:pt x="777" y="375"/>
                  </a:cubicBezTo>
                  <a:cubicBezTo>
                    <a:pt x="770" y="368"/>
                    <a:pt x="765" y="359"/>
                    <a:pt x="765" y="348"/>
                  </a:cubicBezTo>
                  <a:cubicBezTo>
                    <a:pt x="765" y="328"/>
                    <a:pt x="781" y="312"/>
                    <a:pt x="801" y="312"/>
                  </a:cubicBezTo>
                  <a:cubicBezTo>
                    <a:pt x="821" y="312"/>
                    <a:pt x="837" y="328"/>
                    <a:pt x="837" y="348"/>
                  </a:cubicBezTo>
                  <a:cubicBezTo>
                    <a:pt x="837" y="348"/>
                    <a:pt x="837" y="348"/>
                    <a:pt x="837" y="348"/>
                  </a:cubicBezTo>
                  <a:cubicBezTo>
                    <a:pt x="849" y="345"/>
                    <a:pt x="862" y="344"/>
                    <a:pt x="875" y="344"/>
                  </a:cubicBezTo>
                  <a:cubicBezTo>
                    <a:pt x="887" y="344"/>
                    <a:pt x="899" y="345"/>
                    <a:pt x="911" y="348"/>
                  </a:cubicBezTo>
                  <a:cubicBezTo>
                    <a:pt x="921" y="333"/>
                    <a:pt x="938" y="324"/>
                    <a:pt x="957" y="324"/>
                  </a:cubicBezTo>
                  <a:cubicBezTo>
                    <a:pt x="971" y="324"/>
                    <a:pt x="985" y="329"/>
                    <a:pt x="993" y="337"/>
                  </a:cubicBezTo>
                  <a:cubicBezTo>
                    <a:pt x="1166" y="30"/>
                    <a:pt x="1166" y="30"/>
                    <a:pt x="1166" y="30"/>
                  </a:cubicBezTo>
                  <a:cubicBezTo>
                    <a:pt x="1309" y="0"/>
                    <a:pt x="1309" y="0"/>
                    <a:pt x="1309" y="0"/>
                  </a:cubicBezTo>
                  <a:cubicBezTo>
                    <a:pt x="1309" y="352"/>
                    <a:pt x="1309" y="352"/>
                    <a:pt x="1309" y="352"/>
                  </a:cubicBezTo>
                  <a:cubicBezTo>
                    <a:pt x="1309" y="470"/>
                    <a:pt x="1309" y="470"/>
                    <a:pt x="1309" y="470"/>
                  </a:cubicBezTo>
                  <a:cubicBezTo>
                    <a:pt x="1309" y="840"/>
                    <a:pt x="1309" y="840"/>
                    <a:pt x="1309" y="840"/>
                  </a:cubicBezTo>
                  <a:cubicBezTo>
                    <a:pt x="0" y="840"/>
                    <a:pt x="0" y="840"/>
                    <a:pt x="0" y="840"/>
                  </a:cubicBezTo>
                  <a:cubicBezTo>
                    <a:pt x="12" y="792"/>
                    <a:pt x="53" y="760"/>
                    <a:pt x="103" y="760"/>
                  </a:cubicBez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5" name="Oval 14">
              <a:extLst>
                <a:ext uri="{FF2B5EF4-FFF2-40B4-BE49-F238E27FC236}">
                  <a16:creationId xmlns:a16="http://schemas.microsoft.com/office/drawing/2014/main" id="{77E49E57-B9AA-4EBF-A97C-C134FEF9F723}"/>
                </a:ext>
              </a:extLst>
            </p:cNvPr>
            <p:cNvSpPr>
              <a:spLocks noChangeArrowheads="1"/>
            </p:cNvSpPr>
            <p:nvPr/>
          </p:nvSpPr>
          <p:spPr bwMode="auto">
            <a:xfrm>
              <a:off x="1800226" y="5640387"/>
              <a:ext cx="152400" cy="152400"/>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6" name="Oval 15">
              <a:extLst>
                <a:ext uri="{FF2B5EF4-FFF2-40B4-BE49-F238E27FC236}">
                  <a16:creationId xmlns:a16="http://schemas.microsoft.com/office/drawing/2014/main" id="{BBFCA015-D0B6-4999-A4B1-4E35B91725DF}"/>
                </a:ext>
              </a:extLst>
            </p:cNvPr>
            <p:cNvSpPr>
              <a:spLocks noChangeArrowheads="1"/>
            </p:cNvSpPr>
            <p:nvPr/>
          </p:nvSpPr>
          <p:spPr bwMode="auto">
            <a:xfrm>
              <a:off x="2228851" y="5003799"/>
              <a:ext cx="152400" cy="152400"/>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7" name="Oval 16">
              <a:extLst>
                <a:ext uri="{FF2B5EF4-FFF2-40B4-BE49-F238E27FC236}">
                  <a16:creationId xmlns:a16="http://schemas.microsoft.com/office/drawing/2014/main" id="{55755C9D-E3F1-4D1A-A8AA-249FB8D11411}"/>
                </a:ext>
              </a:extLst>
            </p:cNvPr>
            <p:cNvSpPr>
              <a:spLocks noChangeArrowheads="1"/>
            </p:cNvSpPr>
            <p:nvPr/>
          </p:nvSpPr>
          <p:spPr bwMode="auto">
            <a:xfrm>
              <a:off x="752476" y="6434136"/>
              <a:ext cx="173038" cy="17303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8" name="Oval 17">
              <a:extLst>
                <a:ext uri="{FF2B5EF4-FFF2-40B4-BE49-F238E27FC236}">
                  <a16:creationId xmlns:a16="http://schemas.microsoft.com/office/drawing/2014/main" id="{CA404772-1C7B-4774-9C55-3BF2BD17D7CD}"/>
                </a:ext>
              </a:extLst>
            </p:cNvPr>
            <p:cNvSpPr>
              <a:spLocks noChangeArrowheads="1"/>
            </p:cNvSpPr>
            <p:nvPr/>
          </p:nvSpPr>
          <p:spPr bwMode="auto">
            <a:xfrm>
              <a:off x="681039" y="5965823"/>
              <a:ext cx="325438" cy="32543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9" name="Freeform 16">
              <a:extLst>
                <a:ext uri="{FF2B5EF4-FFF2-40B4-BE49-F238E27FC236}">
                  <a16:creationId xmlns:a16="http://schemas.microsoft.com/office/drawing/2014/main" id="{C4096699-92EC-4332-BD05-DDE7E986E1F8}"/>
                </a:ext>
              </a:extLst>
            </p:cNvPr>
            <p:cNvSpPr>
              <a:spLocks/>
            </p:cNvSpPr>
            <p:nvPr/>
          </p:nvSpPr>
          <p:spPr bwMode="auto">
            <a:xfrm>
              <a:off x="3975102" y="4344986"/>
              <a:ext cx="696913" cy="252413"/>
            </a:xfrm>
            <a:custGeom>
              <a:avLst/>
              <a:gdLst>
                <a:gd name="T0" fmla="*/ 439 w 439"/>
                <a:gd name="T1" fmla="*/ 142 h 159"/>
                <a:gd name="T2" fmla="*/ 4 w 439"/>
                <a:gd name="T3" fmla="*/ 159 h 159"/>
                <a:gd name="T4" fmla="*/ 0 w 439"/>
                <a:gd name="T5" fmla="*/ 16 h 159"/>
                <a:gd name="T6" fmla="*/ 433 w 439"/>
                <a:gd name="T7" fmla="*/ 0 h 159"/>
                <a:gd name="T8" fmla="*/ 439 w 439"/>
                <a:gd name="T9" fmla="*/ 142 h 159"/>
              </a:gdLst>
              <a:ahLst/>
              <a:cxnLst>
                <a:cxn ang="0">
                  <a:pos x="T0" y="T1"/>
                </a:cxn>
                <a:cxn ang="0">
                  <a:pos x="T2" y="T3"/>
                </a:cxn>
                <a:cxn ang="0">
                  <a:pos x="T4" y="T5"/>
                </a:cxn>
                <a:cxn ang="0">
                  <a:pos x="T6" y="T7"/>
                </a:cxn>
                <a:cxn ang="0">
                  <a:pos x="T8" y="T9"/>
                </a:cxn>
              </a:cxnLst>
              <a:rect l="0" t="0" r="r" b="b"/>
              <a:pathLst>
                <a:path w="439" h="159">
                  <a:moveTo>
                    <a:pt x="439" y="142"/>
                  </a:moveTo>
                  <a:lnTo>
                    <a:pt x="4" y="159"/>
                  </a:lnTo>
                  <a:lnTo>
                    <a:pt x="0" y="16"/>
                  </a:lnTo>
                  <a:lnTo>
                    <a:pt x="433" y="0"/>
                  </a:lnTo>
                  <a:lnTo>
                    <a:pt x="439" y="142"/>
                  </a:lnTo>
                  <a:close/>
                </a:path>
              </a:pathLst>
            </a:custGeom>
            <a:solidFill>
              <a:srgbClr val="1365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0" name="Freeform 17">
              <a:extLst>
                <a:ext uri="{FF2B5EF4-FFF2-40B4-BE49-F238E27FC236}">
                  <a16:creationId xmlns:a16="http://schemas.microsoft.com/office/drawing/2014/main" id="{A0F40B92-9008-490E-A116-2C89FCBF6615}"/>
                </a:ext>
              </a:extLst>
            </p:cNvPr>
            <p:cNvSpPr>
              <a:spLocks/>
            </p:cNvSpPr>
            <p:nvPr/>
          </p:nvSpPr>
          <p:spPr bwMode="auto">
            <a:xfrm>
              <a:off x="3119439" y="3362324"/>
              <a:ext cx="2435225" cy="1704975"/>
            </a:xfrm>
            <a:custGeom>
              <a:avLst/>
              <a:gdLst>
                <a:gd name="T0" fmla="*/ 465 w 957"/>
                <a:gd name="T1" fmla="*/ 10 h 670"/>
                <a:gd name="T2" fmla="*/ 955 w 957"/>
                <a:gd name="T3" fmla="*/ 465 h 670"/>
                <a:gd name="T4" fmla="*/ 928 w 957"/>
                <a:gd name="T5" fmla="*/ 638 h 670"/>
                <a:gd name="T6" fmla="*/ 477 w 957"/>
                <a:gd name="T7" fmla="*/ 354 h 670"/>
                <a:gd name="T8" fmla="*/ 48 w 957"/>
                <a:gd name="T9" fmla="*/ 670 h 670"/>
                <a:gd name="T10" fmla="*/ 9 w 957"/>
                <a:gd name="T11" fmla="*/ 499 h 670"/>
                <a:gd name="T12" fmla="*/ 465 w 957"/>
                <a:gd name="T13" fmla="*/ 10 h 670"/>
              </a:gdLst>
              <a:ahLst/>
              <a:cxnLst>
                <a:cxn ang="0">
                  <a:pos x="T0" y="T1"/>
                </a:cxn>
                <a:cxn ang="0">
                  <a:pos x="T2" y="T3"/>
                </a:cxn>
                <a:cxn ang="0">
                  <a:pos x="T4" y="T5"/>
                </a:cxn>
                <a:cxn ang="0">
                  <a:pos x="T6" y="T7"/>
                </a:cxn>
                <a:cxn ang="0">
                  <a:pos x="T8" y="T9"/>
                </a:cxn>
                <a:cxn ang="0">
                  <a:pos x="T10" y="T11"/>
                </a:cxn>
                <a:cxn ang="0">
                  <a:pos x="T12" y="T13"/>
                </a:cxn>
              </a:cxnLst>
              <a:rect l="0" t="0" r="r" b="b"/>
              <a:pathLst>
                <a:path w="957" h="670">
                  <a:moveTo>
                    <a:pt x="465" y="10"/>
                  </a:moveTo>
                  <a:cubicBezTo>
                    <a:pt x="726" y="0"/>
                    <a:pt x="945" y="204"/>
                    <a:pt x="955" y="465"/>
                  </a:cubicBezTo>
                  <a:cubicBezTo>
                    <a:pt x="957" y="526"/>
                    <a:pt x="947" y="584"/>
                    <a:pt x="928" y="638"/>
                  </a:cubicBezTo>
                  <a:cubicBezTo>
                    <a:pt x="853" y="465"/>
                    <a:pt x="678" y="346"/>
                    <a:pt x="477" y="354"/>
                  </a:cubicBezTo>
                  <a:cubicBezTo>
                    <a:pt x="277" y="361"/>
                    <a:pt x="110" y="492"/>
                    <a:pt x="48" y="670"/>
                  </a:cubicBezTo>
                  <a:cubicBezTo>
                    <a:pt x="25" y="618"/>
                    <a:pt x="12" y="560"/>
                    <a:pt x="9" y="499"/>
                  </a:cubicBezTo>
                  <a:cubicBezTo>
                    <a:pt x="0" y="238"/>
                    <a:pt x="204" y="19"/>
                    <a:pt x="465"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1" name="Freeform 18">
              <a:extLst>
                <a:ext uri="{FF2B5EF4-FFF2-40B4-BE49-F238E27FC236}">
                  <a16:creationId xmlns:a16="http://schemas.microsoft.com/office/drawing/2014/main" id="{AEDF3BAE-443E-47CC-9AE2-749E2FF06A26}"/>
                </a:ext>
              </a:extLst>
            </p:cNvPr>
            <p:cNvSpPr>
              <a:spLocks/>
            </p:cNvSpPr>
            <p:nvPr/>
          </p:nvSpPr>
          <p:spPr bwMode="auto">
            <a:xfrm>
              <a:off x="3124201" y="3438523"/>
              <a:ext cx="903288" cy="1628775"/>
            </a:xfrm>
            <a:custGeom>
              <a:avLst/>
              <a:gdLst>
                <a:gd name="T0" fmla="*/ 355 w 355"/>
                <a:gd name="T1" fmla="*/ 344 h 640"/>
                <a:gd name="T2" fmla="*/ 46 w 355"/>
                <a:gd name="T3" fmla="*/ 640 h 640"/>
                <a:gd name="T4" fmla="*/ 7 w 355"/>
                <a:gd name="T5" fmla="*/ 469 h 640"/>
                <a:gd name="T6" fmla="*/ 343 w 355"/>
                <a:gd name="T7" fmla="*/ 0 h 640"/>
                <a:gd name="T8" fmla="*/ 355 w 355"/>
                <a:gd name="T9" fmla="*/ 344 h 640"/>
              </a:gdLst>
              <a:ahLst/>
              <a:cxnLst>
                <a:cxn ang="0">
                  <a:pos x="T0" y="T1"/>
                </a:cxn>
                <a:cxn ang="0">
                  <a:pos x="T2" y="T3"/>
                </a:cxn>
                <a:cxn ang="0">
                  <a:pos x="T4" y="T5"/>
                </a:cxn>
                <a:cxn ang="0">
                  <a:pos x="T6" y="T7"/>
                </a:cxn>
                <a:cxn ang="0">
                  <a:pos x="T8" y="T9"/>
                </a:cxn>
              </a:cxnLst>
              <a:rect l="0" t="0" r="r" b="b"/>
              <a:pathLst>
                <a:path w="355" h="640">
                  <a:moveTo>
                    <a:pt x="355" y="344"/>
                  </a:moveTo>
                  <a:cubicBezTo>
                    <a:pt x="210" y="388"/>
                    <a:pt x="95" y="499"/>
                    <a:pt x="46" y="640"/>
                  </a:cubicBezTo>
                  <a:cubicBezTo>
                    <a:pt x="23" y="588"/>
                    <a:pt x="10" y="530"/>
                    <a:pt x="7" y="469"/>
                  </a:cubicBezTo>
                  <a:cubicBezTo>
                    <a:pt x="0" y="250"/>
                    <a:pt x="142" y="60"/>
                    <a:pt x="343" y="0"/>
                  </a:cubicBezTo>
                  <a:lnTo>
                    <a:pt x="355" y="3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2" name="Freeform 19">
              <a:extLst>
                <a:ext uri="{FF2B5EF4-FFF2-40B4-BE49-F238E27FC236}">
                  <a16:creationId xmlns:a16="http://schemas.microsoft.com/office/drawing/2014/main" id="{4F7384D4-8C71-464D-B7BA-E340259ED297}"/>
                </a:ext>
              </a:extLst>
            </p:cNvPr>
            <p:cNvSpPr>
              <a:spLocks/>
            </p:cNvSpPr>
            <p:nvPr/>
          </p:nvSpPr>
          <p:spPr bwMode="auto">
            <a:xfrm>
              <a:off x="3513138" y="933449"/>
              <a:ext cx="1538288" cy="3567113"/>
            </a:xfrm>
            <a:custGeom>
              <a:avLst/>
              <a:gdLst>
                <a:gd name="T0" fmla="*/ 596 w 604"/>
                <a:gd name="T1" fmla="*/ 800 h 1401"/>
                <a:gd name="T2" fmla="*/ 492 w 604"/>
                <a:gd name="T3" fmla="*/ 1389 h 1401"/>
                <a:gd name="T4" fmla="*/ 325 w 604"/>
                <a:gd name="T5" fmla="*/ 1369 h 1401"/>
                <a:gd name="T6" fmla="*/ 159 w 604"/>
                <a:gd name="T7" fmla="*/ 1401 h 1401"/>
                <a:gd name="T8" fmla="*/ 13 w 604"/>
                <a:gd name="T9" fmla="*/ 821 h 1401"/>
                <a:gd name="T10" fmla="*/ 275 w 604"/>
                <a:gd name="T11" fmla="*/ 0 h 1401"/>
                <a:gd name="T12" fmla="*/ 596 w 604"/>
                <a:gd name="T13" fmla="*/ 800 h 1401"/>
              </a:gdLst>
              <a:ahLst/>
              <a:cxnLst>
                <a:cxn ang="0">
                  <a:pos x="T0" y="T1"/>
                </a:cxn>
                <a:cxn ang="0">
                  <a:pos x="T2" y="T3"/>
                </a:cxn>
                <a:cxn ang="0">
                  <a:pos x="T4" y="T5"/>
                </a:cxn>
                <a:cxn ang="0">
                  <a:pos x="T6" y="T7"/>
                </a:cxn>
                <a:cxn ang="0">
                  <a:pos x="T8" y="T9"/>
                </a:cxn>
                <a:cxn ang="0">
                  <a:pos x="T10" y="T11"/>
                </a:cxn>
                <a:cxn ang="0">
                  <a:pos x="T12" y="T13"/>
                </a:cxn>
              </a:cxnLst>
              <a:rect l="0" t="0" r="r" b="b"/>
              <a:pathLst>
                <a:path w="604" h="1401">
                  <a:moveTo>
                    <a:pt x="596" y="800"/>
                  </a:moveTo>
                  <a:cubicBezTo>
                    <a:pt x="604" y="1022"/>
                    <a:pt x="565" y="1228"/>
                    <a:pt x="492" y="1389"/>
                  </a:cubicBezTo>
                  <a:cubicBezTo>
                    <a:pt x="439" y="1374"/>
                    <a:pt x="383" y="1367"/>
                    <a:pt x="325" y="1369"/>
                  </a:cubicBezTo>
                  <a:cubicBezTo>
                    <a:pt x="266" y="1371"/>
                    <a:pt x="211" y="1382"/>
                    <a:pt x="159" y="1401"/>
                  </a:cubicBezTo>
                  <a:cubicBezTo>
                    <a:pt x="75" y="1245"/>
                    <a:pt x="21" y="1043"/>
                    <a:pt x="13" y="821"/>
                  </a:cubicBezTo>
                  <a:cubicBezTo>
                    <a:pt x="0" y="467"/>
                    <a:pt x="107" y="156"/>
                    <a:pt x="275" y="0"/>
                  </a:cubicBezTo>
                  <a:cubicBezTo>
                    <a:pt x="454" y="144"/>
                    <a:pt x="584" y="446"/>
                    <a:pt x="596" y="800"/>
                  </a:cubicBez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3" name="Freeform 20">
              <a:extLst>
                <a:ext uri="{FF2B5EF4-FFF2-40B4-BE49-F238E27FC236}">
                  <a16:creationId xmlns:a16="http://schemas.microsoft.com/office/drawing/2014/main" id="{278E3FDF-A240-4B7D-A4C6-0BE641294369}"/>
                </a:ext>
              </a:extLst>
            </p:cNvPr>
            <p:cNvSpPr>
              <a:spLocks/>
            </p:cNvSpPr>
            <p:nvPr/>
          </p:nvSpPr>
          <p:spPr bwMode="auto">
            <a:xfrm>
              <a:off x="3513138" y="933448"/>
              <a:ext cx="850900" cy="3567113"/>
            </a:xfrm>
            <a:custGeom>
              <a:avLst/>
              <a:gdLst>
                <a:gd name="T0" fmla="*/ 275 w 334"/>
                <a:gd name="T1" fmla="*/ 0 h 1401"/>
                <a:gd name="T2" fmla="*/ 334 w 334"/>
                <a:gd name="T3" fmla="*/ 1369 h 1401"/>
                <a:gd name="T4" fmla="*/ 325 w 334"/>
                <a:gd name="T5" fmla="*/ 1369 h 1401"/>
                <a:gd name="T6" fmla="*/ 159 w 334"/>
                <a:gd name="T7" fmla="*/ 1401 h 1401"/>
                <a:gd name="T8" fmla="*/ 13 w 334"/>
                <a:gd name="T9" fmla="*/ 821 h 1401"/>
                <a:gd name="T10" fmla="*/ 275 w 334"/>
                <a:gd name="T11" fmla="*/ 0 h 1401"/>
              </a:gdLst>
              <a:ahLst/>
              <a:cxnLst>
                <a:cxn ang="0">
                  <a:pos x="T0" y="T1"/>
                </a:cxn>
                <a:cxn ang="0">
                  <a:pos x="T2" y="T3"/>
                </a:cxn>
                <a:cxn ang="0">
                  <a:pos x="T4" y="T5"/>
                </a:cxn>
                <a:cxn ang="0">
                  <a:pos x="T6" y="T7"/>
                </a:cxn>
                <a:cxn ang="0">
                  <a:pos x="T8" y="T9"/>
                </a:cxn>
                <a:cxn ang="0">
                  <a:pos x="T10" y="T11"/>
                </a:cxn>
              </a:cxnLst>
              <a:rect l="0" t="0" r="r" b="b"/>
              <a:pathLst>
                <a:path w="334" h="1401">
                  <a:moveTo>
                    <a:pt x="275" y="0"/>
                  </a:moveTo>
                  <a:cubicBezTo>
                    <a:pt x="296" y="16"/>
                    <a:pt x="334" y="1369"/>
                    <a:pt x="334" y="1369"/>
                  </a:cubicBezTo>
                  <a:cubicBezTo>
                    <a:pt x="331" y="1369"/>
                    <a:pt x="328" y="1369"/>
                    <a:pt x="325" y="1369"/>
                  </a:cubicBezTo>
                  <a:cubicBezTo>
                    <a:pt x="266" y="1371"/>
                    <a:pt x="211" y="1382"/>
                    <a:pt x="159" y="1401"/>
                  </a:cubicBezTo>
                  <a:cubicBezTo>
                    <a:pt x="75" y="1245"/>
                    <a:pt x="21" y="1043"/>
                    <a:pt x="13" y="821"/>
                  </a:cubicBezTo>
                  <a:cubicBezTo>
                    <a:pt x="0" y="467"/>
                    <a:pt x="107" y="156"/>
                    <a:pt x="275" y="0"/>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4" name="Freeform 21">
              <a:extLst>
                <a:ext uri="{FF2B5EF4-FFF2-40B4-BE49-F238E27FC236}">
                  <a16:creationId xmlns:a16="http://schemas.microsoft.com/office/drawing/2014/main" id="{A186600A-C6D8-4FD1-9EE9-A08A03718F9D}"/>
                </a:ext>
              </a:extLst>
            </p:cNvPr>
            <p:cNvSpPr>
              <a:spLocks/>
            </p:cNvSpPr>
            <p:nvPr/>
          </p:nvSpPr>
          <p:spPr bwMode="auto">
            <a:xfrm>
              <a:off x="3651251" y="1708149"/>
              <a:ext cx="1181100" cy="233363"/>
            </a:xfrm>
            <a:custGeom>
              <a:avLst/>
              <a:gdLst>
                <a:gd name="T0" fmla="*/ 449 w 464"/>
                <a:gd name="T1" fmla="*/ 30 h 92"/>
                <a:gd name="T2" fmla="*/ 464 w 464"/>
                <a:gd name="T3" fmla="*/ 70 h 92"/>
                <a:gd name="T4" fmla="*/ 0 w 464"/>
                <a:gd name="T5" fmla="*/ 92 h 92"/>
                <a:gd name="T6" fmla="*/ 18 w 464"/>
                <a:gd name="T7" fmla="*/ 46 h 92"/>
                <a:gd name="T8" fmla="*/ 449 w 464"/>
                <a:gd name="T9" fmla="*/ 30 h 92"/>
              </a:gdLst>
              <a:ahLst/>
              <a:cxnLst>
                <a:cxn ang="0">
                  <a:pos x="T0" y="T1"/>
                </a:cxn>
                <a:cxn ang="0">
                  <a:pos x="T2" y="T3"/>
                </a:cxn>
                <a:cxn ang="0">
                  <a:pos x="T4" y="T5"/>
                </a:cxn>
                <a:cxn ang="0">
                  <a:pos x="T6" y="T7"/>
                </a:cxn>
                <a:cxn ang="0">
                  <a:pos x="T8" y="T9"/>
                </a:cxn>
              </a:cxnLst>
              <a:rect l="0" t="0" r="r" b="b"/>
              <a:pathLst>
                <a:path w="464" h="92">
                  <a:moveTo>
                    <a:pt x="449" y="30"/>
                  </a:moveTo>
                  <a:cubicBezTo>
                    <a:pt x="464" y="70"/>
                    <a:pt x="464" y="70"/>
                    <a:pt x="464" y="70"/>
                  </a:cubicBezTo>
                  <a:cubicBezTo>
                    <a:pt x="464" y="70"/>
                    <a:pt x="213" y="51"/>
                    <a:pt x="0" y="92"/>
                  </a:cubicBezTo>
                  <a:cubicBezTo>
                    <a:pt x="18" y="46"/>
                    <a:pt x="18" y="46"/>
                    <a:pt x="18" y="46"/>
                  </a:cubicBezTo>
                  <a:cubicBezTo>
                    <a:pt x="18" y="46"/>
                    <a:pt x="304" y="0"/>
                    <a:pt x="449" y="30"/>
                  </a:cubicBezTo>
                  <a:close/>
                </a:path>
              </a:pathLst>
            </a:custGeom>
            <a:solidFill>
              <a:srgbClr val="1365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5" name="Freeform 22">
              <a:extLst>
                <a:ext uri="{FF2B5EF4-FFF2-40B4-BE49-F238E27FC236}">
                  <a16:creationId xmlns:a16="http://schemas.microsoft.com/office/drawing/2014/main" id="{C6EAD678-3E83-4D39-A307-CC770D4CCBC4}"/>
                </a:ext>
              </a:extLst>
            </p:cNvPr>
            <p:cNvSpPr>
              <a:spLocks/>
            </p:cNvSpPr>
            <p:nvPr/>
          </p:nvSpPr>
          <p:spPr bwMode="auto">
            <a:xfrm>
              <a:off x="4157663" y="3313112"/>
              <a:ext cx="346075" cy="1716088"/>
            </a:xfrm>
            <a:custGeom>
              <a:avLst/>
              <a:gdLst>
                <a:gd name="T0" fmla="*/ 131 w 136"/>
                <a:gd name="T1" fmla="*/ 335 h 674"/>
                <a:gd name="T2" fmla="*/ 80 w 136"/>
                <a:gd name="T3" fmla="*/ 674 h 674"/>
                <a:gd name="T4" fmla="*/ 5 w 136"/>
                <a:gd name="T5" fmla="*/ 340 h 674"/>
                <a:gd name="T6" fmla="*/ 56 w 136"/>
                <a:gd name="T7" fmla="*/ 0 h 674"/>
                <a:gd name="T8" fmla="*/ 131 w 136"/>
                <a:gd name="T9" fmla="*/ 335 h 674"/>
              </a:gdLst>
              <a:ahLst/>
              <a:cxnLst>
                <a:cxn ang="0">
                  <a:pos x="T0" y="T1"/>
                </a:cxn>
                <a:cxn ang="0">
                  <a:pos x="T2" y="T3"/>
                </a:cxn>
                <a:cxn ang="0">
                  <a:pos x="T4" y="T5"/>
                </a:cxn>
                <a:cxn ang="0">
                  <a:pos x="T6" y="T7"/>
                </a:cxn>
                <a:cxn ang="0">
                  <a:pos x="T8" y="T9"/>
                </a:cxn>
              </a:cxnLst>
              <a:rect l="0" t="0" r="r" b="b"/>
              <a:pathLst>
                <a:path w="136" h="674">
                  <a:moveTo>
                    <a:pt x="131" y="335"/>
                  </a:moveTo>
                  <a:cubicBezTo>
                    <a:pt x="136" y="482"/>
                    <a:pt x="115" y="611"/>
                    <a:pt x="80" y="674"/>
                  </a:cubicBezTo>
                  <a:cubicBezTo>
                    <a:pt x="41" y="613"/>
                    <a:pt x="11" y="487"/>
                    <a:pt x="5" y="340"/>
                  </a:cubicBezTo>
                  <a:cubicBezTo>
                    <a:pt x="0" y="192"/>
                    <a:pt x="21" y="64"/>
                    <a:pt x="56" y="0"/>
                  </a:cubicBezTo>
                  <a:cubicBezTo>
                    <a:pt x="95" y="61"/>
                    <a:pt x="125" y="188"/>
                    <a:pt x="131" y="33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6" name="Freeform 23">
              <a:extLst>
                <a:ext uri="{FF2B5EF4-FFF2-40B4-BE49-F238E27FC236}">
                  <a16:creationId xmlns:a16="http://schemas.microsoft.com/office/drawing/2014/main" id="{6B679D25-5BA3-4155-B6A1-06AE706FDAA2}"/>
                </a:ext>
              </a:extLst>
            </p:cNvPr>
            <p:cNvSpPr>
              <a:spLocks/>
            </p:cNvSpPr>
            <p:nvPr/>
          </p:nvSpPr>
          <p:spPr bwMode="auto">
            <a:xfrm>
              <a:off x="4157663" y="3313111"/>
              <a:ext cx="207963" cy="1716088"/>
            </a:xfrm>
            <a:custGeom>
              <a:avLst/>
              <a:gdLst>
                <a:gd name="T0" fmla="*/ 82 w 82"/>
                <a:gd name="T1" fmla="*/ 671 h 674"/>
                <a:gd name="T2" fmla="*/ 80 w 82"/>
                <a:gd name="T3" fmla="*/ 674 h 674"/>
                <a:gd name="T4" fmla="*/ 5 w 82"/>
                <a:gd name="T5" fmla="*/ 340 h 674"/>
                <a:gd name="T6" fmla="*/ 56 w 82"/>
                <a:gd name="T7" fmla="*/ 0 h 674"/>
                <a:gd name="T8" fmla="*/ 58 w 82"/>
                <a:gd name="T9" fmla="*/ 3 h 674"/>
                <a:gd name="T10" fmla="*/ 82 w 82"/>
                <a:gd name="T11" fmla="*/ 671 h 674"/>
              </a:gdLst>
              <a:ahLst/>
              <a:cxnLst>
                <a:cxn ang="0">
                  <a:pos x="T0" y="T1"/>
                </a:cxn>
                <a:cxn ang="0">
                  <a:pos x="T2" y="T3"/>
                </a:cxn>
                <a:cxn ang="0">
                  <a:pos x="T4" y="T5"/>
                </a:cxn>
                <a:cxn ang="0">
                  <a:pos x="T6" y="T7"/>
                </a:cxn>
                <a:cxn ang="0">
                  <a:pos x="T8" y="T9"/>
                </a:cxn>
                <a:cxn ang="0">
                  <a:pos x="T10" y="T11"/>
                </a:cxn>
              </a:cxnLst>
              <a:rect l="0" t="0" r="r" b="b"/>
              <a:pathLst>
                <a:path w="82" h="674">
                  <a:moveTo>
                    <a:pt x="82" y="671"/>
                  </a:moveTo>
                  <a:cubicBezTo>
                    <a:pt x="81" y="672"/>
                    <a:pt x="81" y="673"/>
                    <a:pt x="80" y="674"/>
                  </a:cubicBezTo>
                  <a:cubicBezTo>
                    <a:pt x="41" y="613"/>
                    <a:pt x="11" y="487"/>
                    <a:pt x="5" y="340"/>
                  </a:cubicBezTo>
                  <a:cubicBezTo>
                    <a:pt x="0" y="192"/>
                    <a:pt x="21" y="64"/>
                    <a:pt x="56" y="0"/>
                  </a:cubicBezTo>
                  <a:cubicBezTo>
                    <a:pt x="57" y="1"/>
                    <a:pt x="57" y="2"/>
                    <a:pt x="58" y="3"/>
                  </a:cubicBezTo>
                  <a:lnTo>
                    <a:pt x="82" y="67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7" name="Freeform 24">
              <a:extLst>
                <a:ext uri="{FF2B5EF4-FFF2-40B4-BE49-F238E27FC236}">
                  <a16:creationId xmlns:a16="http://schemas.microsoft.com/office/drawing/2014/main" id="{9E26C663-2FB4-4145-8EAF-C21DEF405199}"/>
                </a:ext>
              </a:extLst>
            </p:cNvPr>
            <p:cNvSpPr>
              <a:spLocks/>
            </p:cNvSpPr>
            <p:nvPr/>
          </p:nvSpPr>
          <p:spPr bwMode="auto">
            <a:xfrm>
              <a:off x="3976689" y="2282824"/>
              <a:ext cx="593725" cy="590550"/>
            </a:xfrm>
            <a:custGeom>
              <a:avLst/>
              <a:gdLst>
                <a:gd name="T0" fmla="*/ 112 w 233"/>
                <a:gd name="T1" fmla="*/ 2 h 232"/>
                <a:gd name="T2" fmla="*/ 231 w 233"/>
                <a:gd name="T3" fmla="*/ 112 h 232"/>
                <a:gd name="T4" fmla="*/ 121 w 233"/>
                <a:gd name="T5" fmla="*/ 230 h 232"/>
                <a:gd name="T6" fmla="*/ 3 w 233"/>
                <a:gd name="T7" fmla="*/ 120 h 232"/>
                <a:gd name="T8" fmla="*/ 112 w 233"/>
                <a:gd name="T9" fmla="*/ 2 h 232"/>
              </a:gdLst>
              <a:ahLst/>
              <a:cxnLst>
                <a:cxn ang="0">
                  <a:pos x="T0" y="T1"/>
                </a:cxn>
                <a:cxn ang="0">
                  <a:pos x="T2" y="T3"/>
                </a:cxn>
                <a:cxn ang="0">
                  <a:pos x="T4" y="T5"/>
                </a:cxn>
                <a:cxn ang="0">
                  <a:pos x="T6" y="T7"/>
                </a:cxn>
                <a:cxn ang="0">
                  <a:pos x="T8" y="T9"/>
                </a:cxn>
              </a:cxnLst>
              <a:rect l="0" t="0" r="r" b="b"/>
              <a:pathLst>
                <a:path w="233" h="232">
                  <a:moveTo>
                    <a:pt x="112" y="2"/>
                  </a:moveTo>
                  <a:cubicBezTo>
                    <a:pt x="175" y="0"/>
                    <a:pt x="228" y="49"/>
                    <a:pt x="231" y="112"/>
                  </a:cubicBezTo>
                  <a:cubicBezTo>
                    <a:pt x="233" y="175"/>
                    <a:pt x="184" y="228"/>
                    <a:pt x="121" y="230"/>
                  </a:cubicBezTo>
                  <a:cubicBezTo>
                    <a:pt x="58" y="232"/>
                    <a:pt x="5" y="183"/>
                    <a:pt x="3" y="120"/>
                  </a:cubicBezTo>
                  <a:cubicBezTo>
                    <a:pt x="0" y="57"/>
                    <a:pt x="50" y="4"/>
                    <a:pt x="112" y="2"/>
                  </a:cubicBezTo>
                  <a:close/>
                </a:path>
              </a:pathLst>
            </a:custGeom>
            <a:solidFill>
              <a:srgbClr val="1365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8" name="Freeform 25">
              <a:extLst>
                <a:ext uri="{FF2B5EF4-FFF2-40B4-BE49-F238E27FC236}">
                  <a16:creationId xmlns:a16="http://schemas.microsoft.com/office/drawing/2014/main" id="{FA4673E2-2A99-4150-90D5-1F1787AD8410}"/>
                </a:ext>
              </a:extLst>
            </p:cNvPr>
            <p:cNvSpPr>
              <a:spLocks/>
            </p:cNvSpPr>
            <p:nvPr/>
          </p:nvSpPr>
          <p:spPr bwMode="auto">
            <a:xfrm>
              <a:off x="3697288" y="933449"/>
              <a:ext cx="1096963" cy="890588"/>
            </a:xfrm>
            <a:custGeom>
              <a:avLst/>
              <a:gdLst>
                <a:gd name="T0" fmla="*/ 431 w 431"/>
                <a:gd name="T1" fmla="*/ 334 h 350"/>
                <a:gd name="T2" fmla="*/ 215 w 431"/>
                <a:gd name="T3" fmla="*/ 335 h 350"/>
                <a:gd name="T4" fmla="*/ 0 w 431"/>
                <a:gd name="T5" fmla="*/ 350 h 350"/>
                <a:gd name="T6" fmla="*/ 203 w 431"/>
                <a:gd name="T7" fmla="*/ 0 h 350"/>
                <a:gd name="T8" fmla="*/ 431 w 431"/>
                <a:gd name="T9" fmla="*/ 334 h 350"/>
              </a:gdLst>
              <a:ahLst/>
              <a:cxnLst>
                <a:cxn ang="0">
                  <a:pos x="T0" y="T1"/>
                </a:cxn>
                <a:cxn ang="0">
                  <a:pos x="T2" y="T3"/>
                </a:cxn>
                <a:cxn ang="0">
                  <a:pos x="T4" y="T5"/>
                </a:cxn>
                <a:cxn ang="0">
                  <a:pos x="T6" y="T7"/>
                </a:cxn>
                <a:cxn ang="0">
                  <a:pos x="T8" y="T9"/>
                </a:cxn>
              </a:cxnLst>
              <a:rect l="0" t="0" r="r" b="b"/>
              <a:pathLst>
                <a:path w="431" h="350">
                  <a:moveTo>
                    <a:pt x="431" y="334"/>
                  </a:moveTo>
                  <a:cubicBezTo>
                    <a:pt x="361" y="332"/>
                    <a:pt x="289" y="332"/>
                    <a:pt x="215" y="335"/>
                  </a:cubicBezTo>
                  <a:cubicBezTo>
                    <a:pt x="142" y="337"/>
                    <a:pt x="70" y="342"/>
                    <a:pt x="0" y="350"/>
                  </a:cubicBezTo>
                  <a:cubicBezTo>
                    <a:pt x="46" y="202"/>
                    <a:pt x="117" y="80"/>
                    <a:pt x="203" y="0"/>
                  </a:cubicBezTo>
                  <a:cubicBezTo>
                    <a:pt x="295" y="74"/>
                    <a:pt x="374" y="190"/>
                    <a:pt x="431" y="33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9" name="Freeform 26">
              <a:extLst>
                <a:ext uri="{FF2B5EF4-FFF2-40B4-BE49-F238E27FC236}">
                  <a16:creationId xmlns:a16="http://schemas.microsoft.com/office/drawing/2014/main" id="{D652E101-7E5A-40AC-9F6F-94EEEA682F44}"/>
                </a:ext>
              </a:extLst>
            </p:cNvPr>
            <p:cNvSpPr>
              <a:spLocks/>
            </p:cNvSpPr>
            <p:nvPr/>
          </p:nvSpPr>
          <p:spPr bwMode="auto">
            <a:xfrm>
              <a:off x="3697288" y="933449"/>
              <a:ext cx="528638" cy="890588"/>
            </a:xfrm>
            <a:custGeom>
              <a:avLst/>
              <a:gdLst>
                <a:gd name="T0" fmla="*/ 208 w 208"/>
                <a:gd name="T1" fmla="*/ 335 h 350"/>
                <a:gd name="T2" fmla="*/ 0 w 208"/>
                <a:gd name="T3" fmla="*/ 350 h 350"/>
                <a:gd name="T4" fmla="*/ 203 w 208"/>
                <a:gd name="T5" fmla="*/ 0 h 350"/>
                <a:gd name="T6" fmla="*/ 208 w 208"/>
                <a:gd name="T7" fmla="*/ 4 h 350"/>
                <a:gd name="T8" fmla="*/ 208 w 208"/>
                <a:gd name="T9" fmla="*/ 335 h 350"/>
              </a:gdLst>
              <a:ahLst/>
              <a:cxnLst>
                <a:cxn ang="0">
                  <a:pos x="T0" y="T1"/>
                </a:cxn>
                <a:cxn ang="0">
                  <a:pos x="T2" y="T3"/>
                </a:cxn>
                <a:cxn ang="0">
                  <a:pos x="T4" y="T5"/>
                </a:cxn>
                <a:cxn ang="0">
                  <a:pos x="T6" y="T7"/>
                </a:cxn>
                <a:cxn ang="0">
                  <a:pos x="T8" y="T9"/>
                </a:cxn>
              </a:cxnLst>
              <a:rect l="0" t="0" r="r" b="b"/>
              <a:pathLst>
                <a:path w="208" h="350">
                  <a:moveTo>
                    <a:pt x="208" y="335"/>
                  </a:moveTo>
                  <a:cubicBezTo>
                    <a:pt x="137" y="338"/>
                    <a:pt x="68" y="343"/>
                    <a:pt x="0" y="350"/>
                  </a:cubicBezTo>
                  <a:cubicBezTo>
                    <a:pt x="46" y="202"/>
                    <a:pt x="117" y="80"/>
                    <a:pt x="203" y="0"/>
                  </a:cubicBezTo>
                  <a:cubicBezTo>
                    <a:pt x="205" y="1"/>
                    <a:pt x="207" y="2"/>
                    <a:pt x="208" y="4"/>
                  </a:cubicBezTo>
                  <a:lnTo>
                    <a:pt x="208" y="33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30" name="Rectangle 29">
              <a:extLst>
                <a:ext uri="{FF2B5EF4-FFF2-40B4-BE49-F238E27FC236}">
                  <a16:creationId xmlns:a16="http://schemas.microsoft.com/office/drawing/2014/main" id="{192FCCFD-96F9-4453-BD7E-CD753945509E}"/>
                </a:ext>
              </a:extLst>
            </p:cNvPr>
            <p:cNvSpPr>
              <a:spLocks noChangeArrowheads="1"/>
            </p:cNvSpPr>
            <p:nvPr/>
          </p:nvSpPr>
          <p:spPr bwMode="auto">
            <a:xfrm>
              <a:off x="1014412" y="6607176"/>
              <a:ext cx="3332163" cy="2259809"/>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31" name="Rectangle 30">
              <a:extLst>
                <a:ext uri="{FF2B5EF4-FFF2-40B4-BE49-F238E27FC236}">
                  <a16:creationId xmlns:a16="http://schemas.microsoft.com/office/drawing/2014/main" id="{97E78DA3-655F-4F10-B3FB-6A64034772E8}"/>
                </a:ext>
              </a:extLst>
            </p:cNvPr>
            <p:cNvSpPr>
              <a:spLocks noChangeArrowheads="1"/>
            </p:cNvSpPr>
            <p:nvPr/>
          </p:nvSpPr>
          <p:spPr bwMode="auto">
            <a:xfrm>
              <a:off x="4346576" y="6607175"/>
              <a:ext cx="3321050" cy="2259809"/>
            </a:xfrm>
            <a:prstGeom prst="rect">
              <a:avLst/>
            </a:prstGeom>
            <a:solidFill>
              <a:srgbClr val="D1D1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grpSp>
      <p:sp>
        <p:nvSpPr>
          <p:cNvPr id="32" name="Rectangle 31">
            <a:extLst>
              <a:ext uri="{FF2B5EF4-FFF2-40B4-BE49-F238E27FC236}">
                <a16:creationId xmlns:a16="http://schemas.microsoft.com/office/drawing/2014/main" id="{0BB28E69-4C66-4151-83DA-E6F7CC4AD755}"/>
              </a:ext>
            </a:extLst>
          </p:cNvPr>
          <p:cNvSpPr/>
          <p:nvPr/>
        </p:nvSpPr>
        <p:spPr>
          <a:xfrm>
            <a:off x="-2092036" y="-429491"/>
            <a:ext cx="2092036" cy="8465127"/>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33" name="Rectangle 32">
            <a:extLst>
              <a:ext uri="{FF2B5EF4-FFF2-40B4-BE49-F238E27FC236}">
                <a16:creationId xmlns:a16="http://schemas.microsoft.com/office/drawing/2014/main" id="{B3697CC7-A7BF-4C14-B522-2CD80FF46E66}"/>
              </a:ext>
            </a:extLst>
          </p:cNvPr>
          <p:cNvSpPr/>
          <p:nvPr/>
        </p:nvSpPr>
        <p:spPr>
          <a:xfrm>
            <a:off x="-674903" y="6858000"/>
            <a:ext cx="13171703" cy="2648965"/>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pic>
        <p:nvPicPr>
          <p:cNvPr id="34" name="Picture 33">
            <a:extLst>
              <a:ext uri="{FF2B5EF4-FFF2-40B4-BE49-F238E27FC236}">
                <a16:creationId xmlns:a16="http://schemas.microsoft.com/office/drawing/2014/main" id="{2E3A0963-DA07-461F-946E-0A2E9721FF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5680" y="2056684"/>
            <a:ext cx="2269237" cy="1276445"/>
          </a:xfrm>
          <a:prstGeom prst="rect">
            <a:avLst/>
          </a:prstGeom>
        </p:spPr>
      </p:pic>
      <p:sp>
        <p:nvSpPr>
          <p:cNvPr id="35" name="Rectangle 34">
            <a:extLst>
              <a:ext uri="{FF2B5EF4-FFF2-40B4-BE49-F238E27FC236}">
                <a16:creationId xmlns:a16="http://schemas.microsoft.com/office/drawing/2014/main" id="{2DB564CB-C28B-4294-A963-C8446E066158}"/>
              </a:ext>
            </a:extLst>
          </p:cNvPr>
          <p:cNvSpPr/>
          <p:nvPr/>
        </p:nvSpPr>
        <p:spPr>
          <a:xfrm rot="10800000">
            <a:off x="9920737" y="1718211"/>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2" name="Title 1">
            <a:extLst>
              <a:ext uri="{FF2B5EF4-FFF2-40B4-BE49-F238E27FC236}">
                <a16:creationId xmlns:a16="http://schemas.microsoft.com/office/drawing/2014/main" id="{55A0F19A-068E-4DEE-B98B-6BE1539D2E27}"/>
              </a:ext>
            </a:extLst>
          </p:cNvPr>
          <p:cNvSpPr>
            <a:spLocks noGrp="1"/>
          </p:cNvSpPr>
          <p:nvPr>
            <p:ph type="title" hasCustomPrompt="1"/>
          </p:nvPr>
        </p:nvSpPr>
        <p:spPr>
          <a:xfrm>
            <a:off x="5068048" y="3509870"/>
            <a:ext cx="6352519" cy="673982"/>
          </a:xfrm>
        </p:spPr>
        <p:txBody>
          <a:bodyPr anchor="t"/>
          <a:lstStyle>
            <a:lvl1pPr algn="r">
              <a:defRPr>
                <a:solidFill>
                  <a:schemeClr val="bg1"/>
                </a:solidFill>
              </a:defRPr>
            </a:lvl1pPr>
          </a:lstStyle>
          <a:p>
            <a:r>
              <a:rPr lang="en-US" dirty="0"/>
              <a:t>CLICK TO EDIT MASTER TITLE</a:t>
            </a:r>
            <a:endParaRPr lang="en-GB" dirty="0"/>
          </a:p>
        </p:txBody>
      </p:sp>
      <p:sp>
        <p:nvSpPr>
          <p:cNvPr id="4" name="Text Placeholder 3">
            <a:extLst>
              <a:ext uri="{FF2B5EF4-FFF2-40B4-BE49-F238E27FC236}">
                <a16:creationId xmlns:a16="http://schemas.microsoft.com/office/drawing/2014/main" id="{9C72FC54-DB6D-4EDA-8D4A-0A0BF7DB874E}"/>
              </a:ext>
            </a:extLst>
          </p:cNvPr>
          <p:cNvSpPr>
            <a:spLocks noGrp="1"/>
          </p:cNvSpPr>
          <p:nvPr>
            <p:ph type="body" sz="quarter" idx="12" hasCustomPrompt="1"/>
          </p:nvPr>
        </p:nvSpPr>
        <p:spPr>
          <a:xfrm>
            <a:off x="5067300" y="4233863"/>
            <a:ext cx="6353175" cy="395751"/>
          </a:xfrm>
        </p:spPr>
        <p:txBody>
          <a:bodyPr anchor="t">
            <a:normAutofit/>
          </a:bodyPr>
          <a:lstStyle>
            <a:lvl1pPr marL="0" indent="0" algn="r">
              <a:buNone/>
              <a:defRPr sz="1800"/>
            </a:lvl1pPr>
          </a:lstStyle>
          <a:p>
            <a:pPr lvl="0"/>
            <a:r>
              <a:rPr lang="en-US" dirty="0"/>
              <a:t>Presenter Name</a:t>
            </a:r>
            <a:endParaRPr lang="en-GB" dirty="0"/>
          </a:p>
        </p:txBody>
      </p:sp>
      <p:sp>
        <p:nvSpPr>
          <p:cNvPr id="6" name="Footer Placeholder 5">
            <a:extLst>
              <a:ext uri="{FF2B5EF4-FFF2-40B4-BE49-F238E27FC236}">
                <a16:creationId xmlns:a16="http://schemas.microsoft.com/office/drawing/2014/main" id="{76A815F3-2FEB-41AE-9203-E7C43BC25070}"/>
              </a:ext>
            </a:extLst>
          </p:cNvPr>
          <p:cNvSpPr>
            <a:spLocks noGrp="1"/>
          </p:cNvSpPr>
          <p:nvPr>
            <p:ph type="ftr" sz="quarter" idx="13"/>
          </p:nvPr>
        </p:nvSpPr>
        <p:spPr>
          <a:xfrm>
            <a:off x="0" y="102777"/>
            <a:ext cx="4114800" cy="24938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Tahoma"/>
                <a:ea typeface="+mn-ea"/>
                <a:cs typeface="+mn-cs"/>
              </a:rPr>
              <a:t>Public</a:t>
            </a:r>
            <a:endParaRPr kumimoji="0" lang="en-US" sz="1200" b="0" i="0" u="none" strike="noStrike" kern="1200" cap="none" spc="0" normalizeH="0" baseline="0" noProof="0" dirty="0">
              <a:ln>
                <a:noFill/>
              </a:ln>
              <a:solidFill>
                <a:srgbClr val="FFFFFF"/>
              </a:solidFill>
              <a:effectLst/>
              <a:uLnTx/>
              <a:uFillTx/>
              <a:latin typeface="Tahoma"/>
              <a:ea typeface="+mn-ea"/>
              <a:cs typeface="+mn-cs"/>
            </a:endParaRPr>
          </a:p>
        </p:txBody>
      </p:sp>
      <p:sp>
        <p:nvSpPr>
          <p:cNvPr id="37" name="Slide Number Placeholder 36">
            <a:extLst>
              <a:ext uri="{FF2B5EF4-FFF2-40B4-BE49-F238E27FC236}">
                <a16:creationId xmlns:a16="http://schemas.microsoft.com/office/drawing/2014/main" id="{28057CD4-3A0A-47E8-85E5-DC0320AF905A}"/>
              </a:ext>
            </a:extLst>
          </p:cNvPr>
          <p:cNvSpPr>
            <a:spLocks noGrp="1"/>
          </p:cNvSpPr>
          <p:nvPr>
            <p:ph type="sldNum" sz="quarter" idx="1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3981729-7503-47A0-96E9-2C54EA94F56A}" type="slidenum">
              <a:rPr kumimoji="0" lang="en-US" sz="1800" b="0" i="0" u="none" strike="noStrike" kern="1200" cap="none" spc="0" normalizeH="0" baseline="0" noProof="0" smtClean="0">
                <a:ln>
                  <a:noFill/>
                </a:ln>
                <a:solidFill>
                  <a:srgbClr val="FFFFFF"/>
                </a:solidFill>
                <a:effectLst/>
                <a:uLnTx/>
                <a:uFillTx/>
                <a:latin typeface="Impac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Impact"/>
              <a:ea typeface="+mn-ea"/>
              <a:cs typeface="+mn-cs"/>
            </a:endParaRPr>
          </a:p>
        </p:txBody>
      </p:sp>
      <p:sp>
        <p:nvSpPr>
          <p:cNvPr id="40" name="Text Placeholder 3">
            <a:extLst>
              <a:ext uri="{FF2B5EF4-FFF2-40B4-BE49-F238E27FC236}">
                <a16:creationId xmlns:a16="http://schemas.microsoft.com/office/drawing/2014/main" id="{0051E2A2-2AFD-4C67-A1E8-E75E6D1E26C0}"/>
              </a:ext>
            </a:extLst>
          </p:cNvPr>
          <p:cNvSpPr>
            <a:spLocks noGrp="1"/>
          </p:cNvSpPr>
          <p:nvPr>
            <p:ph type="body" sz="quarter" idx="15" hasCustomPrompt="1"/>
          </p:nvPr>
        </p:nvSpPr>
        <p:spPr>
          <a:xfrm>
            <a:off x="5073966" y="4735088"/>
            <a:ext cx="6353175" cy="395751"/>
          </a:xfrm>
        </p:spPr>
        <p:txBody>
          <a:bodyPr anchor="t">
            <a:normAutofit/>
          </a:bodyPr>
          <a:lstStyle>
            <a:lvl1pPr marL="0" indent="0" algn="r">
              <a:buNone/>
              <a:defRPr sz="1800"/>
            </a:lvl1pPr>
          </a:lstStyle>
          <a:p>
            <a:pPr lvl="0"/>
            <a:r>
              <a:rPr lang="en-US" dirty="0"/>
              <a:t>Date of creation</a:t>
            </a:r>
            <a:endParaRPr lang="en-GB" dirty="0"/>
          </a:p>
        </p:txBody>
      </p:sp>
    </p:spTree>
    <p:extLst>
      <p:ext uri="{BB962C8B-B14F-4D97-AF65-F5344CB8AC3E}">
        <p14:creationId xmlns:p14="http://schemas.microsoft.com/office/powerpoint/2010/main" val="1988781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 TEXT (BLU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090EB3A-AFF0-4BBE-A39A-06C3BCD10BAA}"/>
              </a:ext>
            </a:extLst>
          </p:cNvPr>
          <p:cNvSpPr/>
          <p:nvPr/>
        </p:nvSpPr>
        <p:spPr>
          <a:xfrm rot="10800000">
            <a:off x="1612370" y="138822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Text Placeholder 10">
            <a:extLst>
              <a:ext uri="{FF2B5EF4-FFF2-40B4-BE49-F238E27FC236}">
                <a16:creationId xmlns:a16="http://schemas.microsoft.com/office/drawing/2014/main" id="{CE13F992-26F2-4F20-8FCE-355231176ED2}"/>
              </a:ext>
            </a:extLst>
          </p:cNvPr>
          <p:cNvSpPr>
            <a:spLocks noGrp="1"/>
          </p:cNvSpPr>
          <p:nvPr>
            <p:ph type="body" sz="quarter" idx="10"/>
          </p:nvPr>
        </p:nvSpPr>
        <p:spPr>
          <a:xfrm>
            <a:off x="1510742" y="2368182"/>
            <a:ext cx="9165303" cy="3082593"/>
          </a:xfrm>
        </p:spPr>
        <p:txBody>
          <a:bodyPr>
            <a:normAutofit/>
          </a:bodyPr>
          <a:lstStyle>
            <a:lvl1pPr marL="342900" indent="-342900">
              <a:buFont typeface="Arial" panose="020B0604020202020204" pitchFamily="34" charset="0"/>
              <a:buChar char="•"/>
              <a:defRPr lang="en-US" sz="2000" b="0" i="0" smtClean="0">
                <a:solidFill>
                  <a:schemeClr val="bg1"/>
                </a:solidFill>
                <a:effectLst/>
                <a:latin typeface="+mn-lt"/>
              </a:defRPr>
            </a:lvl1pPr>
            <a:lvl2pPr>
              <a:defRPr sz="1800"/>
            </a:lvl2pPr>
            <a:lvl3pPr>
              <a:defRPr sz="1600"/>
            </a:lvl3pPr>
            <a:lvl4pPr>
              <a:defRPr sz="1400"/>
            </a:lvl4pPr>
            <a:lvl5pPr>
              <a:defRPr sz="1200"/>
            </a:lvl5pPr>
            <a:lvl6pPr marL="2286000" indent="0">
              <a:buNone/>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92357E22-0700-488C-849E-4311F42B2061}"/>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10" name="Title 1">
            <a:extLst>
              <a:ext uri="{FF2B5EF4-FFF2-40B4-BE49-F238E27FC236}">
                <a16:creationId xmlns:a16="http://schemas.microsoft.com/office/drawing/2014/main" id="{BB906CE4-6E63-41EF-8950-A3729E47B848}"/>
              </a:ext>
            </a:extLst>
          </p:cNvPr>
          <p:cNvSpPr>
            <a:spLocks noGrp="1"/>
          </p:cNvSpPr>
          <p:nvPr>
            <p:ph type="title" hasCustomPrompt="1"/>
          </p:nvPr>
        </p:nvSpPr>
        <p:spPr>
          <a:xfrm>
            <a:off x="1510742" y="1480517"/>
            <a:ext cx="9165303" cy="618385"/>
          </a:xfrm>
        </p:spPr>
        <p:txBody>
          <a:bodyPr>
            <a:normAutofit/>
          </a:bodyPr>
          <a:lstStyle>
            <a:lvl1pPr algn="l">
              <a:defRPr sz="3600"/>
            </a:lvl1pPr>
          </a:lstStyle>
          <a:p>
            <a:r>
              <a:rPr lang="en-US" dirty="0"/>
              <a:t>Title goes here</a:t>
            </a:r>
            <a:endParaRPr lang="en-GB" dirty="0"/>
          </a:p>
        </p:txBody>
      </p:sp>
      <p:sp>
        <p:nvSpPr>
          <p:cNvPr id="2" name="Footer Placeholder 1">
            <a:extLst>
              <a:ext uri="{FF2B5EF4-FFF2-40B4-BE49-F238E27FC236}">
                <a16:creationId xmlns:a16="http://schemas.microsoft.com/office/drawing/2014/main" id="{F3314FB6-0E6E-4149-B23E-3FC76EEC5DEA}"/>
              </a:ext>
            </a:extLst>
          </p:cNvPr>
          <p:cNvSpPr>
            <a:spLocks noGrp="1"/>
          </p:cNvSpPr>
          <p:nvPr>
            <p:ph type="ftr" sz="quarter" idx="14"/>
          </p:nvPr>
        </p:nvSpPr>
        <p:spPr/>
        <p:txBody>
          <a:bodyPr/>
          <a:lstStyle/>
          <a:p>
            <a:r>
              <a:rPr lang="en-US"/>
              <a:t>Public</a:t>
            </a:r>
            <a:endParaRPr lang="en-US" dirty="0"/>
          </a:p>
        </p:txBody>
      </p:sp>
    </p:spTree>
    <p:extLst>
      <p:ext uri="{BB962C8B-B14F-4D97-AF65-F5344CB8AC3E}">
        <p14:creationId xmlns:p14="http://schemas.microsoft.com/office/powerpoint/2010/main" val="1137688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TEXT RIGHT (BLU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7AAFF5-CC0C-45AC-84FA-B15E51783A75}"/>
              </a:ext>
            </a:extLst>
          </p:cNvPr>
          <p:cNvSpPr/>
          <p:nvPr/>
        </p:nvSpPr>
        <p:spPr>
          <a:xfrm rot="10800000">
            <a:off x="6145440" y="1596042"/>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Text Placeholder 10">
            <a:extLst>
              <a:ext uri="{FF2B5EF4-FFF2-40B4-BE49-F238E27FC236}">
                <a16:creationId xmlns:a16="http://schemas.microsoft.com/office/drawing/2014/main" id="{CD8D4805-0F35-453F-B425-C990A26FE27E}"/>
              </a:ext>
            </a:extLst>
          </p:cNvPr>
          <p:cNvSpPr>
            <a:spLocks noGrp="1"/>
          </p:cNvSpPr>
          <p:nvPr>
            <p:ph type="body" sz="quarter" idx="10"/>
          </p:nvPr>
        </p:nvSpPr>
        <p:spPr>
          <a:xfrm>
            <a:off x="6042577" y="2399012"/>
            <a:ext cx="5345089" cy="3082593"/>
          </a:xfrm>
        </p:spPr>
        <p:txBody>
          <a:bodyPr>
            <a:normAutofit/>
          </a:bodyPr>
          <a:lstStyle>
            <a:lvl1pPr marL="285750" indent="-285750">
              <a:buFont typeface="Arial" panose="020B0604020202020204" pitchFamily="34" charset="0"/>
              <a:buChar char="•"/>
              <a:defRPr lang="en-US" sz="1800" b="0" i="0" smtClean="0">
                <a:solidFill>
                  <a:schemeClr val="bg1"/>
                </a:solidFill>
                <a:effectLst/>
                <a:latin typeface="+mn-lt"/>
              </a:defRPr>
            </a:lvl1pPr>
            <a:lvl2pPr marL="800100" indent="-342900">
              <a:buFont typeface="Arial" panose="020B0604020202020204" pitchFamily="34" charset="0"/>
              <a:buChar char="•"/>
              <a:defRPr sz="1600"/>
            </a:lvl2pPr>
            <a:lvl3pPr>
              <a:defRPr sz="1400"/>
            </a:lvl3pPr>
            <a:lvl4pPr>
              <a:defRPr sz="12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13">
            <a:extLst>
              <a:ext uri="{FF2B5EF4-FFF2-40B4-BE49-F238E27FC236}">
                <a16:creationId xmlns:a16="http://schemas.microsoft.com/office/drawing/2014/main" id="{DC17513E-15BB-452B-81B9-DDC969CE8083}"/>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15" name="Title 1">
            <a:extLst>
              <a:ext uri="{FF2B5EF4-FFF2-40B4-BE49-F238E27FC236}">
                <a16:creationId xmlns:a16="http://schemas.microsoft.com/office/drawing/2014/main" id="{949AFAB9-215F-4023-BD01-CDA083B60FAC}"/>
              </a:ext>
            </a:extLst>
          </p:cNvPr>
          <p:cNvSpPr>
            <a:spLocks noGrp="1"/>
          </p:cNvSpPr>
          <p:nvPr>
            <p:ph type="title" hasCustomPrompt="1"/>
          </p:nvPr>
        </p:nvSpPr>
        <p:spPr>
          <a:xfrm>
            <a:off x="6042578" y="1688334"/>
            <a:ext cx="5345089" cy="618385"/>
          </a:xfrm>
        </p:spPr>
        <p:txBody>
          <a:bodyPr>
            <a:normAutofit/>
          </a:bodyPr>
          <a:lstStyle>
            <a:lvl1pPr algn="l">
              <a:defRPr sz="3600"/>
            </a:lvl1pPr>
          </a:lstStyle>
          <a:p>
            <a:r>
              <a:rPr lang="en-US" dirty="0"/>
              <a:t>Title goes here</a:t>
            </a:r>
            <a:endParaRPr lang="en-GB" dirty="0"/>
          </a:p>
        </p:txBody>
      </p:sp>
      <p:sp>
        <p:nvSpPr>
          <p:cNvPr id="2" name="Footer Placeholder 1">
            <a:extLst>
              <a:ext uri="{FF2B5EF4-FFF2-40B4-BE49-F238E27FC236}">
                <a16:creationId xmlns:a16="http://schemas.microsoft.com/office/drawing/2014/main" id="{100C0391-85C7-4D10-8426-5E323CC916A8}"/>
              </a:ext>
            </a:extLst>
          </p:cNvPr>
          <p:cNvSpPr>
            <a:spLocks noGrp="1"/>
          </p:cNvSpPr>
          <p:nvPr>
            <p:ph type="ftr" sz="quarter" idx="14"/>
          </p:nvPr>
        </p:nvSpPr>
        <p:spPr/>
        <p:txBody>
          <a:bodyPr/>
          <a:lstStyle/>
          <a:p>
            <a:r>
              <a:rPr lang="en-US"/>
              <a:t>Public</a:t>
            </a:r>
            <a:endParaRPr lang="en-US" dirty="0"/>
          </a:p>
        </p:txBody>
      </p:sp>
    </p:spTree>
    <p:extLst>
      <p:ext uri="{BB962C8B-B14F-4D97-AF65-F5344CB8AC3E}">
        <p14:creationId xmlns:p14="http://schemas.microsoft.com/office/powerpoint/2010/main" val="2816757893"/>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 TEXT LEFT (BLU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05920E-5638-438C-8A69-B7C3E5A4A2C7}"/>
              </a:ext>
            </a:extLst>
          </p:cNvPr>
          <p:cNvSpPr/>
          <p:nvPr/>
        </p:nvSpPr>
        <p:spPr>
          <a:xfrm rot="10800000">
            <a:off x="825305" y="1596042"/>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Text Placeholder 10">
            <a:extLst>
              <a:ext uri="{FF2B5EF4-FFF2-40B4-BE49-F238E27FC236}">
                <a16:creationId xmlns:a16="http://schemas.microsoft.com/office/drawing/2014/main" id="{981975EA-AC33-4E22-B7D6-69C8FA08BCA0}"/>
              </a:ext>
            </a:extLst>
          </p:cNvPr>
          <p:cNvSpPr>
            <a:spLocks noGrp="1"/>
          </p:cNvSpPr>
          <p:nvPr>
            <p:ph type="body" sz="quarter" idx="10"/>
          </p:nvPr>
        </p:nvSpPr>
        <p:spPr>
          <a:xfrm>
            <a:off x="713967" y="2381533"/>
            <a:ext cx="5233260" cy="3082593"/>
          </a:xfrm>
        </p:spPr>
        <p:txBody>
          <a:bodyPr>
            <a:normAutofit/>
          </a:bodyPr>
          <a:lstStyle>
            <a:lvl1pPr marL="285750" indent="-285750">
              <a:buFont typeface="Arial" panose="020B0604020202020204" pitchFamily="34" charset="0"/>
              <a:buChar char="•"/>
              <a:defRPr lang="en-US" sz="1800" b="0" i="0" smtClean="0">
                <a:solidFill>
                  <a:schemeClr val="bg1"/>
                </a:solidFill>
                <a:effectLst/>
                <a:latin typeface="+mn-lt"/>
              </a:defRPr>
            </a:lvl1pPr>
            <a:lvl2pPr>
              <a:defRPr sz="1600"/>
            </a:lvl2pPr>
            <a:lvl3pPr>
              <a:defRPr sz="1400"/>
            </a:lvl3pPr>
            <a:lvl4pPr>
              <a:defRPr sz="12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Slide Number Placeholder 3">
            <a:extLst>
              <a:ext uri="{FF2B5EF4-FFF2-40B4-BE49-F238E27FC236}">
                <a16:creationId xmlns:a16="http://schemas.microsoft.com/office/drawing/2014/main" id="{1E0956CC-E094-4B48-BC8F-750035A00BBC}"/>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9" name="Title 1">
            <a:extLst>
              <a:ext uri="{FF2B5EF4-FFF2-40B4-BE49-F238E27FC236}">
                <a16:creationId xmlns:a16="http://schemas.microsoft.com/office/drawing/2014/main" id="{E424DCFE-71D4-48C4-9464-D72B5F91DD1D}"/>
              </a:ext>
            </a:extLst>
          </p:cNvPr>
          <p:cNvSpPr>
            <a:spLocks noGrp="1"/>
          </p:cNvSpPr>
          <p:nvPr>
            <p:ph type="title" hasCustomPrompt="1"/>
          </p:nvPr>
        </p:nvSpPr>
        <p:spPr>
          <a:xfrm>
            <a:off x="713967" y="1679595"/>
            <a:ext cx="7640787" cy="618385"/>
          </a:xfrm>
        </p:spPr>
        <p:txBody>
          <a:bodyPr>
            <a:normAutofit/>
          </a:bodyPr>
          <a:lstStyle>
            <a:lvl1pPr algn="l">
              <a:defRPr sz="3600"/>
            </a:lvl1pPr>
          </a:lstStyle>
          <a:p>
            <a:r>
              <a:rPr lang="en-US" dirty="0"/>
              <a:t>Title goes here</a:t>
            </a:r>
            <a:endParaRPr lang="en-GB" dirty="0"/>
          </a:p>
        </p:txBody>
      </p:sp>
      <p:sp>
        <p:nvSpPr>
          <p:cNvPr id="2" name="Footer Placeholder 1">
            <a:extLst>
              <a:ext uri="{FF2B5EF4-FFF2-40B4-BE49-F238E27FC236}">
                <a16:creationId xmlns:a16="http://schemas.microsoft.com/office/drawing/2014/main" id="{80E9F892-12D5-4ED1-A195-5C32F980547D}"/>
              </a:ext>
            </a:extLst>
          </p:cNvPr>
          <p:cNvSpPr>
            <a:spLocks noGrp="1"/>
          </p:cNvSpPr>
          <p:nvPr>
            <p:ph type="ftr" sz="quarter" idx="14"/>
          </p:nvPr>
        </p:nvSpPr>
        <p:spPr/>
        <p:txBody>
          <a:bodyPr/>
          <a:lstStyle/>
          <a:p>
            <a:r>
              <a:rPr lang="en-US"/>
              <a:t>Public</a:t>
            </a:r>
            <a:endParaRPr lang="en-US" dirty="0"/>
          </a:p>
        </p:txBody>
      </p:sp>
    </p:spTree>
    <p:extLst>
      <p:ext uri="{BB962C8B-B14F-4D97-AF65-F5344CB8AC3E}">
        <p14:creationId xmlns:p14="http://schemas.microsoft.com/office/powerpoint/2010/main" val="1614235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LEFT + TITLE + TEXT (BLU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1D3205B-E214-48F9-9358-94FD736DCB16}"/>
              </a:ext>
            </a:extLst>
          </p:cNvPr>
          <p:cNvSpPr/>
          <p:nvPr/>
        </p:nvSpPr>
        <p:spPr>
          <a:xfrm rot="10800000">
            <a:off x="6145440" y="1856689"/>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Text Placeholder 10">
            <a:extLst>
              <a:ext uri="{FF2B5EF4-FFF2-40B4-BE49-F238E27FC236}">
                <a16:creationId xmlns:a16="http://schemas.microsoft.com/office/drawing/2014/main" id="{C70EE1F4-49D1-41A6-A548-A8B6E299257F}"/>
              </a:ext>
            </a:extLst>
          </p:cNvPr>
          <p:cNvSpPr>
            <a:spLocks noGrp="1"/>
          </p:cNvSpPr>
          <p:nvPr>
            <p:ph type="body" sz="quarter" idx="11"/>
          </p:nvPr>
        </p:nvSpPr>
        <p:spPr>
          <a:xfrm>
            <a:off x="6042735" y="2675435"/>
            <a:ext cx="5638800" cy="3442817"/>
          </a:xfrm>
        </p:spPr>
        <p:txBody>
          <a:bodyPr>
            <a:normAutofit/>
          </a:bodyPr>
          <a:lstStyle>
            <a:lvl1pPr marL="285750" indent="-285750">
              <a:buFont typeface="Arial" panose="020B0604020202020204" pitchFamily="34" charset="0"/>
              <a:buChar char="•"/>
              <a:defRPr lang="en-US" sz="1800" b="0" i="0" smtClean="0">
                <a:solidFill>
                  <a:schemeClr val="bg1"/>
                </a:solidFill>
                <a:effectLst/>
                <a:latin typeface="+mn-lt"/>
              </a:defRPr>
            </a:lvl1pPr>
            <a:lvl2pPr>
              <a:defRPr sz="1600"/>
            </a:lvl2pPr>
            <a:lvl3pPr>
              <a:defRPr sz="1400"/>
            </a:lvl3pPr>
            <a:lvl4pPr>
              <a:defRPr sz="12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Slide Number Placeholder 3">
            <a:extLst>
              <a:ext uri="{FF2B5EF4-FFF2-40B4-BE49-F238E27FC236}">
                <a16:creationId xmlns:a16="http://schemas.microsoft.com/office/drawing/2014/main" id="{4C910485-29B6-4024-8867-FA737D46849F}"/>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11" name="Title 1">
            <a:extLst>
              <a:ext uri="{FF2B5EF4-FFF2-40B4-BE49-F238E27FC236}">
                <a16:creationId xmlns:a16="http://schemas.microsoft.com/office/drawing/2014/main" id="{A5858C89-2D55-41EA-9F44-D62A4CC1DF64}"/>
              </a:ext>
            </a:extLst>
          </p:cNvPr>
          <p:cNvSpPr>
            <a:spLocks noGrp="1"/>
          </p:cNvSpPr>
          <p:nvPr>
            <p:ph type="title" hasCustomPrompt="1"/>
          </p:nvPr>
        </p:nvSpPr>
        <p:spPr>
          <a:xfrm>
            <a:off x="6042735" y="1956869"/>
            <a:ext cx="4731333" cy="618385"/>
          </a:xfrm>
        </p:spPr>
        <p:txBody>
          <a:bodyPr>
            <a:normAutofit/>
          </a:bodyPr>
          <a:lstStyle>
            <a:lvl1pPr algn="l">
              <a:defRPr sz="3600"/>
            </a:lvl1pPr>
          </a:lstStyle>
          <a:p>
            <a:r>
              <a:rPr lang="en-US" dirty="0"/>
              <a:t>Title goes here</a:t>
            </a:r>
            <a:endParaRPr lang="en-GB" dirty="0"/>
          </a:p>
        </p:txBody>
      </p:sp>
      <p:sp>
        <p:nvSpPr>
          <p:cNvPr id="5" name="Content Placeholder 4">
            <a:extLst>
              <a:ext uri="{FF2B5EF4-FFF2-40B4-BE49-F238E27FC236}">
                <a16:creationId xmlns:a16="http://schemas.microsoft.com/office/drawing/2014/main" id="{8CC6712A-3C8C-45A6-8A1D-062555B0EBE6}"/>
              </a:ext>
            </a:extLst>
          </p:cNvPr>
          <p:cNvSpPr>
            <a:spLocks noGrp="1"/>
          </p:cNvSpPr>
          <p:nvPr>
            <p:ph sz="quarter" idx="15"/>
          </p:nvPr>
        </p:nvSpPr>
        <p:spPr>
          <a:xfrm>
            <a:off x="457200" y="972589"/>
            <a:ext cx="5014913" cy="51376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68CC5B75-66DA-4125-BF12-DDFA6BCBCF48}"/>
              </a:ext>
            </a:extLst>
          </p:cNvPr>
          <p:cNvSpPr>
            <a:spLocks noGrp="1"/>
          </p:cNvSpPr>
          <p:nvPr>
            <p:ph type="ftr" sz="quarter" idx="16"/>
          </p:nvPr>
        </p:nvSpPr>
        <p:spPr/>
        <p:txBody>
          <a:bodyPr/>
          <a:lstStyle/>
          <a:p>
            <a:r>
              <a:rPr lang="en-US"/>
              <a:t>Public</a:t>
            </a:r>
            <a:endParaRPr lang="en-US" dirty="0"/>
          </a:p>
        </p:txBody>
      </p:sp>
    </p:spTree>
    <p:extLst>
      <p:ext uri="{BB962C8B-B14F-4D97-AF65-F5344CB8AC3E}">
        <p14:creationId xmlns:p14="http://schemas.microsoft.com/office/powerpoint/2010/main" val="3286065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 TEXT + 4 PICTURES (BLUE)">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6924B38B-1B13-4E8D-9EB6-6C79A4DE7AB4}"/>
              </a:ext>
            </a:extLst>
          </p:cNvPr>
          <p:cNvSpPr>
            <a:spLocks noGrp="1"/>
          </p:cNvSpPr>
          <p:nvPr>
            <p:ph type="pic" sz="quarter" idx="10" hasCustomPrompt="1"/>
          </p:nvPr>
        </p:nvSpPr>
        <p:spPr>
          <a:xfrm>
            <a:off x="6123713" y="479853"/>
            <a:ext cx="2770909" cy="2963003"/>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6" name="Picture Placeholder 6">
            <a:extLst>
              <a:ext uri="{FF2B5EF4-FFF2-40B4-BE49-F238E27FC236}">
                <a16:creationId xmlns:a16="http://schemas.microsoft.com/office/drawing/2014/main" id="{7BA1F123-BF9B-4BC3-BA5E-E256C1B03836}"/>
              </a:ext>
            </a:extLst>
          </p:cNvPr>
          <p:cNvSpPr>
            <a:spLocks noGrp="1"/>
          </p:cNvSpPr>
          <p:nvPr>
            <p:ph type="pic" sz="quarter" idx="11" hasCustomPrompt="1"/>
          </p:nvPr>
        </p:nvSpPr>
        <p:spPr>
          <a:xfrm>
            <a:off x="9005458" y="479852"/>
            <a:ext cx="2770909" cy="2963003"/>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7" name="Picture Placeholder 6">
            <a:extLst>
              <a:ext uri="{FF2B5EF4-FFF2-40B4-BE49-F238E27FC236}">
                <a16:creationId xmlns:a16="http://schemas.microsoft.com/office/drawing/2014/main" id="{BA12437C-C534-4048-82B4-FBDAF867C87E}"/>
              </a:ext>
            </a:extLst>
          </p:cNvPr>
          <p:cNvSpPr>
            <a:spLocks noGrp="1"/>
          </p:cNvSpPr>
          <p:nvPr>
            <p:ph type="pic" sz="quarter" idx="12" hasCustomPrompt="1"/>
          </p:nvPr>
        </p:nvSpPr>
        <p:spPr>
          <a:xfrm>
            <a:off x="6123713" y="3597125"/>
            <a:ext cx="2770909" cy="2963003"/>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8" name="Picture Placeholder 6">
            <a:extLst>
              <a:ext uri="{FF2B5EF4-FFF2-40B4-BE49-F238E27FC236}">
                <a16:creationId xmlns:a16="http://schemas.microsoft.com/office/drawing/2014/main" id="{8471D2AD-853A-4A2C-A466-10D4DB23E5F2}"/>
              </a:ext>
            </a:extLst>
          </p:cNvPr>
          <p:cNvSpPr>
            <a:spLocks noGrp="1"/>
          </p:cNvSpPr>
          <p:nvPr>
            <p:ph type="pic" sz="quarter" idx="13" hasCustomPrompt="1"/>
          </p:nvPr>
        </p:nvSpPr>
        <p:spPr>
          <a:xfrm>
            <a:off x="9005458" y="3597124"/>
            <a:ext cx="2770909" cy="2963003"/>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9" name="Rectangle 8">
            <a:extLst>
              <a:ext uri="{FF2B5EF4-FFF2-40B4-BE49-F238E27FC236}">
                <a16:creationId xmlns:a16="http://schemas.microsoft.com/office/drawing/2014/main" id="{34FCBD45-B89C-468E-AAA9-D102565343D0}"/>
              </a:ext>
            </a:extLst>
          </p:cNvPr>
          <p:cNvSpPr/>
          <p:nvPr/>
        </p:nvSpPr>
        <p:spPr>
          <a:xfrm rot="10800000">
            <a:off x="492783" y="263207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C57B127-3A29-4E23-A813-D603C86D7245}"/>
              </a:ext>
            </a:extLst>
          </p:cNvPr>
          <p:cNvSpPr>
            <a:spLocks noGrp="1"/>
          </p:cNvSpPr>
          <p:nvPr>
            <p:ph type="sldNum" sz="quarter" idx="17"/>
          </p:nvPr>
        </p:nvSpPr>
        <p:spPr/>
        <p:txBody>
          <a:bodyPr/>
          <a:lstStyle/>
          <a:p>
            <a:fld id="{43981729-7503-47A0-96E9-2C54EA94F56A}" type="slidenum">
              <a:rPr lang="en-US" smtClean="0"/>
              <a:pPr/>
              <a:t>‹#›</a:t>
            </a:fld>
            <a:endParaRPr lang="en-US" dirty="0"/>
          </a:p>
        </p:txBody>
      </p:sp>
      <p:sp>
        <p:nvSpPr>
          <p:cNvPr id="13" name="Title 1">
            <a:extLst>
              <a:ext uri="{FF2B5EF4-FFF2-40B4-BE49-F238E27FC236}">
                <a16:creationId xmlns:a16="http://schemas.microsoft.com/office/drawing/2014/main" id="{2CED7F0C-2797-467D-BDE5-1423B9280031}"/>
              </a:ext>
            </a:extLst>
          </p:cNvPr>
          <p:cNvSpPr>
            <a:spLocks noGrp="1"/>
          </p:cNvSpPr>
          <p:nvPr>
            <p:ph type="title" hasCustomPrompt="1"/>
          </p:nvPr>
        </p:nvSpPr>
        <p:spPr>
          <a:xfrm>
            <a:off x="390079" y="2727873"/>
            <a:ext cx="5471165" cy="618385"/>
          </a:xfrm>
        </p:spPr>
        <p:txBody>
          <a:bodyPr>
            <a:normAutofit/>
          </a:bodyPr>
          <a:lstStyle>
            <a:lvl1pPr algn="l">
              <a:defRPr sz="3600"/>
            </a:lvl1pPr>
          </a:lstStyle>
          <a:p>
            <a:r>
              <a:rPr lang="en-US" dirty="0"/>
              <a:t>Title goes here</a:t>
            </a:r>
            <a:endParaRPr lang="en-GB" dirty="0"/>
          </a:p>
        </p:txBody>
      </p:sp>
      <p:sp>
        <p:nvSpPr>
          <p:cNvPr id="2" name="Footer Placeholder 1">
            <a:extLst>
              <a:ext uri="{FF2B5EF4-FFF2-40B4-BE49-F238E27FC236}">
                <a16:creationId xmlns:a16="http://schemas.microsoft.com/office/drawing/2014/main" id="{8772698A-B0C6-497A-99FA-089795287A0D}"/>
              </a:ext>
            </a:extLst>
          </p:cNvPr>
          <p:cNvSpPr>
            <a:spLocks noGrp="1"/>
          </p:cNvSpPr>
          <p:nvPr>
            <p:ph type="ftr" sz="quarter" idx="18"/>
          </p:nvPr>
        </p:nvSpPr>
        <p:spPr/>
        <p:txBody>
          <a:bodyPr/>
          <a:lstStyle/>
          <a:p>
            <a:r>
              <a:rPr lang="en-US"/>
              <a:t>Public</a:t>
            </a:r>
            <a:endParaRPr lang="en-US" dirty="0"/>
          </a:p>
        </p:txBody>
      </p:sp>
      <p:sp>
        <p:nvSpPr>
          <p:cNvPr id="11" name="Text Placeholder 10">
            <a:extLst>
              <a:ext uri="{FF2B5EF4-FFF2-40B4-BE49-F238E27FC236}">
                <a16:creationId xmlns:a16="http://schemas.microsoft.com/office/drawing/2014/main" id="{C70EE1F4-49D1-41A6-A548-A8B6E299257F}"/>
              </a:ext>
            </a:extLst>
          </p:cNvPr>
          <p:cNvSpPr>
            <a:spLocks noGrp="1"/>
          </p:cNvSpPr>
          <p:nvPr>
            <p:ph type="body" sz="quarter" idx="19"/>
          </p:nvPr>
        </p:nvSpPr>
        <p:spPr>
          <a:xfrm>
            <a:off x="390079" y="3442058"/>
            <a:ext cx="5471165" cy="3118070"/>
          </a:xfrm>
        </p:spPr>
        <p:txBody>
          <a:bodyPr>
            <a:normAutofit/>
          </a:bodyPr>
          <a:lstStyle>
            <a:lvl1pPr marL="285750" indent="-285750">
              <a:buFont typeface="Arial" panose="020B0604020202020204" pitchFamily="34" charset="0"/>
              <a:buChar char="•"/>
              <a:defRPr lang="en-US" sz="1800" b="0" i="0" smtClean="0">
                <a:solidFill>
                  <a:schemeClr val="bg1"/>
                </a:solidFill>
                <a:effectLst/>
                <a:latin typeface="+mn-lt"/>
              </a:defRPr>
            </a:lvl1pPr>
            <a:lvl2pPr>
              <a:defRPr sz="1600"/>
            </a:lvl2pPr>
            <a:lvl3pPr>
              <a:defRPr sz="1400"/>
            </a:lvl3pPr>
            <a:lvl4pPr>
              <a:defRPr sz="12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2265894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 PICTURES (BLUE)">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FEBDB4BC-DBF1-41FC-830F-8295DFFD2250}"/>
              </a:ext>
            </a:extLst>
          </p:cNvPr>
          <p:cNvSpPr>
            <a:spLocks noGrp="1"/>
          </p:cNvSpPr>
          <p:nvPr>
            <p:ph type="pic" sz="quarter" idx="10" hasCustomPrompt="1"/>
          </p:nvPr>
        </p:nvSpPr>
        <p:spPr>
          <a:xfrm>
            <a:off x="-8466" y="0"/>
            <a:ext cx="6096000" cy="3429000"/>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9" name="Picture Placeholder 6">
            <a:extLst>
              <a:ext uri="{FF2B5EF4-FFF2-40B4-BE49-F238E27FC236}">
                <a16:creationId xmlns:a16="http://schemas.microsoft.com/office/drawing/2014/main" id="{F809F065-C071-426F-8A27-0F59FAEE1C3A}"/>
              </a:ext>
            </a:extLst>
          </p:cNvPr>
          <p:cNvSpPr>
            <a:spLocks noGrp="1"/>
          </p:cNvSpPr>
          <p:nvPr>
            <p:ph type="pic" sz="quarter" idx="11" hasCustomPrompt="1"/>
          </p:nvPr>
        </p:nvSpPr>
        <p:spPr>
          <a:xfrm>
            <a:off x="0" y="3429000"/>
            <a:ext cx="6096000" cy="3429000"/>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10" name="Picture Placeholder 6">
            <a:extLst>
              <a:ext uri="{FF2B5EF4-FFF2-40B4-BE49-F238E27FC236}">
                <a16:creationId xmlns:a16="http://schemas.microsoft.com/office/drawing/2014/main" id="{D51896D6-B039-419E-87A8-4162B820CCD6}"/>
              </a:ext>
            </a:extLst>
          </p:cNvPr>
          <p:cNvSpPr>
            <a:spLocks noGrp="1"/>
          </p:cNvSpPr>
          <p:nvPr>
            <p:ph type="pic" sz="quarter" idx="12" hasCustomPrompt="1"/>
          </p:nvPr>
        </p:nvSpPr>
        <p:spPr>
          <a:xfrm>
            <a:off x="6096000" y="0"/>
            <a:ext cx="6096000" cy="3429000"/>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11" name="Picture Placeholder 6">
            <a:extLst>
              <a:ext uri="{FF2B5EF4-FFF2-40B4-BE49-F238E27FC236}">
                <a16:creationId xmlns:a16="http://schemas.microsoft.com/office/drawing/2014/main" id="{4A010283-8B93-4AFB-B8E0-BFD8C9E4662C}"/>
              </a:ext>
            </a:extLst>
          </p:cNvPr>
          <p:cNvSpPr>
            <a:spLocks noGrp="1"/>
          </p:cNvSpPr>
          <p:nvPr>
            <p:ph type="pic" sz="quarter" idx="13" hasCustomPrompt="1"/>
          </p:nvPr>
        </p:nvSpPr>
        <p:spPr>
          <a:xfrm>
            <a:off x="6095999" y="3429000"/>
            <a:ext cx="6096000" cy="3429000"/>
          </a:xfrm>
        </p:spPr>
        <p:txBody>
          <a:bodyPr>
            <a:normAutofit/>
          </a:bodyPr>
          <a:lstStyle>
            <a:lvl1pPr marL="0" indent="0">
              <a:buNone/>
              <a:defRPr sz="1600">
                <a:solidFill>
                  <a:schemeClr val="bg1"/>
                </a:solidFill>
                <a:latin typeface="+mn-lt"/>
              </a:defRPr>
            </a:lvl1pPr>
          </a:lstStyle>
          <a:p>
            <a:r>
              <a:rPr lang="en-US" dirty="0"/>
              <a:t>Click the icon to add image</a:t>
            </a:r>
          </a:p>
        </p:txBody>
      </p:sp>
    </p:spTree>
    <p:extLst>
      <p:ext uri="{BB962C8B-B14F-4D97-AF65-F5344CB8AC3E}">
        <p14:creationId xmlns:p14="http://schemas.microsoft.com/office/powerpoint/2010/main" val="34488082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NE MOCKUP + TITLE + TEXT (BLUE)">
    <p:spTree>
      <p:nvGrpSpPr>
        <p:cNvPr id="1" name=""/>
        <p:cNvGrpSpPr/>
        <p:nvPr/>
      </p:nvGrpSpPr>
      <p:grpSpPr>
        <a:xfrm>
          <a:off x="0" y="0"/>
          <a:ext cx="0" cy="0"/>
          <a:chOff x="0" y="0"/>
          <a:chExt cx="0" cy="0"/>
        </a:xfrm>
      </p:grpSpPr>
      <p:pic>
        <p:nvPicPr>
          <p:cNvPr id="8" name="Picture 7" descr="A hand holding a cell phone&#10;&#10;Description generated with very high confidence">
            <a:extLst>
              <a:ext uri="{FF2B5EF4-FFF2-40B4-BE49-F238E27FC236}">
                <a16:creationId xmlns:a16="http://schemas.microsoft.com/office/drawing/2014/main" id="{968F4539-77B2-41EB-B956-9DE924867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4336"/>
            <a:ext cx="4844716" cy="6319923"/>
          </a:xfrm>
          <a:prstGeom prst="rect">
            <a:avLst/>
          </a:prstGeom>
        </p:spPr>
      </p:pic>
      <p:sp>
        <p:nvSpPr>
          <p:cNvPr id="9" name="Picture Placeholder 6">
            <a:extLst>
              <a:ext uri="{FF2B5EF4-FFF2-40B4-BE49-F238E27FC236}">
                <a16:creationId xmlns:a16="http://schemas.microsoft.com/office/drawing/2014/main" id="{61884F0D-7AC1-43E4-95B8-B38B420A1979}"/>
              </a:ext>
            </a:extLst>
          </p:cNvPr>
          <p:cNvSpPr>
            <a:spLocks noGrp="1"/>
          </p:cNvSpPr>
          <p:nvPr>
            <p:ph type="pic" sz="quarter" idx="10" hasCustomPrompt="1"/>
          </p:nvPr>
        </p:nvSpPr>
        <p:spPr>
          <a:xfrm>
            <a:off x="1917032" y="1411278"/>
            <a:ext cx="2125580" cy="3695950"/>
          </a:xfrm>
        </p:spPr>
        <p:txBody>
          <a:bodyPr>
            <a:normAutofit/>
          </a:bodyPr>
          <a:lstStyle>
            <a:lvl1pPr marL="0" indent="0">
              <a:buNone/>
              <a:defRPr sz="1500">
                <a:solidFill>
                  <a:schemeClr val="bg1"/>
                </a:solidFill>
                <a:latin typeface="+mn-lt"/>
              </a:defRPr>
            </a:lvl1pPr>
          </a:lstStyle>
          <a:p>
            <a:r>
              <a:rPr lang="en-US" dirty="0"/>
              <a:t>Click the icon to add image</a:t>
            </a:r>
          </a:p>
        </p:txBody>
      </p:sp>
      <p:sp>
        <p:nvSpPr>
          <p:cNvPr id="10" name="Rectangle 9">
            <a:extLst>
              <a:ext uri="{FF2B5EF4-FFF2-40B4-BE49-F238E27FC236}">
                <a16:creationId xmlns:a16="http://schemas.microsoft.com/office/drawing/2014/main" id="{C5AB809E-0545-4A1F-A00D-9927974DE2EC}"/>
              </a:ext>
            </a:extLst>
          </p:cNvPr>
          <p:cNvSpPr/>
          <p:nvPr/>
        </p:nvSpPr>
        <p:spPr>
          <a:xfrm rot="10800000">
            <a:off x="9947416" y="1772505"/>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F6074BF-CA7A-4C4C-AFA2-5FB623991936}"/>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14" name="Title 1">
            <a:extLst>
              <a:ext uri="{FF2B5EF4-FFF2-40B4-BE49-F238E27FC236}">
                <a16:creationId xmlns:a16="http://schemas.microsoft.com/office/drawing/2014/main" id="{4FD3777F-F0C0-4CA0-A412-33A10DBCBE03}"/>
              </a:ext>
            </a:extLst>
          </p:cNvPr>
          <p:cNvSpPr>
            <a:spLocks noGrp="1"/>
          </p:cNvSpPr>
          <p:nvPr>
            <p:ph type="title" hasCustomPrompt="1"/>
          </p:nvPr>
        </p:nvSpPr>
        <p:spPr>
          <a:xfrm>
            <a:off x="5053213" y="1853326"/>
            <a:ext cx="6316282" cy="618385"/>
          </a:xfrm>
        </p:spPr>
        <p:txBody>
          <a:bodyPr>
            <a:normAutofit/>
          </a:bodyPr>
          <a:lstStyle>
            <a:lvl1pPr algn="r">
              <a:defRPr sz="3600"/>
            </a:lvl1pPr>
          </a:lstStyle>
          <a:p>
            <a:r>
              <a:rPr lang="en-US" dirty="0"/>
              <a:t>Title goes here</a:t>
            </a:r>
            <a:endParaRPr lang="en-GB" dirty="0"/>
          </a:p>
        </p:txBody>
      </p:sp>
      <p:sp>
        <p:nvSpPr>
          <p:cNvPr id="2" name="Footer Placeholder 1">
            <a:extLst>
              <a:ext uri="{FF2B5EF4-FFF2-40B4-BE49-F238E27FC236}">
                <a16:creationId xmlns:a16="http://schemas.microsoft.com/office/drawing/2014/main" id="{9F0F9ADF-639A-4CBB-9F0D-91CE0C956A85}"/>
              </a:ext>
            </a:extLst>
          </p:cNvPr>
          <p:cNvSpPr>
            <a:spLocks noGrp="1"/>
          </p:cNvSpPr>
          <p:nvPr>
            <p:ph type="ftr" sz="quarter" idx="15"/>
          </p:nvPr>
        </p:nvSpPr>
        <p:spPr/>
        <p:txBody>
          <a:bodyPr/>
          <a:lstStyle/>
          <a:p>
            <a:r>
              <a:rPr lang="en-US"/>
              <a:t>Public</a:t>
            </a:r>
            <a:endParaRPr lang="en-US" dirty="0"/>
          </a:p>
        </p:txBody>
      </p:sp>
      <p:sp>
        <p:nvSpPr>
          <p:cNvPr id="13" name="Text Placeholder 10">
            <a:extLst>
              <a:ext uri="{FF2B5EF4-FFF2-40B4-BE49-F238E27FC236}">
                <a16:creationId xmlns:a16="http://schemas.microsoft.com/office/drawing/2014/main" id="{C70EE1F4-49D1-41A6-A548-A8B6E299257F}"/>
              </a:ext>
            </a:extLst>
          </p:cNvPr>
          <p:cNvSpPr>
            <a:spLocks noGrp="1"/>
          </p:cNvSpPr>
          <p:nvPr>
            <p:ph type="body" sz="quarter" idx="11"/>
          </p:nvPr>
        </p:nvSpPr>
        <p:spPr>
          <a:xfrm>
            <a:off x="5053213" y="2649310"/>
            <a:ext cx="6316282" cy="3442817"/>
          </a:xfrm>
        </p:spPr>
        <p:txBody>
          <a:bodyPr>
            <a:normAutofit/>
          </a:bodyPr>
          <a:lstStyle>
            <a:lvl1pPr marL="285750" indent="-285750" algn="l">
              <a:buFont typeface="Arial" panose="020B0604020202020204" pitchFamily="34" charset="0"/>
              <a:buChar char="•"/>
              <a:defRPr lang="en-US" sz="1800" b="0" i="0" smtClean="0">
                <a:solidFill>
                  <a:schemeClr val="bg1"/>
                </a:solidFill>
                <a:effectLst/>
                <a:latin typeface="+mn-lt"/>
              </a:defRPr>
            </a:lvl1pPr>
            <a:lvl2pPr algn="l">
              <a:defRPr sz="1600"/>
            </a:lvl2pPr>
            <a:lvl3pPr algn="l">
              <a:defRPr sz="1400"/>
            </a:lvl3pPr>
            <a:lvl4pPr algn="l">
              <a:defRPr sz="1200"/>
            </a:lvl4pPr>
            <a:lvl5pPr algn="l">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4268631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T MOCKUP + TITLE + TEXT (BLUE)">
    <p:spTree>
      <p:nvGrpSpPr>
        <p:cNvPr id="1" name=""/>
        <p:cNvGrpSpPr/>
        <p:nvPr/>
      </p:nvGrpSpPr>
      <p:grpSpPr>
        <a:xfrm>
          <a:off x="0" y="0"/>
          <a:ext cx="0" cy="0"/>
          <a:chOff x="0" y="0"/>
          <a:chExt cx="0" cy="0"/>
        </a:xfrm>
      </p:grpSpPr>
      <p:pic>
        <p:nvPicPr>
          <p:cNvPr id="8" name="Picture 7" descr="A screenshot of a computer screen&#10;&#10;Description generated with very high confidence">
            <a:extLst>
              <a:ext uri="{FF2B5EF4-FFF2-40B4-BE49-F238E27FC236}">
                <a16:creationId xmlns:a16="http://schemas.microsoft.com/office/drawing/2014/main" id="{9E7B9390-F86C-4587-9569-EB2D9A2ED446}"/>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t="1" b="49999"/>
          <a:stretch/>
        </p:blipFill>
        <p:spPr>
          <a:xfrm>
            <a:off x="4713922" y="1658902"/>
            <a:ext cx="7013006" cy="5199098"/>
          </a:xfrm>
          <a:prstGeom prst="rect">
            <a:avLst/>
          </a:prstGeom>
        </p:spPr>
      </p:pic>
      <p:sp>
        <p:nvSpPr>
          <p:cNvPr id="9" name="Picture Placeholder 6">
            <a:extLst>
              <a:ext uri="{FF2B5EF4-FFF2-40B4-BE49-F238E27FC236}">
                <a16:creationId xmlns:a16="http://schemas.microsoft.com/office/drawing/2014/main" id="{EC628F1F-512D-45FB-B9B0-A1506C3C9A66}"/>
              </a:ext>
            </a:extLst>
          </p:cNvPr>
          <p:cNvSpPr>
            <a:spLocks noGrp="1"/>
          </p:cNvSpPr>
          <p:nvPr>
            <p:ph type="pic" sz="quarter" idx="10" hasCustomPrompt="1"/>
          </p:nvPr>
        </p:nvSpPr>
        <p:spPr>
          <a:xfrm>
            <a:off x="5101709" y="2680856"/>
            <a:ext cx="6251317" cy="4177144"/>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10" name="Rectangle 9">
            <a:extLst>
              <a:ext uri="{FF2B5EF4-FFF2-40B4-BE49-F238E27FC236}">
                <a16:creationId xmlns:a16="http://schemas.microsoft.com/office/drawing/2014/main" id="{9CEB1CE8-E00A-4467-A57F-95D4A003F22E}"/>
              </a:ext>
            </a:extLst>
          </p:cNvPr>
          <p:cNvSpPr/>
          <p:nvPr/>
        </p:nvSpPr>
        <p:spPr>
          <a:xfrm rot="10800000">
            <a:off x="721395" y="847897"/>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1FB5D421-9251-4442-A0D3-54B830C3FDD1}"/>
              </a:ext>
            </a:extLst>
          </p:cNvPr>
          <p:cNvSpPr>
            <a:spLocks noGrp="1"/>
          </p:cNvSpPr>
          <p:nvPr>
            <p:ph type="title" hasCustomPrompt="1"/>
          </p:nvPr>
        </p:nvSpPr>
        <p:spPr>
          <a:xfrm>
            <a:off x="622835" y="954577"/>
            <a:ext cx="10515600" cy="618385"/>
          </a:xfrm>
        </p:spPr>
        <p:txBody>
          <a:bodyPr>
            <a:normAutofit/>
          </a:bodyPr>
          <a:lstStyle>
            <a:lvl1pPr algn="l">
              <a:defRPr sz="3600"/>
            </a:lvl1pPr>
          </a:lstStyle>
          <a:p>
            <a:r>
              <a:rPr lang="en-US" dirty="0"/>
              <a:t>Title goes here</a:t>
            </a:r>
            <a:endParaRPr lang="en-GB" dirty="0"/>
          </a:p>
        </p:txBody>
      </p:sp>
      <p:sp>
        <p:nvSpPr>
          <p:cNvPr id="3" name="Slide Number Placeholder 2">
            <a:extLst>
              <a:ext uri="{FF2B5EF4-FFF2-40B4-BE49-F238E27FC236}">
                <a16:creationId xmlns:a16="http://schemas.microsoft.com/office/drawing/2014/main" id="{0D9CA01B-7BF9-4335-8D14-4B9774A7E0F8}"/>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4" name="Footer Placeholder 3">
            <a:extLst>
              <a:ext uri="{FF2B5EF4-FFF2-40B4-BE49-F238E27FC236}">
                <a16:creationId xmlns:a16="http://schemas.microsoft.com/office/drawing/2014/main" id="{E1A4CD98-9CAE-4CA2-B8DC-A9BA353F875A}"/>
              </a:ext>
            </a:extLst>
          </p:cNvPr>
          <p:cNvSpPr>
            <a:spLocks noGrp="1"/>
          </p:cNvSpPr>
          <p:nvPr>
            <p:ph type="ftr" sz="quarter" idx="14"/>
          </p:nvPr>
        </p:nvSpPr>
        <p:spPr/>
        <p:txBody>
          <a:bodyPr/>
          <a:lstStyle/>
          <a:p>
            <a:r>
              <a:rPr lang="en-US"/>
              <a:t>Public</a:t>
            </a:r>
            <a:endParaRPr lang="en-US" dirty="0"/>
          </a:p>
        </p:txBody>
      </p:sp>
      <p:sp>
        <p:nvSpPr>
          <p:cNvPr id="12" name="Text Placeholder 10">
            <a:extLst>
              <a:ext uri="{FF2B5EF4-FFF2-40B4-BE49-F238E27FC236}">
                <a16:creationId xmlns:a16="http://schemas.microsoft.com/office/drawing/2014/main" id="{C70EE1F4-49D1-41A6-A548-A8B6E299257F}"/>
              </a:ext>
            </a:extLst>
          </p:cNvPr>
          <p:cNvSpPr>
            <a:spLocks noGrp="1"/>
          </p:cNvSpPr>
          <p:nvPr>
            <p:ph type="body" sz="quarter" idx="11"/>
          </p:nvPr>
        </p:nvSpPr>
        <p:spPr>
          <a:xfrm>
            <a:off x="622835" y="1679642"/>
            <a:ext cx="3975291" cy="4991124"/>
          </a:xfrm>
        </p:spPr>
        <p:txBody>
          <a:bodyPr>
            <a:normAutofit/>
          </a:bodyPr>
          <a:lstStyle>
            <a:lvl1pPr marL="285750" indent="-285750">
              <a:buFont typeface="Arial" panose="020B0604020202020204" pitchFamily="34" charset="0"/>
              <a:buChar char="•"/>
              <a:defRPr lang="en-US" sz="1800" b="0" i="0" smtClean="0">
                <a:solidFill>
                  <a:schemeClr val="bg1"/>
                </a:solidFill>
                <a:effectLst/>
                <a:latin typeface="+mn-lt"/>
              </a:defRPr>
            </a:lvl1pPr>
            <a:lvl2pPr>
              <a:defRPr sz="1600"/>
            </a:lvl2pPr>
            <a:lvl3pPr>
              <a:defRPr sz="1400"/>
            </a:lvl3pPr>
            <a:lvl4pPr>
              <a:defRPr sz="12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9771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TEXT BUBBLES + 3 PICTURES (BLUE)">
    <p:spTree>
      <p:nvGrpSpPr>
        <p:cNvPr id="1" name=""/>
        <p:cNvGrpSpPr/>
        <p:nvPr/>
      </p:nvGrpSpPr>
      <p:grpSpPr>
        <a:xfrm>
          <a:off x="0" y="0"/>
          <a:ext cx="0" cy="0"/>
          <a:chOff x="0" y="0"/>
          <a:chExt cx="0" cy="0"/>
        </a:xfrm>
      </p:grpSpPr>
      <p:sp>
        <p:nvSpPr>
          <p:cNvPr id="6" name="Rounded Rectangular Callout 5"/>
          <p:cNvSpPr/>
          <p:nvPr/>
        </p:nvSpPr>
        <p:spPr>
          <a:xfrm>
            <a:off x="7932013" y="970670"/>
            <a:ext cx="3050248" cy="1732249"/>
          </a:xfrm>
          <a:prstGeom prst="wedgeRectCallout">
            <a:avLst/>
          </a:prstGeom>
          <a:solidFill>
            <a:schemeClr val="bg1"/>
          </a:solidFill>
          <a:ln w="57150">
            <a:noFill/>
          </a:ln>
          <a:effectLst>
            <a:outerShdw blurRad="444500" dist="317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id-ID" sz="1600" dirty="0">
              <a:solidFill>
                <a:schemeClr val="accent1"/>
              </a:solidFill>
              <a:latin typeface="+mn-lt"/>
            </a:endParaRPr>
          </a:p>
        </p:txBody>
      </p:sp>
      <p:sp>
        <p:nvSpPr>
          <p:cNvPr id="8" name="Rounded Rectangular Callout 7"/>
          <p:cNvSpPr/>
          <p:nvPr/>
        </p:nvSpPr>
        <p:spPr>
          <a:xfrm>
            <a:off x="4563411" y="970670"/>
            <a:ext cx="3050248" cy="1732249"/>
          </a:xfrm>
          <a:prstGeom prst="wedgeRectCallout">
            <a:avLst/>
          </a:prstGeom>
          <a:solidFill>
            <a:schemeClr val="bg1"/>
          </a:solidFill>
          <a:ln w="57150">
            <a:noFill/>
          </a:ln>
          <a:effectLst>
            <a:outerShdw blurRad="444500" dist="317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id-ID" sz="1600" dirty="0">
              <a:solidFill>
                <a:schemeClr val="accent1"/>
              </a:solidFill>
              <a:latin typeface="+mn-lt"/>
            </a:endParaRPr>
          </a:p>
        </p:txBody>
      </p:sp>
      <p:sp>
        <p:nvSpPr>
          <p:cNvPr id="10" name="Rounded Rectangular Callout 9"/>
          <p:cNvSpPr/>
          <p:nvPr/>
        </p:nvSpPr>
        <p:spPr>
          <a:xfrm>
            <a:off x="1194809" y="970670"/>
            <a:ext cx="3050248" cy="1732249"/>
          </a:xfrm>
          <a:prstGeom prst="wedgeRectCallout">
            <a:avLst/>
          </a:prstGeom>
          <a:solidFill>
            <a:schemeClr val="bg1"/>
          </a:solidFill>
          <a:ln w="57150">
            <a:noFill/>
          </a:ln>
          <a:effectLst>
            <a:outerShdw blurRad="444500" dist="317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id-ID" sz="1600" dirty="0">
              <a:solidFill>
                <a:schemeClr val="accent1"/>
              </a:solidFill>
              <a:latin typeface="+mn-lt"/>
            </a:endParaRPr>
          </a:p>
        </p:txBody>
      </p:sp>
      <p:sp>
        <p:nvSpPr>
          <p:cNvPr id="15" name="Picture Placeholder 14"/>
          <p:cNvSpPr>
            <a:spLocks noGrp="1"/>
          </p:cNvSpPr>
          <p:nvPr>
            <p:ph type="pic" sz="quarter" idx="11"/>
          </p:nvPr>
        </p:nvSpPr>
        <p:spPr>
          <a:xfrm>
            <a:off x="1422930" y="3366655"/>
            <a:ext cx="2594006" cy="2323996"/>
          </a:xfrm>
          <a:prstGeom prst="hexagon">
            <a:avLst/>
          </a:prstGeom>
          <a:solidFill>
            <a:schemeClr val="bg2"/>
          </a:solidFill>
          <a:ln w="57150">
            <a:solidFill>
              <a:schemeClr val="accent2"/>
            </a:solidFill>
          </a:ln>
          <a:effectLst>
            <a:outerShdw blurRad="444500" dist="317500" dir="8100000" algn="tr" rotWithShape="0">
              <a:prstClr val="black">
                <a:alpha val="25000"/>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6" name="Picture Placeholder 15"/>
          <p:cNvSpPr>
            <a:spLocks noGrp="1"/>
          </p:cNvSpPr>
          <p:nvPr>
            <p:ph type="pic" sz="quarter" idx="12"/>
          </p:nvPr>
        </p:nvSpPr>
        <p:spPr>
          <a:xfrm>
            <a:off x="4791532" y="3366655"/>
            <a:ext cx="2594006" cy="2323996"/>
          </a:xfrm>
          <a:prstGeom prst="hexagon">
            <a:avLst/>
          </a:prstGeom>
          <a:solidFill>
            <a:schemeClr val="bg2"/>
          </a:solidFill>
          <a:ln w="57150">
            <a:solidFill>
              <a:schemeClr val="accent6"/>
            </a:solidFill>
          </a:ln>
          <a:effectLst>
            <a:outerShdw blurRad="444500" dist="317500" dir="8100000" algn="tl" rotWithShape="0">
              <a:prstClr val="black">
                <a:alpha val="25000"/>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7" name="Picture Placeholder 16"/>
          <p:cNvSpPr>
            <a:spLocks noGrp="1"/>
          </p:cNvSpPr>
          <p:nvPr>
            <p:ph type="pic" sz="quarter" idx="13"/>
          </p:nvPr>
        </p:nvSpPr>
        <p:spPr>
          <a:xfrm>
            <a:off x="8160134" y="3366655"/>
            <a:ext cx="2594006" cy="2323996"/>
          </a:xfrm>
          <a:prstGeom prst="hexagon">
            <a:avLst/>
          </a:prstGeom>
          <a:solidFill>
            <a:schemeClr val="bg2"/>
          </a:solidFill>
          <a:ln w="57150">
            <a:solidFill>
              <a:schemeClr val="accent5"/>
            </a:solidFill>
          </a:ln>
          <a:effectLst>
            <a:outerShdw blurRad="444500" dist="317500" dir="8100000" algn="tr" rotWithShape="0">
              <a:prstClr val="black">
                <a:alpha val="25000"/>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4" name="Slide Number Placeholder 3">
            <a:extLst>
              <a:ext uri="{FF2B5EF4-FFF2-40B4-BE49-F238E27FC236}">
                <a16:creationId xmlns:a16="http://schemas.microsoft.com/office/drawing/2014/main" id="{E72FD01F-A3E5-4910-8BA2-1AE83B09EEF1}"/>
              </a:ext>
            </a:extLst>
          </p:cNvPr>
          <p:cNvSpPr>
            <a:spLocks noGrp="1"/>
          </p:cNvSpPr>
          <p:nvPr>
            <p:ph type="sldNum" sz="quarter" idx="16"/>
          </p:nvPr>
        </p:nvSpPr>
        <p:spPr/>
        <p:txBody>
          <a:bodyPr/>
          <a:lstStyle/>
          <a:p>
            <a:fld id="{43981729-7503-47A0-96E9-2C54EA94F56A}" type="slidenum">
              <a:rPr lang="en-US" smtClean="0"/>
              <a:pPr/>
              <a:t>‹#›</a:t>
            </a:fld>
            <a:endParaRPr lang="en-US" dirty="0"/>
          </a:p>
        </p:txBody>
      </p:sp>
      <p:sp>
        <p:nvSpPr>
          <p:cNvPr id="11" name="Text Placeholder 10">
            <a:extLst>
              <a:ext uri="{FF2B5EF4-FFF2-40B4-BE49-F238E27FC236}">
                <a16:creationId xmlns:a16="http://schemas.microsoft.com/office/drawing/2014/main" id="{A390F0F5-BFBC-40F3-9DF9-566A3EDEEB04}"/>
              </a:ext>
            </a:extLst>
          </p:cNvPr>
          <p:cNvSpPr>
            <a:spLocks noGrp="1"/>
          </p:cNvSpPr>
          <p:nvPr>
            <p:ph type="body" sz="quarter" idx="17"/>
          </p:nvPr>
        </p:nvSpPr>
        <p:spPr>
          <a:xfrm>
            <a:off x="1382681" y="1151601"/>
            <a:ext cx="2690556" cy="139209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12" name="Text Placeholder 10">
            <a:extLst>
              <a:ext uri="{FF2B5EF4-FFF2-40B4-BE49-F238E27FC236}">
                <a16:creationId xmlns:a16="http://schemas.microsoft.com/office/drawing/2014/main" id="{893CBBDB-4190-46E2-8B80-EB745C13C51B}"/>
              </a:ext>
            </a:extLst>
          </p:cNvPr>
          <p:cNvSpPr>
            <a:spLocks noGrp="1"/>
          </p:cNvSpPr>
          <p:nvPr>
            <p:ph type="body" sz="quarter" idx="18"/>
          </p:nvPr>
        </p:nvSpPr>
        <p:spPr>
          <a:xfrm>
            <a:off x="4743257" y="1140747"/>
            <a:ext cx="2690556" cy="139209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13" name="Text Placeholder 10">
            <a:extLst>
              <a:ext uri="{FF2B5EF4-FFF2-40B4-BE49-F238E27FC236}">
                <a16:creationId xmlns:a16="http://schemas.microsoft.com/office/drawing/2014/main" id="{0F28CE43-1EF0-4B55-B67F-869012DF8F51}"/>
              </a:ext>
            </a:extLst>
          </p:cNvPr>
          <p:cNvSpPr>
            <a:spLocks noGrp="1"/>
          </p:cNvSpPr>
          <p:nvPr>
            <p:ph type="body" sz="quarter" idx="19"/>
          </p:nvPr>
        </p:nvSpPr>
        <p:spPr>
          <a:xfrm>
            <a:off x="8111859" y="1140747"/>
            <a:ext cx="2690556" cy="139209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2" name="Footer Placeholder 1">
            <a:extLst>
              <a:ext uri="{FF2B5EF4-FFF2-40B4-BE49-F238E27FC236}">
                <a16:creationId xmlns:a16="http://schemas.microsoft.com/office/drawing/2014/main" id="{51793544-6753-48D6-9A1E-1CE0857F809D}"/>
              </a:ext>
            </a:extLst>
          </p:cNvPr>
          <p:cNvSpPr>
            <a:spLocks noGrp="1"/>
          </p:cNvSpPr>
          <p:nvPr>
            <p:ph type="ftr" sz="quarter" idx="20"/>
          </p:nvPr>
        </p:nvSpPr>
        <p:spPr/>
        <p:txBody>
          <a:bodyPr/>
          <a:lstStyle/>
          <a:p>
            <a:r>
              <a:rPr lang="en-US"/>
              <a:t>Public</a:t>
            </a:r>
            <a:endParaRPr lang="en-US" dirty="0"/>
          </a:p>
        </p:txBody>
      </p:sp>
    </p:spTree>
    <p:extLst>
      <p:ext uri="{BB962C8B-B14F-4D97-AF65-F5344CB8AC3E}">
        <p14:creationId xmlns:p14="http://schemas.microsoft.com/office/powerpoint/2010/main" val="220212908"/>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TEXTBOXES BELOW + 3 PICTURES (BLUE)">
    <p:spTree>
      <p:nvGrpSpPr>
        <p:cNvPr id="1" name=""/>
        <p:cNvGrpSpPr/>
        <p:nvPr/>
      </p:nvGrpSpPr>
      <p:grpSpPr>
        <a:xfrm>
          <a:off x="0" y="0"/>
          <a:ext cx="0" cy="0"/>
          <a:chOff x="0" y="0"/>
          <a:chExt cx="0" cy="0"/>
        </a:xfrm>
      </p:grpSpPr>
      <p:sp>
        <p:nvSpPr>
          <p:cNvPr id="15" name="Picture Placeholder 14"/>
          <p:cNvSpPr>
            <a:spLocks noGrp="1"/>
          </p:cNvSpPr>
          <p:nvPr>
            <p:ph type="pic" sz="quarter" idx="11"/>
          </p:nvPr>
        </p:nvSpPr>
        <p:spPr>
          <a:xfrm>
            <a:off x="1194809" y="970670"/>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r" rotWithShape="0">
              <a:prstClr val="black">
                <a:alpha val="25000"/>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6" name="Picture Placeholder 15"/>
          <p:cNvSpPr>
            <a:spLocks noGrp="1"/>
          </p:cNvSpPr>
          <p:nvPr>
            <p:ph type="pic" sz="quarter" idx="12"/>
          </p:nvPr>
        </p:nvSpPr>
        <p:spPr>
          <a:xfrm>
            <a:off x="4563411" y="970670"/>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l" rotWithShape="0">
              <a:prstClr val="black">
                <a:alpha val="25000"/>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7" name="Picture Placeholder 16"/>
          <p:cNvSpPr>
            <a:spLocks noGrp="1"/>
          </p:cNvSpPr>
          <p:nvPr>
            <p:ph type="pic" sz="quarter" idx="13"/>
          </p:nvPr>
        </p:nvSpPr>
        <p:spPr>
          <a:xfrm>
            <a:off x="7932013" y="970670"/>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r" rotWithShape="0">
              <a:prstClr val="black">
                <a:alpha val="25000"/>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6" name="Rectangle 5"/>
          <p:cNvSpPr/>
          <p:nvPr/>
        </p:nvSpPr>
        <p:spPr>
          <a:xfrm>
            <a:off x="7932013" y="4179170"/>
            <a:ext cx="3050248" cy="1732249"/>
          </a:xfrm>
          <a:prstGeom prst="rect">
            <a:avLst/>
          </a:prstGeom>
          <a:solidFill>
            <a:schemeClr val="accent1"/>
          </a:solidFill>
          <a:ln>
            <a:noFill/>
          </a:ln>
          <a:effectLst>
            <a:outerShdw blurRad="444500" dist="317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8" name="Rectangle 7"/>
          <p:cNvSpPr/>
          <p:nvPr/>
        </p:nvSpPr>
        <p:spPr>
          <a:xfrm>
            <a:off x="4563411" y="4179170"/>
            <a:ext cx="3050248" cy="1732249"/>
          </a:xfrm>
          <a:prstGeom prst="rect">
            <a:avLst/>
          </a:prstGeom>
          <a:solidFill>
            <a:schemeClr val="accent3"/>
          </a:solidFill>
          <a:ln>
            <a:noFill/>
          </a:ln>
          <a:effectLst>
            <a:outerShdw blurRad="444500" dist="317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0" name="Rectangle 9"/>
          <p:cNvSpPr/>
          <p:nvPr/>
        </p:nvSpPr>
        <p:spPr>
          <a:xfrm>
            <a:off x="1194809" y="4179170"/>
            <a:ext cx="3050248" cy="1732249"/>
          </a:xfrm>
          <a:prstGeom prst="rect">
            <a:avLst/>
          </a:prstGeom>
          <a:solidFill>
            <a:schemeClr val="accent2"/>
          </a:solidFill>
          <a:ln>
            <a:noFill/>
          </a:ln>
          <a:effectLst>
            <a:outerShdw blurRad="444500" dist="317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4" name="Slide Number Placeholder 3">
            <a:extLst>
              <a:ext uri="{FF2B5EF4-FFF2-40B4-BE49-F238E27FC236}">
                <a16:creationId xmlns:a16="http://schemas.microsoft.com/office/drawing/2014/main" id="{75F737B3-5ABA-4D43-B460-5E283D144CDB}"/>
              </a:ext>
            </a:extLst>
          </p:cNvPr>
          <p:cNvSpPr>
            <a:spLocks noGrp="1"/>
          </p:cNvSpPr>
          <p:nvPr>
            <p:ph type="sldNum" sz="quarter" idx="16"/>
          </p:nvPr>
        </p:nvSpPr>
        <p:spPr/>
        <p:txBody>
          <a:bodyPr/>
          <a:lstStyle/>
          <a:p>
            <a:fld id="{43981729-7503-47A0-96E9-2C54EA94F56A}" type="slidenum">
              <a:rPr lang="en-US" smtClean="0"/>
              <a:pPr/>
              <a:t>‹#›</a:t>
            </a:fld>
            <a:endParaRPr lang="en-US" dirty="0"/>
          </a:p>
        </p:txBody>
      </p:sp>
      <p:sp>
        <p:nvSpPr>
          <p:cNvPr id="11" name="Text Placeholder 10">
            <a:extLst>
              <a:ext uri="{FF2B5EF4-FFF2-40B4-BE49-F238E27FC236}">
                <a16:creationId xmlns:a16="http://schemas.microsoft.com/office/drawing/2014/main" id="{527F08A6-A843-4A3B-91B3-61A2E7646AEF}"/>
              </a:ext>
            </a:extLst>
          </p:cNvPr>
          <p:cNvSpPr>
            <a:spLocks noGrp="1"/>
          </p:cNvSpPr>
          <p:nvPr>
            <p:ph type="body" sz="quarter" idx="17"/>
          </p:nvPr>
        </p:nvSpPr>
        <p:spPr>
          <a:xfrm>
            <a:off x="1257990" y="4243936"/>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2" name="Text Placeholder 10">
            <a:extLst>
              <a:ext uri="{FF2B5EF4-FFF2-40B4-BE49-F238E27FC236}">
                <a16:creationId xmlns:a16="http://schemas.microsoft.com/office/drawing/2014/main" id="{7E4B4048-FB58-4B91-8529-2B859672A18C}"/>
              </a:ext>
            </a:extLst>
          </p:cNvPr>
          <p:cNvSpPr>
            <a:spLocks noGrp="1"/>
          </p:cNvSpPr>
          <p:nvPr>
            <p:ph type="body" sz="quarter" idx="18"/>
          </p:nvPr>
        </p:nvSpPr>
        <p:spPr>
          <a:xfrm>
            <a:off x="4626879" y="42411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3" name="Text Placeholder 10">
            <a:extLst>
              <a:ext uri="{FF2B5EF4-FFF2-40B4-BE49-F238E27FC236}">
                <a16:creationId xmlns:a16="http://schemas.microsoft.com/office/drawing/2014/main" id="{ADBA3ACD-02F7-4B00-80A4-1A55C2BE83F8}"/>
              </a:ext>
            </a:extLst>
          </p:cNvPr>
          <p:cNvSpPr>
            <a:spLocks noGrp="1"/>
          </p:cNvSpPr>
          <p:nvPr>
            <p:ph type="body" sz="quarter" idx="19"/>
          </p:nvPr>
        </p:nvSpPr>
        <p:spPr>
          <a:xfrm>
            <a:off x="7995481" y="42411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2" name="Footer Placeholder 1">
            <a:extLst>
              <a:ext uri="{FF2B5EF4-FFF2-40B4-BE49-F238E27FC236}">
                <a16:creationId xmlns:a16="http://schemas.microsoft.com/office/drawing/2014/main" id="{3003FD76-A308-4A88-AC67-7416DB33C5D5}"/>
              </a:ext>
            </a:extLst>
          </p:cNvPr>
          <p:cNvSpPr>
            <a:spLocks noGrp="1"/>
          </p:cNvSpPr>
          <p:nvPr>
            <p:ph type="ftr" sz="quarter" idx="20"/>
          </p:nvPr>
        </p:nvSpPr>
        <p:spPr/>
        <p:txBody>
          <a:bodyPr/>
          <a:lstStyle/>
          <a:p>
            <a:r>
              <a:rPr lang="en-US"/>
              <a:t>Public</a:t>
            </a:r>
            <a:endParaRPr lang="en-US" dirty="0"/>
          </a:p>
        </p:txBody>
      </p:sp>
    </p:spTree>
    <p:extLst>
      <p:ext uri="{BB962C8B-B14F-4D97-AF65-F5344CB8AC3E}">
        <p14:creationId xmlns:p14="http://schemas.microsoft.com/office/powerpoint/2010/main" val="3752100500"/>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IG SECTION TITLE 1">
    <p:bg>
      <p:bgPr>
        <a:solidFill>
          <a:schemeClr val="accent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8B5F07-3492-4E52-9CEC-9132DAA15A5B}"/>
              </a:ext>
            </a:extLst>
          </p:cNvPr>
          <p:cNvSpPr/>
          <p:nvPr userDrawn="1"/>
        </p:nvSpPr>
        <p:spPr>
          <a:xfrm>
            <a:off x="1" y="0"/>
            <a:ext cx="12192000" cy="2599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a:extLst>
              <a:ext uri="{FF2B5EF4-FFF2-40B4-BE49-F238E27FC236}">
                <a16:creationId xmlns:a16="http://schemas.microsoft.com/office/drawing/2014/main" id="{CD9EDB01-954C-482E-B6AA-2183CE3D3CF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37"/>
            <a:ext cx="7562103" cy="732470"/>
          </a:xfrm>
          <a:prstGeom prst="rect">
            <a:avLst/>
          </a:prstGeom>
        </p:spPr>
      </p:pic>
      <p:sp>
        <p:nvSpPr>
          <p:cNvPr id="4" name="Slide Number Placeholder 3">
            <a:extLst>
              <a:ext uri="{FF2B5EF4-FFF2-40B4-BE49-F238E27FC236}">
                <a16:creationId xmlns:a16="http://schemas.microsoft.com/office/drawing/2014/main" id="{25A6AF0C-0F40-4FEF-8AE8-3345D49DDCAA}"/>
              </a:ext>
            </a:extLst>
          </p:cNvPr>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3981729-7503-47A0-96E9-2C54EA94F56A}" type="slidenum">
              <a:rPr kumimoji="0" lang="en-US" sz="1800" b="0" i="0" u="none" strike="noStrike" kern="1200" cap="none" spc="0" normalizeH="0" baseline="0" noProof="0" smtClean="0">
                <a:ln>
                  <a:noFill/>
                </a:ln>
                <a:solidFill>
                  <a:srgbClr val="FFFFFF"/>
                </a:solidFill>
                <a:effectLst/>
                <a:uLnTx/>
                <a:uFillTx/>
                <a:latin typeface="Impac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Impact"/>
              <a:ea typeface="+mn-ea"/>
              <a:cs typeface="+mn-cs"/>
            </a:endParaRPr>
          </a:p>
        </p:txBody>
      </p:sp>
      <p:sp>
        <p:nvSpPr>
          <p:cNvPr id="5" name="Rectangle 4">
            <a:extLst>
              <a:ext uri="{FF2B5EF4-FFF2-40B4-BE49-F238E27FC236}">
                <a16:creationId xmlns:a16="http://schemas.microsoft.com/office/drawing/2014/main" id="{3D7A13B0-73A7-457E-82FA-D8D8219361E5}"/>
              </a:ext>
            </a:extLst>
          </p:cNvPr>
          <p:cNvSpPr/>
          <p:nvPr userDrawn="1"/>
        </p:nvSpPr>
        <p:spPr>
          <a:xfrm rot="10800000">
            <a:off x="975948" y="105710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7" name="Title 1">
            <a:extLst>
              <a:ext uri="{FF2B5EF4-FFF2-40B4-BE49-F238E27FC236}">
                <a16:creationId xmlns:a16="http://schemas.microsoft.com/office/drawing/2014/main" id="{A05AC9E8-4589-4658-A14A-510A38ADE742}"/>
              </a:ext>
            </a:extLst>
          </p:cNvPr>
          <p:cNvSpPr>
            <a:spLocks noGrp="1"/>
          </p:cNvSpPr>
          <p:nvPr>
            <p:ph type="title" hasCustomPrompt="1"/>
          </p:nvPr>
        </p:nvSpPr>
        <p:spPr>
          <a:xfrm>
            <a:off x="838200" y="1232527"/>
            <a:ext cx="10515600" cy="3753359"/>
          </a:xfrm>
          <a:noFill/>
        </p:spPr>
        <p:txBody>
          <a:bodyPr anchor="t">
            <a:noAutofit/>
          </a:bodyPr>
          <a:lstStyle>
            <a:lvl1pPr algn="l">
              <a:defRPr sz="8800"/>
            </a:lvl1pPr>
          </a:lstStyle>
          <a:p>
            <a:r>
              <a:rPr lang="en-US" dirty="0"/>
              <a:t>GIGANTIC</a:t>
            </a:r>
            <a:br>
              <a:rPr lang="en-US" dirty="0"/>
            </a:br>
            <a:r>
              <a:rPr lang="en-US" dirty="0"/>
              <a:t>SECTION-TITLE </a:t>
            </a:r>
            <a:br>
              <a:rPr lang="en-US" dirty="0"/>
            </a:br>
            <a:r>
              <a:rPr lang="en-US" dirty="0"/>
              <a:t>GOES HERE</a:t>
            </a:r>
            <a:endParaRPr lang="en-GB" dirty="0"/>
          </a:p>
        </p:txBody>
      </p:sp>
      <p:sp>
        <p:nvSpPr>
          <p:cNvPr id="2" name="Footer Placeholder 1">
            <a:extLst>
              <a:ext uri="{FF2B5EF4-FFF2-40B4-BE49-F238E27FC236}">
                <a16:creationId xmlns:a16="http://schemas.microsoft.com/office/drawing/2014/main" id="{B13FC622-4740-4767-8276-72B8B2DAA732}"/>
              </a:ext>
            </a:extLst>
          </p:cNvPr>
          <p:cNvSpPr>
            <a:spLocks noGrp="1"/>
          </p:cNvSpPr>
          <p:nvPr>
            <p:ph type="ftr" sz="quarter" idx="12"/>
          </p:nvPr>
        </p:nvSpPr>
        <p:spPr/>
        <p:txBody>
          <a:bodyPr/>
          <a:lstStyle/>
          <a:p>
            <a:r>
              <a:rPr lang="en-US"/>
              <a:t>Public</a:t>
            </a:r>
            <a:endParaRPr lang="en-US" dirty="0"/>
          </a:p>
        </p:txBody>
      </p:sp>
    </p:spTree>
    <p:extLst>
      <p:ext uri="{BB962C8B-B14F-4D97-AF65-F5344CB8AC3E}">
        <p14:creationId xmlns:p14="http://schemas.microsoft.com/office/powerpoint/2010/main" val="31383882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 TEXTBOXES ABOVE + 3 PICTURES (BLUE)">
    <p:spTree>
      <p:nvGrpSpPr>
        <p:cNvPr id="1" name=""/>
        <p:cNvGrpSpPr/>
        <p:nvPr/>
      </p:nvGrpSpPr>
      <p:grpSpPr>
        <a:xfrm>
          <a:off x="0" y="0"/>
          <a:ext cx="0" cy="0"/>
          <a:chOff x="0" y="0"/>
          <a:chExt cx="0" cy="0"/>
        </a:xfrm>
      </p:grpSpPr>
      <p:sp>
        <p:nvSpPr>
          <p:cNvPr id="6" name="Rectangle 5"/>
          <p:cNvSpPr/>
          <p:nvPr/>
        </p:nvSpPr>
        <p:spPr>
          <a:xfrm>
            <a:off x="7932013" y="970670"/>
            <a:ext cx="3050248" cy="1732249"/>
          </a:xfrm>
          <a:prstGeom prst="rect">
            <a:avLst/>
          </a:prstGeom>
          <a:solidFill>
            <a:schemeClr val="accent1"/>
          </a:solidFill>
          <a:ln>
            <a:noFill/>
          </a:ln>
          <a:effectLst>
            <a:outerShdw blurRad="444500" dist="317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8" name="Rectangle 7"/>
          <p:cNvSpPr/>
          <p:nvPr/>
        </p:nvSpPr>
        <p:spPr>
          <a:xfrm>
            <a:off x="4563411" y="970670"/>
            <a:ext cx="3050248" cy="1732249"/>
          </a:xfrm>
          <a:prstGeom prst="rect">
            <a:avLst/>
          </a:prstGeom>
          <a:solidFill>
            <a:schemeClr val="accent3"/>
          </a:solidFill>
          <a:ln>
            <a:noFill/>
          </a:ln>
          <a:effectLst>
            <a:outerShdw blurRad="444500" dist="317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0" name="Rectangle 9"/>
          <p:cNvSpPr/>
          <p:nvPr/>
        </p:nvSpPr>
        <p:spPr>
          <a:xfrm>
            <a:off x="1194809" y="970670"/>
            <a:ext cx="3050248" cy="1732249"/>
          </a:xfrm>
          <a:prstGeom prst="rect">
            <a:avLst/>
          </a:prstGeom>
          <a:solidFill>
            <a:schemeClr val="accent2"/>
          </a:solidFill>
          <a:ln>
            <a:noFill/>
          </a:ln>
          <a:effectLst>
            <a:outerShdw blurRad="444500" dist="317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5" name="Picture Placeholder 14"/>
          <p:cNvSpPr>
            <a:spLocks noGrp="1"/>
          </p:cNvSpPr>
          <p:nvPr>
            <p:ph type="pic" sz="quarter" idx="11"/>
          </p:nvPr>
        </p:nvSpPr>
        <p:spPr>
          <a:xfrm>
            <a:off x="1194809" y="2959497"/>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r" rotWithShape="0">
              <a:prstClr val="black">
                <a:alpha val="25000"/>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6" name="Picture Placeholder 15"/>
          <p:cNvSpPr>
            <a:spLocks noGrp="1"/>
          </p:cNvSpPr>
          <p:nvPr>
            <p:ph type="pic" sz="quarter" idx="12"/>
          </p:nvPr>
        </p:nvSpPr>
        <p:spPr>
          <a:xfrm>
            <a:off x="4563411" y="2959497"/>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l" rotWithShape="0">
              <a:prstClr val="black">
                <a:alpha val="25000"/>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7" name="Picture Placeholder 16"/>
          <p:cNvSpPr>
            <a:spLocks noGrp="1"/>
          </p:cNvSpPr>
          <p:nvPr>
            <p:ph type="pic" sz="quarter" idx="13"/>
          </p:nvPr>
        </p:nvSpPr>
        <p:spPr>
          <a:xfrm>
            <a:off x="7932013" y="2959497"/>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r" rotWithShape="0">
              <a:prstClr val="black">
                <a:alpha val="25000"/>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4" name="Slide Number Placeholder 3">
            <a:extLst>
              <a:ext uri="{FF2B5EF4-FFF2-40B4-BE49-F238E27FC236}">
                <a16:creationId xmlns:a16="http://schemas.microsoft.com/office/drawing/2014/main" id="{DB09E122-18B5-4F93-8453-62CD547BDBB6}"/>
              </a:ext>
            </a:extLst>
          </p:cNvPr>
          <p:cNvSpPr>
            <a:spLocks noGrp="1"/>
          </p:cNvSpPr>
          <p:nvPr>
            <p:ph type="sldNum" sz="quarter" idx="16"/>
          </p:nvPr>
        </p:nvSpPr>
        <p:spPr/>
        <p:txBody>
          <a:bodyPr/>
          <a:lstStyle/>
          <a:p>
            <a:fld id="{43981729-7503-47A0-96E9-2C54EA94F56A}" type="slidenum">
              <a:rPr lang="en-US" smtClean="0"/>
              <a:pPr/>
              <a:t>‹#›</a:t>
            </a:fld>
            <a:endParaRPr lang="en-US" dirty="0"/>
          </a:p>
        </p:txBody>
      </p:sp>
      <p:sp>
        <p:nvSpPr>
          <p:cNvPr id="11" name="Text Placeholder 10">
            <a:extLst>
              <a:ext uri="{FF2B5EF4-FFF2-40B4-BE49-F238E27FC236}">
                <a16:creationId xmlns:a16="http://schemas.microsoft.com/office/drawing/2014/main" id="{70C2B941-B60A-418B-A2F7-10035EC8D8F6}"/>
              </a:ext>
            </a:extLst>
          </p:cNvPr>
          <p:cNvSpPr>
            <a:spLocks noGrp="1"/>
          </p:cNvSpPr>
          <p:nvPr>
            <p:ph type="body" sz="quarter" idx="17"/>
          </p:nvPr>
        </p:nvSpPr>
        <p:spPr>
          <a:xfrm>
            <a:off x="1258277" y="10326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2" name="Text Placeholder 10">
            <a:extLst>
              <a:ext uri="{FF2B5EF4-FFF2-40B4-BE49-F238E27FC236}">
                <a16:creationId xmlns:a16="http://schemas.microsoft.com/office/drawing/2014/main" id="{A5342ADD-3056-454C-ACDA-B99EA97BC34F}"/>
              </a:ext>
            </a:extLst>
          </p:cNvPr>
          <p:cNvSpPr>
            <a:spLocks noGrp="1"/>
          </p:cNvSpPr>
          <p:nvPr>
            <p:ph type="body" sz="quarter" idx="18"/>
          </p:nvPr>
        </p:nvSpPr>
        <p:spPr>
          <a:xfrm>
            <a:off x="4626879" y="10326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3" name="Text Placeholder 10">
            <a:extLst>
              <a:ext uri="{FF2B5EF4-FFF2-40B4-BE49-F238E27FC236}">
                <a16:creationId xmlns:a16="http://schemas.microsoft.com/office/drawing/2014/main" id="{A5F036DF-7B91-45FD-A1EA-5B08B6C3FC50}"/>
              </a:ext>
            </a:extLst>
          </p:cNvPr>
          <p:cNvSpPr>
            <a:spLocks noGrp="1"/>
          </p:cNvSpPr>
          <p:nvPr>
            <p:ph type="body" sz="quarter" idx="19"/>
          </p:nvPr>
        </p:nvSpPr>
        <p:spPr>
          <a:xfrm>
            <a:off x="7995481" y="10326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2" name="Footer Placeholder 1">
            <a:extLst>
              <a:ext uri="{FF2B5EF4-FFF2-40B4-BE49-F238E27FC236}">
                <a16:creationId xmlns:a16="http://schemas.microsoft.com/office/drawing/2014/main" id="{A3614403-D3CD-4D2A-BC1E-5EEB6F00D7F2}"/>
              </a:ext>
            </a:extLst>
          </p:cNvPr>
          <p:cNvSpPr>
            <a:spLocks noGrp="1"/>
          </p:cNvSpPr>
          <p:nvPr>
            <p:ph type="ftr" sz="quarter" idx="20"/>
          </p:nvPr>
        </p:nvSpPr>
        <p:spPr/>
        <p:txBody>
          <a:bodyPr/>
          <a:lstStyle/>
          <a:p>
            <a:r>
              <a:rPr lang="en-US"/>
              <a:t>Public</a:t>
            </a:r>
            <a:endParaRPr lang="en-US" dirty="0"/>
          </a:p>
        </p:txBody>
      </p:sp>
    </p:spTree>
    <p:extLst>
      <p:ext uri="{BB962C8B-B14F-4D97-AF65-F5344CB8AC3E}">
        <p14:creationId xmlns:p14="http://schemas.microsoft.com/office/powerpoint/2010/main" val="4075935764"/>
      </p:ext>
    </p:extLst>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4 TEXTBOXES + 4 PICTURES (BLUE) ">
    <p:spTree>
      <p:nvGrpSpPr>
        <p:cNvPr id="1" name=""/>
        <p:cNvGrpSpPr/>
        <p:nvPr/>
      </p:nvGrpSpPr>
      <p:grpSpPr>
        <a:xfrm>
          <a:off x="0" y="0"/>
          <a:ext cx="0" cy="0"/>
          <a:chOff x="0" y="0"/>
          <a:chExt cx="0" cy="0"/>
        </a:xfrm>
      </p:grpSpPr>
      <p:sp>
        <p:nvSpPr>
          <p:cNvPr id="16" name="Rectangle 15"/>
          <p:cNvSpPr/>
          <p:nvPr/>
        </p:nvSpPr>
        <p:spPr>
          <a:xfrm>
            <a:off x="6294120" y="1248229"/>
            <a:ext cx="2745806" cy="2283394"/>
          </a:xfrm>
          <a:prstGeom prst="rect">
            <a:avLst/>
          </a:prstGeom>
          <a:solidFill>
            <a:schemeClr val="accent3"/>
          </a:solidFill>
          <a:ln>
            <a:noFill/>
          </a:ln>
          <a:effectLst>
            <a:outerShdw blurRad="444500" dist="317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1" name="Rectangle 10"/>
          <p:cNvSpPr/>
          <p:nvPr/>
        </p:nvSpPr>
        <p:spPr>
          <a:xfrm>
            <a:off x="6294120" y="3723129"/>
            <a:ext cx="2745806" cy="2283394"/>
          </a:xfrm>
          <a:prstGeom prst="rect">
            <a:avLst/>
          </a:prstGeom>
          <a:solidFill>
            <a:schemeClr val="accent1"/>
          </a:solidFill>
          <a:ln>
            <a:noFill/>
          </a:ln>
          <a:effectLst>
            <a:outerShdw blurRad="444500" dist="317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3" name="Rectangle 12"/>
          <p:cNvSpPr/>
          <p:nvPr/>
        </p:nvSpPr>
        <p:spPr>
          <a:xfrm>
            <a:off x="3404497" y="1248229"/>
            <a:ext cx="2716354" cy="2283394"/>
          </a:xfrm>
          <a:prstGeom prst="rect">
            <a:avLst/>
          </a:prstGeom>
          <a:solidFill>
            <a:schemeClr val="accent2"/>
          </a:solidFill>
          <a:ln>
            <a:noFill/>
          </a:ln>
          <a:effectLst>
            <a:outerShdw blurRad="444500" dist="317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2" name="Rectangle 11"/>
          <p:cNvSpPr/>
          <p:nvPr/>
        </p:nvSpPr>
        <p:spPr>
          <a:xfrm>
            <a:off x="3404497" y="3723129"/>
            <a:ext cx="2716353" cy="2283394"/>
          </a:xfrm>
          <a:prstGeom prst="rect">
            <a:avLst/>
          </a:prstGeom>
          <a:solidFill>
            <a:schemeClr val="accent5"/>
          </a:solidFill>
          <a:ln>
            <a:noFill/>
          </a:ln>
          <a:effectLst>
            <a:outerShdw blurRad="444500" dist="317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26" name="Picture Placeholder 25"/>
          <p:cNvSpPr>
            <a:spLocks noGrp="1"/>
          </p:cNvSpPr>
          <p:nvPr>
            <p:ph type="pic" sz="quarter" idx="11"/>
          </p:nvPr>
        </p:nvSpPr>
        <p:spPr>
          <a:xfrm>
            <a:off x="9039926" y="1248229"/>
            <a:ext cx="2283394" cy="2283394"/>
          </a:xfrm>
          <a:prstGeom prst="rect">
            <a:avLst/>
          </a:prstGeom>
          <a:solidFill>
            <a:schemeClr val="bg2"/>
          </a:solidFill>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25" name="Picture Placeholder 24"/>
          <p:cNvSpPr>
            <a:spLocks noGrp="1"/>
          </p:cNvSpPr>
          <p:nvPr>
            <p:ph type="pic" sz="quarter" idx="12"/>
          </p:nvPr>
        </p:nvSpPr>
        <p:spPr>
          <a:xfrm>
            <a:off x="1091651" y="1248229"/>
            <a:ext cx="2312846" cy="2283394"/>
          </a:xfrm>
          <a:prstGeom prst="rect">
            <a:avLst/>
          </a:prstGeom>
          <a:solidFill>
            <a:schemeClr val="bg2"/>
          </a:solidFill>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24" name="Picture Placeholder 23"/>
          <p:cNvSpPr>
            <a:spLocks noGrp="1"/>
          </p:cNvSpPr>
          <p:nvPr>
            <p:ph type="pic" sz="quarter" idx="13"/>
          </p:nvPr>
        </p:nvSpPr>
        <p:spPr>
          <a:xfrm>
            <a:off x="1091651" y="3723129"/>
            <a:ext cx="2312847" cy="2283394"/>
          </a:xfrm>
          <a:prstGeom prst="rect">
            <a:avLst/>
          </a:prstGeom>
          <a:solidFill>
            <a:schemeClr val="bg2"/>
          </a:solidFill>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0" name="Picture Placeholder 24"/>
          <p:cNvSpPr>
            <a:spLocks noGrp="1"/>
          </p:cNvSpPr>
          <p:nvPr>
            <p:ph type="pic" sz="quarter" idx="14"/>
          </p:nvPr>
        </p:nvSpPr>
        <p:spPr>
          <a:xfrm>
            <a:off x="9039926" y="3723129"/>
            <a:ext cx="2283394" cy="2283394"/>
          </a:xfrm>
          <a:prstGeom prst="rect">
            <a:avLst/>
          </a:prstGeom>
          <a:solidFill>
            <a:schemeClr val="bg2"/>
          </a:solidFill>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8D63A27B-6555-4849-8689-C8332E05F896}"/>
              </a:ext>
            </a:extLst>
          </p:cNvPr>
          <p:cNvSpPr>
            <a:spLocks noGrp="1"/>
          </p:cNvSpPr>
          <p:nvPr>
            <p:ph type="ftr" sz="quarter" idx="16"/>
          </p:nvPr>
        </p:nvSpPr>
        <p:spPr/>
        <p:txBody>
          <a:bodyPr/>
          <a:lstStyle/>
          <a:p>
            <a:r>
              <a:rPr lang="en-US"/>
              <a:t>Public</a:t>
            </a:r>
            <a:endParaRPr lang="en-US" dirty="0"/>
          </a:p>
        </p:txBody>
      </p:sp>
      <p:sp>
        <p:nvSpPr>
          <p:cNvPr id="4" name="Slide Number Placeholder 3">
            <a:extLst>
              <a:ext uri="{FF2B5EF4-FFF2-40B4-BE49-F238E27FC236}">
                <a16:creationId xmlns:a16="http://schemas.microsoft.com/office/drawing/2014/main" id="{8AEABDF8-89AA-42B5-BA3C-F823BE9F3262}"/>
              </a:ext>
            </a:extLst>
          </p:cNvPr>
          <p:cNvSpPr>
            <a:spLocks noGrp="1"/>
          </p:cNvSpPr>
          <p:nvPr>
            <p:ph type="sldNum" sz="quarter" idx="17"/>
          </p:nvPr>
        </p:nvSpPr>
        <p:spPr/>
        <p:txBody>
          <a:bodyPr/>
          <a:lstStyle/>
          <a:p>
            <a:fld id="{43981729-7503-47A0-96E9-2C54EA94F56A}" type="slidenum">
              <a:rPr lang="en-US" smtClean="0"/>
              <a:pPr/>
              <a:t>‹#›</a:t>
            </a:fld>
            <a:endParaRPr lang="en-US" dirty="0"/>
          </a:p>
        </p:txBody>
      </p:sp>
      <p:sp>
        <p:nvSpPr>
          <p:cNvPr id="14" name="Text Placeholder 10">
            <a:extLst>
              <a:ext uri="{FF2B5EF4-FFF2-40B4-BE49-F238E27FC236}">
                <a16:creationId xmlns:a16="http://schemas.microsoft.com/office/drawing/2014/main" id="{97040800-F6CB-42FC-BAE2-F7E484D569A8}"/>
              </a:ext>
            </a:extLst>
          </p:cNvPr>
          <p:cNvSpPr>
            <a:spLocks noGrp="1"/>
          </p:cNvSpPr>
          <p:nvPr>
            <p:ph type="body" sz="quarter" idx="18"/>
          </p:nvPr>
        </p:nvSpPr>
        <p:spPr>
          <a:xfrm>
            <a:off x="3471865" y="1309543"/>
            <a:ext cx="2588113" cy="2148552"/>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5" name="Text Placeholder 10">
            <a:extLst>
              <a:ext uri="{FF2B5EF4-FFF2-40B4-BE49-F238E27FC236}">
                <a16:creationId xmlns:a16="http://schemas.microsoft.com/office/drawing/2014/main" id="{2AB4CCCB-48A5-4F99-9431-B8F87868270B}"/>
              </a:ext>
            </a:extLst>
          </p:cNvPr>
          <p:cNvSpPr>
            <a:spLocks noGrp="1"/>
          </p:cNvSpPr>
          <p:nvPr>
            <p:ph type="body" sz="quarter" idx="19"/>
          </p:nvPr>
        </p:nvSpPr>
        <p:spPr>
          <a:xfrm>
            <a:off x="3468616" y="3790550"/>
            <a:ext cx="2588113" cy="2148552"/>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7" name="Text Placeholder 10">
            <a:extLst>
              <a:ext uri="{FF2B5EF4-FFF2-40B4-BE49-F238E27FC236}">
                <a16:creationId xmlns:a16="http://schemas.microsoft.com/office/drawing/2014/main" id="{B74FA075-137B-4089-AB56-85B3BD85FF1A}"/>
              </a:ext>
            </a:extLst>
          </p:cNvPr>
          <p:cNvSpPr>
            <a:spLocks noGrp="1"/>
          </p:cNvSpPr>
          <p:nvPr>
            <p:ph type="body" sz="quarter" idx="20"/>
          </p:nvPr>
        </p:nvSpPr>
        <p:spPr>
          <a:xfrm>
            <a:off x="6372967" y="1309543"/>
            <a:ext cx="2588113" cy="2148552"/>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8" name="Text Placeholder 10">
            <a:extLst>
              <a:ext uri="{FF2B5EF4-FFF2-40B4-BE49-F238E27FC236}">
                <a16:creationId xmlns:a16="http://schemas.microsoft.com/office/drawing/2014/main" id="{EBC937DA-A460-4624-90B6-6CC8767B9E11}"/>
              </a:ext>
            </a:extLst>
          </p:cNvPr>
          <p:cNvSpPr>
            <a:spLocks noGrp="1"/>
          </p:cNvSpPr>
          <p:nvPr>
            <p:ph type="body" sz="quarter" idx="21"/>
          </p:nvPr>
        </p:nvSpPr>
        <p:spPr>
          <a:xfrm>
            <a:off x="6372966" y="3790550"/>
            <a:ext cx="2588113" cy="2148552"/>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Tree>
    <p:extLst>
      <p:ext uri="{BB962C8B-B14F-4D97-AF65-F5344CB8AC3E}">
        <p14:creationId xmlns:p14="http://schemas.microsoft.com/office/powerpoint/2010/main" val="2352859598"/>
      </p:ext>
    </p:extLst>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 TEXT + PICTURE RIGHT (BLUE)">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708AE5BF-FF10-46A4-BF5C-D27279B87FCF}"/>
              </a:ext>
            </a:extLst>
          </p:cNvPr>
          <p:cNvSpPr>
            <a:spLocks noGrp="1"/>
          </p:cNvSpPr>
          <p:nvPr>
            <p:ph type="pic" sz="quarter" idx="10" hasCustomPrompt="1"/>
          </p:nvPr>
        </p:nvSpPr>
        <p:spPr>
          <a:xfrm>
            <a:off x="6553201" y="9158"/>
            <a:ext cx="5638800" cy="6848841"/>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7" name="Rectangle 6">
            <a:extLst>
              <a:ext uri="{FF2B5EF4-FFF2-40B4-BE49-F238E27FC236}">
                <a16:creationId xmlns:a16="http://schemas.microsoft.com/office/drawing/2014/main" id="{A0385CC8-D063-491F-8ACC-1D2A633E1FFE}"/>
              </a:ext>
            </a:extLst>
          </p:cNvPr>
          <p:cNvSpPr/>
          <p:nvPr/>
        </p:nvSpPr>
        <p:spPr>
          <a:xfrm rot="10800000">
            <a:off x="436300" y="1856688"/>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7E128FC7-4C89-4642-AA8B-F6AF95B42C89}"/>
              </a:ext>
            </a:extLst>
          </p:cNvPr>
          <p:cNvSpPr>
            <a:spLocks noGrp="1"/>
          </p:cNvSpPr>
          <p:nvPr>
            <p:ph type="title" hasCustomPrompt="1"/>
          </p:nvPr>
        </p:nvSpPr>
        <p:spPr>
          <a:xfrm>
            <a:off x="339893" y="1948556"/>
            <a:ext cx="5711168" cy="618385"/>
          </a:xfrm>
        </p:spPr>
        <p:txBody>
          <a:bodyPr>
            <a:normAutofit/>
          </a:bodyPr>
          <a:lstStyle>
            <a:lvl1pPr algn="l">
              <a:defRPr sz="3600"/>
            </a:lvl1pPr>
          </a:lstStyle>
          <a:p>
            <a:r>
              <a:rPr lang="en-US" dirty="0"/>
              <a:t>Title goes here</a:t>
            </a:r>
            <a:endParaRPr lang="en-GB" dirty="0"/>
          </a:p>
        </p:txBody>
      </p:sp>
      <p:sp>
        <p:nvSpPr>
          <p:cNvPr id="3" name="Slide Number Placeholder 2">
            <a:extLst>
              <a:ext uri="{FF2B5EF4-FFF2-40B4-BE49-F238E27FC236}">
                <a16:creationId xmlns:a16="http://schemas.microsoft.com/office/drawing/2014/main" id="{5A0A3A2D-3EBB-4F8B-85DE-3E0F954F9FEB}"/>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4" name="Footer Placeholder 3">
            <a:extLst>
              <a:ext uri="{FF2B5EF4-FFF2-40B4-BE49-F238E27FC236}">
                <a16:creationId xmlns:a16="http://schemas.microsoft.com/office/drawing/2014/main" id="{7ED671D3-6608-48A9-A891-F2257ADB9157}"/>
              </a:ext>
            </a:extLst>
          </p:cNvPr>
          <p:cNvSpPr>
            <a:spLocks noGrp="1"/>
          </p:cNvSpPr>
          <p:nvPr>
            <p:ph type="ftr" sz="quarter" idx="14"/>
          </p:nvPr>
        </p:nvSpPr>
        <p:spPr/>
        <p:txBody>
          <a:bodyPr/>
          <a:lstStyle/>
          <a:p>
            <a:r>
              <a:rPr lang="en-US"/>
              <a:t>Public</a:t>
            </a:r>
            <a:endParaRPr lang="en-US" dirty="0"/>
          </a:p>
        </p:txBody>
      </p:sp>
      <p:sp>
        <p:nvSpPr>
          <p:cNvPr id="9" name="Text Placeholder 10">
            <a:extLst>
              <a:ext uri="{FF2B5EF4-FFF2-40B4-BE49-F238E27FC236}">
                <a16:creationId xmlns:a16="http://schemas.microsoft.com/office/drawing/2014/main" id="{C70EE1F4-49D1-41A6-A548-A8B6E299257F}"/>
              </a:ext>
            </a:extLst>
          </p:cNvPr>
          <p:cNvSpPr>
            <a:spLocks noGrp="1"/>
          </p:cNvSpPr>
          <p:nvPr>
            <p:ph type="body" sz="quarter" idx="11"/>
          </p:nvPr>
        </p:nvSpPr>
        <p:spPr>
          <a:xfrm>
            <a:off x="339893" y="2658809"/>
            <a:ext cx="5711168" cy="4038082"/>
          </a:xfrm>
        </p:spPr>
        <p:txBody>
          <a:bodyPr>
            <a:normAutofit/>
          </a:bodyPr>
          <a:lstStyle>
            <a:lvl1pPr marL="285750" indent="-285750">
              <a:buFont typeface="Arial" panose="020B0604020202020204" pitchFamily="34" charset="0"/>
              <a:buChar char="•"/>
              <a:defRPr lang="en-US" sz="1800" b="0" i="0" smtClean="0">
                <a:solidFill>
                  <a:schemeClr val="bg1"/>
                </a:solidFill>
                <a:effectLst/>
                <a:latin typeface="+mn-lt"/>
              </a:defRPr>
            </a:lvl1pPr>
            <a:lvl2pPr>
              <a:defRPr sz="1600"/>
            </a:lvl2pPr>
            <a:lvl3pPr>
              <a:defRPr sz="1400"/>
            </a:lvl3pPr>
            <a:lvl4pPr>
              <a:defRPr sz="12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80298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ONLY (NO BACKGROUND)">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708AE5BF-FF10-46A4-BF5C-D27279B87FCF}"/>
              </a:ext>
            </a:extLst>
          </p:cNvPr>
          <p:cNvSpPr>
            <a:spLocks noGrp="1"/>
          </p:cNvSpPr>
          <p:nvPr>
            <p:ph type="pic" sz="quarter" idx="10" hasCustomPrompt="1"/>
          </p:nvPr>
        </p:nvSpPr>
        <p:spPr>
          <a:xfrm>
            <a:off x="-6929" y="0"/>
            <a:ext cx="12192001" cy="6848841"/>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3" name="Slide Number Placeholder 2">
            <a:extLst>
              <a:ext uri="{FF2B5EF4-FFF2-40B4-BE49-F238E27FC236}">
                <a16:creationId xmlns:a16="http://schemas.microsoft.com/office/drawing/2014/main" id="{5A0A3A2D-3EBB-4F8B-85DE-3E0F954F9FEB}"/>
              </a:ext>
            </a:extLst>
          </p:cNvPr>
          <p:cNvSpPr>
            <a:spLocks noGrp="1"/>
          </p:cNvSpPr>
          <p:nvPr>
            <p:ph type="sldNum" sz="quarter" idx="13"/>
          </p:nvPr>
        </p:nvSpPr>
        <p:spPr/>
        <p:txBody>
          <a:bodyPr/>
          <a:lstStyle/>
          <a:p>
            <a:fld id="{43981729-7503-47A0-96E9-2C54EA94F56A}" type="slidenum">
              <a:rPr lang="en-US" smtClean="0"/>
              <a:pPr/>
              <a:t>‹#›</a:t>
            </a:fld>
            <a:endParaRPr lang="en-US" dirty="0"/>
          </a:p>
        </p:txBody>
      </p:sp>
    </p:spTree>
    <p:extLst>
      <p:ext uri="{BB962C8B-B14F-4D97-AF65-F5344CB8AC3E}">
        <p14:creationId xmlns:p14="http://schemas.microsoft.com/office/powerpoint/2010/main" val="476606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APTOP MOCKUP +TITLE + TEXT (BLUE)">
    <p:spTree>
      <p:nvGrpSpPr>
        <p:cNvPr id="1" name=""/>
        <p:cNvGrpSpPr/>
        <p:nvPr/>
      </p:nvGrpSpPr>
      <p:grpSpPr>
        <a:xfrm>
          <a:off x="0" y="0"/>
          <a:ext cx="0" cy="0"/>
          <a:chOff x="0" y="0"/>
          <a:chExt cx="0" cy="0"/>
        </a:xfrm>
      </p:grpSpPr>
      <p:pic>
        <p:nvPicPr>
          <p:cNvPr id="7" name="Picture 6" descr="A screen shot of a computer&#10;&#10;Description generated with high confidence">
            <a:extLst>
              <a:ext uri="{FF2B5EF4-FFF2-40B4-BE49-F238E27FC236}">
                <a16:creationId xmlns:a16="http://schemas.microsoft.com/office/drawing/2014/main" id="{AFD1E905-D87F-4D07-A88B-DDE4423B94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627" y="2003992"/>
            <a:ext cx="7120704" cy="4300905"/>
          </a:xfrm>
          <a:prstGeom prst="rect">
            <a:avLst/>
          </a:prstGeom>
        </p:spPr>
      </p:pic>
      <p:sp>
        <p:nvSpPr>
          <p:cNvPr id="8" name="Rectangle 7">
            <a:extLst>
              <a:ext uri="{FF2B5EF4-FFF2-40B4-BE49-F238E27FC236}">
                <a16:creationId xmlns:a16="http://schemas.microsoft.com/office/drawing/2014/main" id="{6BE566E5-8626-40B6-AD15-5E45F0A678CF}"/>
              </a:ext>
            </a:extLst>
          </p:cNvPr>
          <p:cNvSpPr/>
          <p:nvPr/>
        </p:nvSpPr>
        <p:spPr>
          <a:xfrm rot="10800000">
            <a:off x="10387035" y="109213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Picture Placeholder 6">
            <a:extLst>
              <a:ext uri="{FF2B5EF4-FFF2-40B4-BE49-F238E27FC236}">
                <a16:creationId xmlns:a16="http://schemas.microsoft.com/office/drawing/2014/main" id="{3D0E3926-CAE8-4288-8EF6-9092CC4C9D37}"/>
              </a:ext>
            </a:extLst>
          </p:cNvPr>
          <p:cNvSpPr>
            <a:spLocks noGrp="1"/>
          </p:cNvSpPr>
          <p:nvPr>
            <p:ph type="pic" sz="quarter" idx="10" hasCustomPrompt="1"/>
          </p:nvPr>
        </p:nvSpPr>
        <p:spPr>
          <a:xfrm>
            <a:off x="1143015" y="2237635"/>
            <a:ext cx="5403064" cy="3350667"/>
          </a:xfrm>
        </p:spPr>
        <p:txBody>
          <a:bodyPr>
            <a:normAutofit/>
          </a:bodyPr>
          <a:lstStyle>
            <a:lvl1pPr marL="0" indent="0">
              <a:buNone/>
              <a:defRPr sz="1500">
                <a:solidFill>
                  <a:schemeClr val="bg1"/>
                </a:solidFill>
                <a:latin typeface="+mn-lt"/>
              </a:defRPr>
            </a:lvl1pPr>
          </a:lstStyle>
          <a:p>
            <a:r>
              <a:rPr lang="en-US" dirty="0"/>
              <a:t>Click the icon to add image</a:t>
            </a:r>
          </a:p>
        </p:txBody>
      </p:sp>
      <p:sp>
        <p:nvSpPr>
          <p:cNvPr id="12" name="Title 1">
            <a:extLst>
              <a:ext uri="{FF2B5EF4-FFF2-40B4-BE49-F238E27FC236}">
                <a16:creationId xmlns:a16="http://schemas.microsoft.com/office/drawing/2014/main" id="{51385F50-0C69-4721-A24C-ED1EA1EDA5E6}"/>
              </a:ext>
            </a:extLst>
          </p:cNvPr>
          <p:cNvSpPr>
            <a:spLocks noGrp="1"/>
          </p:cNvSpPr>
          <p:nvPr>
            <p:ph type="title" hasCustomPrompt="1"/>
          </p:nvPr>
        </p:nvSpPr>
        <p:spPr>
          <a:xfrm>
            <a:off x="1291780" y="1191966"/>
            <a:ext cx="10515600" cy="618385"/>
          </a:xfrm>
        </p:spPr>
        <p:txBody>
          <a:bodyPr>
            <a:normAutofit/>
          </a:bodyPr>
          <a:lstStyle>
            <a:lvl1pPr algn="r">
              <a:defRPr sz="3600"/>
            </a:lvl1pPr>
          </a:lstStyle>
          <a:p>
            <a:r>
              <a:rPr lang="en-US" dirty="0"/>
              <a:t>Title goes here</a:t>
            </a:r>
            <a:endParaRPr lang="en-GB" dirty="0"/>
          </a:p>
        </p:txBody>
      </p:sp>
      <p:sp>
        <p:nvSpPr>
          <p:cNvPr id="3" name="Slide Number Placeholder 2">
            <a:extLst>
              <a:ext uri="{FF2B5EF4-FFF2-40B4-BE49-F238E27FC236}">
                <a16:creationId xmlns:a16="http://schemas.microsoft.com/office/drawing/2014/main" id="{2AE7437A-F3C3-4FAD-81BE-650B0C836567}"/>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4" name="Footer Placeholder 3">
            <a:extLst>
              <a:ext uri="{FF2B5EF4-FFF2-40B4-BE49-F238E27FC236}">
                <a16:creationId xmlns:a16="http://schemas.microsoft.com/office/drawing/2014/main" id="{5C844011-52E4-4138-A057-9822B0E50426}"/>
              </a:ext>
            </a:extLst>
          </p:cNvPr>
          <p:cNvSpPr>
            <a:spLocks noGrp="1"/>
          </p:cNvSpPr>
          <p:nvPr>
            <p:ph type="ftr" sz="quarter" idx="14"/>
          </p:nvPr>
        </p:nvSpPr>
        <p:spPr/>
        <p:txBody>
          <a:bodyPr/>
          <a:lstStyle/>
          <a:p>
            <a:r>
              <a:rPr lang="en-US"/>
              <a:t>Public</a:t>
            </a:r>
            <a:endParaRPr lang="en-US" dirty="0"/>
          </a:p>
        </p:txBody>
      </p:sp>
      <p:sp>
        <p:nvSpPr>
          <p:cNvPr id="10" name="Text Placeholder 10">
            <a:extLst>
              <a:ext uri="{FF2B5EF4-FFF2-40B4-BE49-F238E27FC236}">
                <a16:creationId xmlns:a16="http://schemas.microsoft.com/office/drawing/2014/main" id="{C70EE1F4-49D1-41A6-A548-A8B6E299257F}"/>
              </a:ext>
            </a:extLst>
          </p:cNvPr>
          <p:cNvSpPr>
            <a:spLocks noGrp="1"/>
          </p:cNvSpPr>
          <p:nvPr>
            <p:ph type="body" sz="quarter" idx="11"/>
          </p:nvPr>
        </p:nvSpPr>
        <p:spPr>
          <a:xfrm>
            <a:off x="6905896" y="2043994"/>
            <a:ext cx="4901483" cy="3633995"/>
          </a:xfrm>
        </p:spPr>
        <p:txBody>
          <a:bodyPr>
            <a:normAutofit/>
          </a:bodyPr>
          <a:lstStyle>
            <a:lvl1pPr marL="285750" indent="-285750" algn="l">
              <a:buFont typeface="Arial" panose="020B0604020202020204" pitchFamily="34" charset="0"/>
              <a:buChar char="•"/>
              <a:defRPr lang="en-US" sz="1800" b="0" i="0" smtClean="0">
                <a:solidFill>
                  <a:schemeClr val="bg1"/>
                </a:solidFill>
                <a:effectLst/>
                <a:latin typeface="+mn-lt"/>
              </a:defRPr>
            </a:lvl1pPr>
            <a:lvl2pPr algn="l">
              <a:defRPr sz="1600"/>
            </a:lvl2pPr>
            <a:lvl3pPr algn="l">
              <a:defRPr sz="1400"/>
            </a:lvl3pPr>
            <a:lvl4pPr algn="l">
              <a:defRPr sz="1200"/>
            </a:lvl4pPr>
            <a:lvl5pPr algn="l">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51876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MPUTER MOCKUP + TITLE + TEXT (BLUE)">
    <p:spTree>
      <p:nvGrpSpPr>
        <p:cNvPr id="1" name=""/>
        <p:cNvGrpSpPr/>
        <p:nvPr/>
      </p:nvGrpSpPr>
      <p:grpSpPr>
        <a:xfrm>
          <a:off x="0" y="0"/>
          <a:ext cx="0" cy="0"/>
          <a:chOff x="0" y="0"/>
          <a:chExt cx="0" cy="0"/>
        </a:xfrm>
      </p:grpSpPr>
      <p:pic>
        <p:nvPicPr>
          <p:cNvPr id="7" name="Picture 6" descr="A flat screen monitor&#10;&#10;Description generated with high confidence">
            <a:extLst>
              <a:ext uri="{FF2B5EF4-FFF2-40B4-BE49-F238E27FC236}">
                <a16:creationId xmlns:a16="http://schemas.microsoft.com/office/drawing/2014/main" id="{1C0748D2-7D46-4CBF-8E7C-C4B0CB4D0B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7755" y="937847"/>
            <a:ext cx="6727287" cy="5849815"/>
          </a:xfrm>
          <a:prstGeom prst="rect">
            <a:avLst/>
          </a:prstGeom>
        </p:spPr>
      </p:pic>
      <p:sp>
        <p:nvSpPr>
          <p:cNvPr id="8" name="Picture Placeholder 6">
            <a:extLst>
              <a:ext uri="{FF2B5EF4-FFF2-40B4-BE49-F238E27FC236}">
                <a16:creationId xmlns:a16="http://schemas.microsoft.com/office/drawing/2014/main" id="{CB7510C3-52BF-4D79-8CD2-CA159D19D120}"/>
              </a:ext>
            </a:extLst>
          </p:cNvPr>
          <p:cNvSpPr>
            <a:spLocks noGrp="1"/>
          </p:cNvSpPr>
          <p:nvPr>
            <p:ph type="pic" sz="quarter" idx="10" hasCustomPrompt="1"/>
          </p:nvPr>
        </p:nvSpPr>
        <p:spPr>
          <a:xfrm>
            <a:off x="5724797" y="1244237"/>
            <a:ext cx="5633357" cy="3393077"/>
          </a:xfrm>
        </p:spPr>
        <p:txBody>
          <a:bodyPr>
            <a:normAutofit/>
          </a:bodyPr>
          <a:lstStyle>
            <a:lvl1pPr marL="0" indent="0">
              <a:buNone/>
              <a:defRPr sz="1500">
                <a:solidFill>
                  <a:schemeClr val="bg1"/>
                </a:solidFill>
                <a:latin typeface="+mn-lt"/>
              </a:defRPr>
            </a:lvl1pPr>
          </a:lstStyle>
          <a:p>
            <a:r>
              <a:rPr lang="en-US" dirty="0"/>
              <a:t>Click the icon to add image</a:t>
            </a:r>
          </a:p>
        </p:txBody>
      </p:sp>
      <p:sp>
        <p:nvSpPr>
          <p:cNvPr id="9" name="Rectangle 8">
            <a:extLst>
              <a:ext uri="{FF2B5EF4-FFF2-40B4-BE49-F238E27FC236}">
                <a16:creationId xmlns:a16="http://schemas.microsoft.com/office/drawing/2014/main" id="{12A9FB1A-8EA0-4DD7-977C-E689B9FC2872}"/>
              </a:ext>
            </a:extLst>
          </p:cNvPr>
          <p:cNvSpPr/>
          <p:nvPr/>
        </p:nvSpPr>
        <p:spPr>
          <a:xfrm rot="10800000">
            <a:off x="660061" y="1085212"/>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A5B354B2-0C21-4146-A009-27CBF26CA3C6}"/>
              </a:ext>
            </a:extLst>
          </p:cNvPr>
          <p:cNvSpPr>
            <a:spLocks noGrp="1"/>
          </p:cNvSpPr>
          <p:nvPr>
            <p:ph type="title" hasCustomPrompt="1"/>
          </p:nvPr>
        </p:nvSpPr>
        <p:spPr>
          <a:xfrm>
            <a:off x="564491" y="1194130"/>
            <a:ext cx="4657132" cy="618385"/>
          </a:xfrm>
        </p:spPr>
        <p:txBody>
          <a:bodyPr>
            <a:normAutofit/>
          </a:bodyPr>
          <a:lstStyle>
            <a:lvl1pPr algn="l">
              <a:defRPr sz="3600"/>
            </a:lvl1pPr>
          </a:lstStyle>
          <a:p>
            <a:r>
              <a:rPr lang="en-US" dirty="0"/>
              <a:t>Heading goes here</a:t>
            </a:r>
            <a:endParaRPr lang="en-GB" dirty="0"/>
          </a:p>
        </p:txBody>
      </p:sp>
      <p:sp>
        <p:nvSpPr>
          <p:cNvPr id="4" name="Slide Number Placeholder 3">
            <a:extLst>
              <a:ext uri="{FF2B5EF4-FFF2-40B4-BE49-F238E27FC236}">
                <a16:creationId xmlns:a16="http://schemas.microsoft.com/office/drawing/2014/main" id="{F1AD7BB7-6D8C-43A2-BF5C-C1C3D912B5FD}"/>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2" name="Footer Placeholder 1">
            <a:extLst>
              <a:ext uri="{FF2B5EF4-FFF2-40B4-BE49-F238E27FC236}">
                <a16:creationId xmlns:a16="http://schemas.microsoft.com/office/drawing/2014/main" id="{033AF429-8F44-4A49-8F3D-A524F7398C77}"/>
              </a:ext>
            </a:extLst>
          </p:cNvPr>
          <p:cNvSpPr>
            <a:spLocks noGrp="1"/>
          </p:cNvSpPr>
          <p:nvPr>
            <p:ph type="ftr" sz="quarter" idx="15"/>
          </p:nvPr>
        </p:nvSpPr>
        <p:spPr/>
        <p:txBody>
          <a:bodyPr/>
          <a:lstStyle/>
          <a:p>
            <a:r>
              <a:rPr lang="en-US"/>
              <a:t>Public</a:t>
            </a:r>
            <a:endParaRPr lang="en-US" dirty="0"/>
          </a:p>
        </p:txBody>
      </p:sp>
      <p:sp>
        <p:nvSpPr>
          <p:cNvPr id="11" name="Text Placeholder 10">
            <a:extLst>
              <a:ext uri="{FF2B5EF4-FFF2-40B4-BE49-F238E27FC236}">
                <a16:creationId xmlns:a16="http://schemas.microsoft.com/office/drawing/2014/main" id="{C70EE1F4-49D1-41A6-A548-A8B6E299257F}"/>
              </a:ext>
            </a:extLst>
          </p:cNvPr>
          <p:cNvSpPr>
            <a:spLocks noGrp="1"/>
          </p:cNvSpPr>
          <p:nvPr>
            <p:ph type="body" sz="quarter" idx="11"/>
          </p:nvPr>
        </p:nvSpPr>
        <p:spPr>
          <a:xfrm>
            <a:off x="564491" y="2068798"/>
            <a:ext cx="4657132" cy="4366836"/>
          </a:xfrm>
        </p:spPr>
        <p:txBody>
          <a:bodyPr>
            <a:normAutofit/>
          </a:bodyPr>
          <a:lstStyle>
            <a:lvl1pPr marL="285750" indent="-285750">
              <a:buFont typeface="Arial" panose="020B0604020202020204" pitchFamily="34" charset="0"/>
              <a:buChar char="•"/>
              <a:defRPr lang="en-US" sz="1800" b="0" i="0" smtClean="0">
                <a:solidFill>
                  <a:schemeClr val="bg1"/>
                </a:solidFill>
                <a:effectLst/>
                <a:latin typeface="+mn-lt"/>
              </a:defRPr>
            </a:lvl1pPr>
            <a:lvl2pPr>
              <a:defRPr sz="1600"/>
            </a:lvl2pPr>
            <a:lvl3pPr>
              <a:defRPr sz="1400"/>
            </a:lvl3pPr>
            <a:lvl4pPr>
              <a:defRPr sz="12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325839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ING + CONTENT (BLU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B6C9429-C106-4504-A84A-D237905942E2}"/>
              </a:ext>
            </a:extLst>
          </p:cNvPr>
          <p:cNvSpPr>
            <a:spLocks noGrp="1"/>
          </p:cNvSpPr>
          <p:nvPr>
            <p:ph type="ftr" sz="quarter" idx="13"/>
          </p:nvPr>
        </p:nvSpPr>
        <p:spPr/>
        <p:txBody>
          <a:bodyPr/>
          <a:lstStyle/>
          <a:p>
            <a:r>
              <a:rPr lang="en-US"/>
              <a:t>Public</a:t>
            </a:r>
            <a:endParaRPr lang="en-US" dirty="0"/>
          </a:p>
        </p:txBody>
      </p:sp>
      <p:sp>
        <p:nvSpPr>
          <p:cNvPr id="5" name="Slide Number Placeholder 4">
            <a:extLst>
              <a:ext uri="{FF2B5EF4-FFF2-40B4-BE49-F238E27FC236}">
                <a16:creationId xmlns:a16="http://schemas.microsoft.com/office/drawing/2014/main" id="{3EBAD457-2D01-4BB4-9DBF-0DBE987060BB}"/>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6" name="Title 1">
            <a:extLst>
              <a:ext uri="{FF2B5EF4-FFF2-40B4-BE49-F238E27FC236}">
                <a16:creationId xmlns:a16="http://schemas.microsoft.com/office/drawing/2014/main" id="{F065160E-ABD5-42D5-9814-C2D7961E6D9F}"/>
              </a:ext>
            </a:extLst>
          </p:cNvPr>
          <p:cNvSpPr>
            <a:spLocks noGrp="1"/>
          </p:cNvSpPr>
          <p:nvPr>
            <p:ph type="title" hasCustomPrompt="1"/>
          </p:nvPr>
        </p:nvSpPr>
        <p:spPr>
          <a:xfrm>
            <a:off x="354013" y="697836"/>
            <a:ext cx="11437937" cy="618385"/>
          </a:xfrm>
        </p:spPr>
        <p:txBody>
          <a:bodyPr>
            <a:normAutofit/>
          </a:bodyPr>
          <a:lstStyle>
            <a:lvl1pPr algn="l">
              <a:defRPr sz="3600"/>
            </a:lvl1pPr>
          </a:lstStyle>
          <a:p>
            <a:r>
              <a:rPr lang="en-US" dirty="0"/>
              <a:t>Heading goes here</a:t>
            </a:r>
            <a:endParaRPr lang="en-GB" dirty="0"/>
          </a:p>
        </p:txBody>
      </p:sp>
      <p:sp>
        <p:nvSpPr>
          <p:cNvPr id="9" name="Content Placeholder 8">
            <a:extLst>
              <a:ext uri="{FF2B5EF4-FFF2-40B4-BE49-F238E27FC236}">
                <a16:creationId xmlns:a16="http://schemas.microsoft.com/office/drawing/2014/main" id="{56E97797-DE0D-4409-A290-80DBFDCFAB27}"/>
              </a:ext>
            </a:extLst>
          </p:cNvPr>
          <p:cNvSpPr>
            <a:spLocks noGrp="1"/>
          </p:cNvSpPr>
          <p:nvPr>
            <p:ph sz="quarter" idx="15"/>
          </p:nvPr>
        </p:nvSpPr>
        <p:spPr>
          <a:xfrm>
            <a:off x="354013" y="1379537"/>
            <a:ext cx="11437937" cy="5137165"/>
          </a:xfrm>
        </p:spPr>
        <p:txBody>
          <a:bodyPr/>
          <a:lstStyle>
            <a:lvl1pPr algn="l">
              <a:defRPr/>
            </a:lvl1pPr>
            <a:lvl2pPr algn="l">
              <a:defRPr/>
            </a:lvl2pPr>
            <a:lvl3pPr algn="l">
              <a:defRPr/>
            </a:lvl3pPr>
            <a:lvl4pPr algn="l">
              <a:defRPr/>
            </a:lvl4pPr>
            <a:lvl5pPr algn="l">
              <a:defRPr/>
            </a:lvl5pPr>
            <a:lvl6pPr marL="2286000" indent="0">
              <a:buNone/>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94094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ING ONLY (BLU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B6C9429-C106-4504-A84A-D237905942E2}"/>
              </a:ext>
            </a:extLst>
          </p:cNvPr>
          <p:cNvSpPr>
            <a:spLocks noGrp="1"/>
          </p:cNvSpPr>
          <p:nvPr>
            <p:ph type="ftr" sz="quarter" idx="13"/>
          </p:nvPr>
        </p:nvSpPr>
        <p:spPr/>
        <p:txBody>
          <a:bodyPr/>
          <a:lstStyle/>
          <a:p>
            <a:r>
              <a:rPr lang="en-US"/>
              <a:t>Public</a:t>
            </a:r>
            <a:endParaRPr lang="en-US" dirty="0"/>
          </a:p>
        </p:txBody>
      </p:sp>
      <p:sp>
        <p:nvSpPr>
          <p:cNvPr id="5" name="Slide Number Placeholder 4">
            <a:extLst>
              <a:ext uri="{FF2B5EF4-FFF2-40B4-BE49-F238E27FC236}">
                <a16:creationId xmlns:a16="http://schemas.microsoft.com/office/drawing/2014/main" id="{3EBAD457-2D01-4BB4-9DBF-0DBE987060BB}"/>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6" name="Title 1">
            <a:extLst>
              <a:ext uri="{FF2B5EF4-FFF2-40B4-BE49-F238E27FC236}">
                <a16:creationId xmlns:a16="http://schemas.microsoft.com/office/drawing/2014/main" id="{F065160E-ABD5-42D5-9814-C2D7961E6D9F}"/>
              </a:ext>
            </a:extLst>
          </p:cNvPr>
          <p:cNvSpPr>
            <a:spLocks noGrp="1"/>
          </p:cNvSpPr>
          <p:nvPr>
            <p:ph type="title" hasCustomPrompt="1"/>
          </p:nvPr>
        </p:nvSpPr>
        <p:spPr>
          <a:xfrm>
            <a:off x="354013" y="689900"/>
            <a:ext cx="11437937" cy="618385"/>
          </a:xfrm>
        </p:spPr>
        <p:txBody>
          <a:bodyPr>
            <a:normAutofit/>
          </a:bodyPr>
          <a:lstStyle>
            <a:lvl1pPr algn="l">
              <a:defRPr sz="3600"/>
            </a:lvl1pPr>
          </a:lstStyle>
          <a:p>
            <a:r>
              <a:rPr lang="en-US" dirty="0"/>
              <a:t>Heading goes here</a:t>
            </a:r>
            <a:endParaRPr lang="en-GB" dirty="0"/>
          </a:p>
        </p:txBody>
      </p:sp>
    </p:spTree>
    <p:extLst>
      <p:ext uri="{BB962C8B-B14F-4D97-AF65-F5344CB8AC3E}">
        <p14:creationId xmlns:p14="http://schemas.microsoft.com/office/powerpoint/2010/main" val="7692850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HEADING + 4 TEXTBOXES">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FA5DE92-8964-4257-B983-D17C97F2B5A0}"/>
              </a:ext>
            </a:extLst>
          </p:cNvPr>
          <p:cNvSpPr/>
          <p:nvPr/>
        </p:nvSpPr>
        <p:spPr>
          <a:xfrm>
            <a:off x="838200" y="1174505"/>
            <a:ext cx="1237343" cy="122328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solidFill>
                <a:schemeClr val="bg1"/>
              </a:solidFill>
            </a:endParaRPr>
          </a:p>
        </p:txBody>
      </p:sp>
      <p:sp>
        <p:nvSpPr>
          <p:cNvPr id="26" name="Rectangle 25">
            <a:extLst>
              <a:ext uri="{FF2B5EF4-FFF2-40B4-BE49-F238E27FC236}">
                <a16:creationId xmlns:a16="http://schemas.microsoft.com/office/drawing/2014/main" id="{21623387-D15C-4AA0-B413-49F5F1662428}"/>
              </a:ext>
            </a:extLst>
          </p:cNvPr>
          <p:cNvSpPr/>
          <p:nvPr/>
        </p:nvSpPr>
        <p:spPr>
          <a:xfrm>
            <a:off x="838200" y="2541976"/>
            <a:ext cx="1237343" cy="12232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7" name="Rectangle 26">
            <a:extLst>
              <a:ext uri="{FF2B5EF4-FFF2-40B4-BE49-F238E27FC236}">
                <a16:creationId xmlns:a16="http://schemas.microsoft.com/office/drawing/2014/main" id="{181AEBD2-224D-4893-8FE2-D7EA7D2CFB01}"/>
              </a:ext>
            </a:extLst>
          </p:cNvPr>
          <p:cNvSpPr/>
          <p:nvPr/>
        </p:nvSpPr>
        <p:spPr>
          <a:xfrm>
            <a:off x="838200" y="3921785"/>
            <a:ext cx="1237343" cy="122328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solidFill>
                <a:schemeClr val="bg1"/>
              </a:solidFill>
            </a:endParaRPr>
          </a:p>
        </p:txBody>
      </p:sp>
      <p:sp>
        <p:nvSpPr>
          <p:cNvPr id="28" name="Rectangle 27">
            <a:extLst>
              <a:ext uri="{FF2B5EF4-FFF2-40B4-BE49-F238E27FC236}">
                <a16:creationId xmlns:a16="http://schemas.microsoft.com/office/drawing/2014/main" id="{A698207D-8436-4958-8AA4-6AB8ED5EE18B}"/>
              </a:ext>
            </a:extLst>
          </p:cNvPr>
          <p:cNvSpPr/>
          <p:nvPr/>
        </p:nvSpPr>
        <p:spPr>
          <a:xfrm>
            <a:off x="832533" y="5309677"/>
            <a:ext cx="1237343" cy="12232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7" name="Rectangle 6">
            <a:extLst>
              <a:ext uri="{FF2B5EF4-FFF2-40B4-BE49-F238E27FC236}">
                <a16:creationId xmlns:a16="http://schemas.microsoft.com/office/drawing/2014/main" id="{D7169D78-36DE-41A4-BBBE-868C28403DCD}"/>
              </a:ext>
            </a:extLst>
          </p:cNvPr>
          <p:cNvSpPr/>
          <p:nvPr/>
        </p:nvSpPr>
        <p:spPr>
          <a:xfrm>
            <a:off x="2075543" y="1174505"/>
            <a:ext cx="9278257" cy="122328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a:extLst>
              <a:ext uri="{FF2B5EF4-FFF2-40B4-BE49-F238E27FC236}">
                <a16:creationId xmlns:a16="http://schemas.microsoft.com/office/drawing/2014/main" id="{80B5FF0C-79DD-4F9B-8133-D8B46ED81F9D}"/>
              </a:ext>
            </a:extLst>
          </p:cNvPr>
          <p:cNvSpPr/>
          <p:nvPr/>
        </p:nvSpPr>
        <p:spPr>
          <a:xfrm>
            <a:off x="2075543" y="2548145"/>
            <a:ext cx="9278257" cy="122328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11">
            <a:extLst>
              <a:ext uri="{FF2B5EF4-FFF2-40B4-BE49-F238E27FC236}">
                <a16:creationId xmlns:a16="http://schemas.microsoft.com/office/drawing/2014/main" id="{2FF74077-F8C8-4DD5-8DE2-5E4C384BF925}"/>
              </a:ext>
            </a:extLst>
          </p:cNvPr>
          <p:cNvSpPr/>
          <p:nvPr/>
        </p:nvSpPr>
        <p:spPr>
          <a:xfrm>
            <a:off x="2075543" y="5312147"/>
            <a:ext cx="9278257" cy="122328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13">
            <a:extLst>
              <a:ext uri="{FF2B5EF4-FFF2-40B4-BE49-F238E27FC236}">
                <a16:creationId xmlns:a16="http://schemas.microsoft.com/office/drawing/2014/main" id="{3E975EFA-C3F9-4DA9-B646-7211235F601C}"/>
              </a:ext>
            </a:extLst>
          </p:cNvPr>
          <p:cNvSpPr/>
          <p:nvPr/>
        </p:nvSpPr>
        <p:spPr>
          <a:xfrm>
            <a:off x="2075543" y="3921786"/>
            <a:ext cx="9278257" cy="122328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mn-lt"/>
            </a:endParaRPr>
          </a:p>
        </p:txBody>
      </p:sp>
      <p:sp>
        <p:nvSpPr>
          <p:cNvPr id="17" name="Text Placeholder 10">
            <a:extLst>
              <a:ext uri="{FF2B5EF4-FFF2-40B4-BE49-F238E27FC236}">
                <a16:creationId xmlns:a16="http://schemas.microsoft.com/office/drawing/2014/main" id="{477829D9-A7CA-40E2-80A5-E0CE8EF999D7}"/>
              </a:ext>
            </a:extLst>
          </p:cNvPr>
          <p:cNvSpPr>
            <a:spLocks noGrp="1"/>
          </p:cNvSpPr>
          <p:nvPr>
            <p:ph type="body" sz="quarter" idx="11"/>
          </p:nvPr>
        </p:nvSpPr>
        <p:spPr>
          <a:xfrm>
            <a:off x="2148694" y="1281537"/>
            <a:ext cx="8952121" cy="100446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18" name="Text Placeholder 10">
            <a:extLst>
              <a:ext uri="{FF2B5EF4-FFF2-40B4-BE49-F238E27FC236}">
                <a16:creationId xmlns:a16="http://schemas.microsoft.com/office/drawing/2014/main" id="{06E628FF-C517-43D9-8E8D-07088662EA26}"/>
              </a:ext>
            </a:extLst>
          </p:cNvPr>
          <p:cNvSpPr>
            <a:spLocks noGrp="1"/>
          </p:cNvSpPr>
          <p:nvPr>
            <p:ph type="body" sz="quarter" idx="12"/>
          </p:nvPr>
        </p:nvSpPr>
        <p:spPr>
          <a:xfrm>
            <a:off x="2148694" y="2657553"/>
            <a:ext cx="8952121" cy="100446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19" name="Text Placeholder 10">
            <a:extLst>
              <a:ext uri="{FF2B5EF4-FFF2-40B4-BE49-F238E27FC236}">
                <a16:creationId xmlns:a16="http://schemas.microsoft.com/office/drawing/2014/main" id="{CA4B9C8D-8BDD-4122-826D-75FACC04A41A}"/>
              </a:ext>
            </a:extLst>
          </p:cNvPr>
          <p:cNvSpPr>
            <a:spLocks noGrp="1"/>
          </p:cNvSpPr>
          <p:nvPr>
            <p:ph type="body" sz="quarter" idx="13"/>
          </p:nvPr>
        </p:nvSpPr>
        <p:spPr>
          <a:xfrm>
            <a:off x="2148694" y="4034363"/>
            <a:ext cx="8952121" cy="1004464"/>
          </a:xfrm>
        </p:spPr>
        <p:txBody>
          <a:bodyPr>
            <a:normAutofit/>
          </a:bodyPr>
          <a:lstStyle>
            <a:lvl1pPr marL="0" indent="0">
              <a:buNone/>
              <a:defRPr lang="en-US" sz="1600" b="0" i="0" kern="1200" smtClean="0">
                <a:solidFill>
                  <a:schemeClr val="tx1"/>
                </a:solidFill>
                <a:effectLst/>
                <a:latin typeface="+mn-lt"/>
                <a:ea typeface="+mn-ea"/>
                <a:cs typeface="+mn-cs"/>
              </a:defRPr>
            </a:lvl1pPr>
          </a:lstStyle>
          <a:p>
            <a:pPr lvl="0"/>
            <a:r>
              <a:rPr lang="en-US"/>
              <a:t>Edit Master text styles</a:t>
            </a:r>
          </a:p>
        </p:txBody>
      </p:sp>
      <p:sp>
        <p:nvSpPr>
          <p:cNvPr id="20" name="Text Placeholder 10">
            <a:extLst>
              <a:ext uri="{FF2B5EF4-FFF2-40B4-BE49-F238E27FC236}">
                <a16:creationId xmlns:a16="http://schemas.microsoft.com/office/drawing/2014/main" id="{37E3BCE3-EE84-4EC0-9DDB-D608AF8563E2}"/>
              </a:ext>
            </a:extLst>
          </p:cNvPr>
          <p:cNvSpPr>
            <a:spLocks noGrp="1"/>
          </p:cNvSpPr>
          <p:nvPr>
            <p:ph type="body" sz="quarter" idx="14"/>
          </p:nvPr>
        </p:nvSpPr>
        <p:spPr>
          <a:xfrm>
            <a:off x="2148694" y="5410379"/>
            <a:ext cx="8952121" cy="100446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21" name="Text Placeholder 10">
            <a:extLst>
              <a:ext uri="{FF2B5EF4-FFF2-40B4-BE49-F238E27FC236}">
                <a16:creationId xmlns:a16="http://schemas.microsoft.com/office/drawing/2014/main" id="{0246CF99-66DD-4C1B-BCCC-899DA095E203}"/>
              </a:ext>
            </a:extLst>
          </p:cNvPr>
          <p:cNvSpPr>
            <a:spLocks noGrp="1"/>
          </p:cNvSpPr>
          <p:nvPr>
            <p:ph type="body" sz="quarter" idx="15"/>
          </p:nvPr>
        </p:nvSpPr>
        <p:spPr>
          <a:xfrm>
            <a:off x="900018" y="1281537"/>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22" name="Text Placeholder 10">
            <a:extLst>
              <a:ext uri="{FF2B5EF4-FFF2-40B4-BE49-F238E27FC236}">
                <a16:creationId xmlns:a16="http://schemas.microsoft.com/office/drawing/2014/main" id="{7D488638-36BB-406A-8A04-206B9F09B9BD}"/>
              </a:ext>
            </a:extLst>
          </p:cNvPr>
          <p:cNvSpPr>
            <a:spLocks noGrp="1"/>
          </p:cNvSpPr>
          <p:nvPr>
            <p:ph type="body" sz="quarter" idx="16"/>
          </p:nvPr>
        </p:nvSpPr>
        <p:spPr>
          <a:xfrm>
            <a:off x="900018" y="2657554"/>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23" name="Text Placeholder 10">
            <a:extLst>
              <a:ext uri="{FF2B5EF4-FFF2-40B4-BE49-F238E27FC236}">
                <a16:creationId xmlns:a16="http://schemas.microsoft.com/office/drawing/2014/main" id="{05DFD742-31BC-4015-BA6C-D43812D4F94F}"/>
              </a:ext>
            </a:extLst>
          </p:cNvPr>
          <p:cNvSpPr>
            <a:spLocks noGrp="1"/>
          </p:cNvSpPr>
          <p:nvPr>
            <p:ph type="body" sz="quarter" idx="17"/>
          </p:nvPr>
        </p:nvSpPr>
        <p:spPr>
          <a:xfrm>
            <a:off x="900018" y="4034363"/>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24" name="Text Placeholder 10">
            <a:extLst>
              <a:ext uri="{FF2B5EF4-FFF2-40B4-BE49-F238E27FC236}">
                <a16:creationId xmlns:a16="http://schemas.microsoft.com/office/drawing/2014/main" id="{B777F903-92B0-4D8E-9FB2-43880C78D70C}"/>
              </a:ext>
            </a:extLst>
          </p:cNvPr>
          <p:cNvSpPr>
            <a:spLocks noGrp="1"/>
          </p:cNvSpPr>
          <p:nvPr>
            <p:ph type="body" sz="quarter" idx="18"/>
          </p:nvPr>
        </p:nvSpPr>
        <p:spPr>
          <a:xfrm>
            <a:off x="900018" y="5410380"/>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16" name="Title 1">
            <a:extLst>
              <a:ext uri="{FF2B5EF4-FFF2-40B4-BE49-F238E27FC236}">
                <a16:creationId xmlns:a16="http://schemas.microsoft.com/office/drawing/2014/main" id="{3DFA9051-427A-481F-B878-ABE924942B46}"/>
              </a:ext>
            </a:extLst>
          </p:cNvPr>
          <p:cNvSpPr>
            <a:spLocks noGrp="1"/>
          </p:cNvSpPr>
          <p:nvPr>
            <p:ph type="title" hasCustomPrompt="1"/>
          </p:nvPr>
        </p:nvSpPr>
        <p:spPr>
          <a:xfrm>
            <a:off x="838200" y="453112"/>
            <a:ext cx="10515600" cy="620566"/>
          </a:xfrm>
        </p:spPr>
        <p:txBody>
          <a:bodyPr>
            <a:normAutofit/>
          </a:bodyPr>
          <a:lstStyle>
            <a:lvl1pPr algn="ctr">
              <a:defRPr sz="3600"/>
            </a:lvl1pPr>
          </a:lstStyle>
          <a:p>
            <a:r>
              <a:rPr lang="en-US" dirty="0"/>
              <a:t>Click to edit heading</a:t>
            </a:r>
            <a:endParaRPr lang="en-GB" dirty="0"/>
          </a:p>
        </p:txBody>
      </p:sp>
      <p:sp>
        <p:nvSpPr>
          <p:cNvPr id="3" name="Footer Placeholder 2">
            <a:extLst>
              <a:ext uri="{FF2B5EF4-FFF2-40B4-BE49-F238E27FC236}">
                <a16:creationId xmlns:a16="http://schemas.microsoft.com/office/drawing/2014/main" id="{B05D5F1C-8DF7-480D-9656-BDD9B4A6B324}"/>
              </a:ext>
            </a:extLst>
          </p:cNvPr>
          <p:cNvSpPr>
            <a:spLocks noGrp="1"/>
          </p:cNvSpPr>
          <p:nvPr>
            <p:ph type="ftr" sz="quarter" idx="20"/>
          </p:nvPr>
        </p:nvSpPr>
        <p:spPr/>
        <p:txBody>
          <a:bodyPr/>
          <a:lstStyle/>
          <a:p>
            <a:r>
              <a:rPr lang="en-US"/>
              <a:t>Public</a:t>
            </a:r>
            <a:endParaRPr lang="en-US" dirty="0"/>
          </a:p>
        </p:txBody>
      </p:sp>
      <p:sp>
        <p:nvSpPr>
          <p:cNvPr id="4" name="Slide Number Placeholder 3">
            <a:extLst>
              <a:ext uri="{FF2B5EF4-FFF2-40B4-BE49-F238E27FC236}">
                <a16:creationId xmlns:a16="http://schemas.microsoft.com/office/drawing/2014/main" id="{36029475-3068-46E9-AB97-381269FA650F}"/>
              </a:ext>
            </a:extLst>
          </p:cNvPr>
          <p:cNvSpPr>
            <a:spLocks noGrp="1"/>
          </p:cNvSpPr>
          <p:nvPr>
            <p:ph type="sldNum" sz="quarter" idx="21"/>
          </p:nvPr>
        </p:nvSpPr>
        <p:spPr/>
        <p:txBody>
          <a:bodyPr/>
          <a:lstStyle/>
          <a:p>
            <a:fld id="{43981729-7503-47A0-96E9-2C54EA94F56A}" type="slidenum">
              <a:rPr lang="en-US" smtClean="0"/>
              <a:pPr/>
              <a:t>‹#›</a:t>
            </a:fld>
            <a:endParaRPr lang="en-US" dirty="0"/>
          </a:p>
        </p:txBody>
      </p:sp>
    </p:spTree>
    <p:extLst>
      <p:ext uri="{BB962C8B-B14F-4D97-AF65-F5344CB8AC3E}">
        <p14:creationId xmlns:p14="http://schemas.microsoft.com/office/powerpoint/2010/main" val="6526769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HEADING + 4 TEXTBOXES (COLORS) (BLUE)">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FA5DE92-8964-4257-B983-D17C97F2B5A0}"/>
              </a:ext>
            </a:extLst>
          </p:cNvPr>
          <p:cNvSpPr/>
          <p:nvPr/>
        </p:nvSpPr>
        <p:spPr>
          <a:xfrm>
            <a:off x="838200" y="1174505"/>
            <a:ext cx="1237343" cy="122328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solidFill>
                <a:schemeClr val="bg1"/>
              </a:solidFill>
            </a:endParaRPr>
          </a:p>
        </p:txBody>
      </p:sp>
      <p:sp>
        <p:nvSpPr>
          <p:cNvPr id="26" name="Rectangle 25">
            <a:extLst>
              <a:ext uri="{FF2B5EF4-FFF2-40B4-BE49-F238E27FC236}">
                <a16:creationId xmlns:a16="http://schemas.microsoft.com/office/drawing/2014/main" id="{21623387-D15C-4AA0-B413-49F5F1662428}"/>
              </a:ext>
            </a:extLst>
          </p:cNvPr>
          <p:cNvSpPr/>
          <p:nvPr/>
        </p:nvSpPr>
        <p:spPr>
          <a:xfrm>
            <a:off x="838200" y="2541976"/>
            <a:ext cx="1237343" cy="12232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7" name="Rectangle 26">
            <a:extLst>
              <a:ext uri="{FF2B5EF4-FFF2-40B4-BE49-F238E27FC236}">
                <a16:creationId xmlns:a16="http://schemas.microsoft.com/office/drawing/2014/main" id="{181AEBD2-224D-4893-8FE2-D7EA7D2CFB01}"/>
              </a:ext>
            </a:extLst>
          </p:cNvPr>
          <p:cNvSpPr/>
          <p:nvPr/>
        </p:nvSpPr>
        <p:spPr>
          <a:xfrm>
            <a:off x="838200" y="3921785"/>
            <a:ext cx="1237343" cy="1223281"/>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solidFill>
                <a:schemeClr val="bg1"/>
              </a:solidFill>
            </a:endParaRPr>
          </a:p>
        </p:txBody>
      </p:sp>
      <p:sp>
        <p:nvSpPr>
          <p:cNvPr id="28" name="Rectangle 27">
            <a:extLst>
              <a:ext uri="{FF2B5EF4-FFF2-40B4-BE49-F238E27FC236}">
                <a16:creationId xmlns:a16="http://schemas.microsoft.com/office/drawing/2014/main" id="{A698207D-8436-4958-8AA4-6AB8ED5EE18B}"/>
              </a:ext>
            </a:extLst>
          </p:cNvPr>
          <p:cNvSpPr/>
          <p:nvPr/>
        </p:nvSpPr>
        <p:spPr>
          <a:xfrm>
            <a:off x="832533" y="5309677"/>
            <a:ext cx="1237343" cy="1223281"/>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solidFill>
                <a:schemeClr val="bg1"/>
              </a:solidFill>
            </a:endParaRPr>
          </a:p>
        </p:txBody>
      </p:sp>
      <p:sp>
        <p:nvSpPr>
          <p:cNvPr id="7" name="Rectangle 6">
            <a:extLst>
              <a:ext uri="{FF2B5EF4-FFF2-40B4-BE49-F238E27FC236}">
                <a16:creationId xmlns:a16="http://schemas.microsoft.com/office/drawing/2014/main" id="{D7169D78-36DE-41A4-BBBE-868C28403DCD}"/>
              </a:ext>
            </a:extLst>
          </p:cNvPr>
          <p:cNvSpPr/>
          <p:nvPr/>
        </p:nvSpPr>
        <p:spPr>
          <a:xfrm>
            <a:off x="2075543" y="1174505"/>
            <a:ext cx="9278257" cy="122328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a:extLst>
              <a:ext uri="{FF2B5EF4-FFF2-40B4-BE49-F238E27FC236}">
                <a16:creationId xmlns:a16="http://schemas.microsoft.com/office/drawing/2014/main" id="{80B5FF0C-79DD-4F9B-8133-D8B46ED81F9D}"/>
              </a:ext>
            </a:extLst>
          </p:cNvPr>
          <p:cNvSpPr/>
          <p:nvPr/>
        </p:nvSpPr>
        <p:spPr>
          <a:xfrm>
            <a:off x="2075543" y="2548145"/>
            <a:ext cx="9278257" cy="122328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11">
            <a:extLst>
              <a:ext uri="{FF2B5EF4-FFF2-40B4-BE49-F238E27FC236}">
                <a16:creationId xmlns:a16="http://schemas.microsoft.com/office/drawing/2014/main" id="{2FF74077-F8C8-4DD5-8DE2-5E4C384BF925}"/>
              </a:ext>
            </a:extLst>
          </p:cNvPr>
          <p:cNvSpPr/>
          <p:nvPr/>
        </p:nvSpPr>
        <p:spPr>
          <a:xfrm>
            <a:off x="2075543" y="5312147"/>
            <a:ext cx="9278257" cy="122328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13">
            <a:extLst>
              <a:ext uri="{FF2B5EF4-FFF2-40B4-BE49-F238E27FC236}">
                <a16:creationId xmlns:a16="http://schemas.microsoft.com/office/drawing/2014/main" id="{3E975EFA-C3F9-4DA9-B646-7211235F601C}"/>
              </a:ext>
            </a:extLst>
          </p:cNvPr>
          <p:cNvSpPr/>
          <p:nvPr/>
        </p:nvSpPr>
        <p:spPr>
          <a:xfrm>
            <a:off x="2075543" y="3921786"/>
            <a:ext cx="9278257" cy="122328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mn-lt"/>
            </a:endParaRPr>
          </a:p>
        </p:txBody>
      </p:sp>
      <p:sp>
        <p:nvSpPr>
          <p:cNvPr id="17" name="Text Placeholder 10">
            <a:extLst>
              <a:ext uri="{FF2B5EF4-FFF2-40B4-BE49-F238E27FC236}">
                <a16:creationId xmlns:a16="http://schemas.microsoft.com/office/drawing/2014/main" id="{477829D9-A7CA-40E2-80A5-E0CE8EF999D7}"/>
              </a:ext>
            </a:extLst>
          </p:cNvPr>
          <p:cNvSpPr>
            <a:spLocks noGrp="1"/>
          </p:cNvSpPr>
          <p:nvPr>
            <p:ph type="body" sz="quarter" idx="11"/>
          </p:nvPr>
        </p:nvSpPr>
        <p:spPr>
          <a:xfrm>
            <a:off x="2148694" y="1281537"/>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18" name="Text Placeholder 10">
            <a:extLst>
              <a:ext uri="{FF2B5EF4-FFF2-40B4-BE49-F238E27FC236}">
                <a16:creationId xmlns:a16="http://schemas.microsoft.com/office/drawing/2014/main" id="{06E628FF-C517-43D9-8E8D-07088662EA26}"/>
              </a:ext>
            </a:extLst>
          </p:cNvPr>
          <p:cNvSpPr>
            <a:spLocks noGrp="1"/>
          </p:cNvSpPr>
          <p:nvPr>
            <p:ph type="body" sz="quarter" idx="12"/>
          </p:nvPr>
        </p:nvSpPr>
        <p:spPr>
          <a:xfrm>
            <a:off x="2148694" y="2657553"/>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19" name="Text Placeholder 10">
            <a:extLst>
              <a:ext uri="{FF2B5EF4-FFF2-40B4-BE49-F238E27FC236}">
                <a16:creationId xmlns:a16="http://schemas.microsoft.com/office/drawing/2014/main" id="{CA4B9C8D-8BDD-4122-826D-75FACC04A41A}"/>
              </a:ext>
            </a:extLst>
          </p:cNvPr>
          <p:cNvSpPr>
            <a:spLocks noGrp="1"/>
          </p:cNvSpPr>
          <p:nvPr>
            <p:ph type="body" sz="quarter" idx="13"/>
          </p:nvPr>
        </p:nvSpPr>
        <p:spPr>
          <a:xfrm>
            <a:off x="2148694" y="4034363"/>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20" name="Text Placeholder 10">
            <a:extLst>
              <a:ext uri="{FF2B5EF4-FFF2-40B4-BE49-F238E27FC236}">
                <a16:creationId xmlns:a16="http://schemas.microsoft.com/office/drawing/2014/main" id="{37E3BCE3-EE84-4EC0-9DDB-D608AF8563E2}"/>
              </a:ext>
            </a:extLst>
          </p:cNvPr>
          <p:cNvSpPr>
            <a:spLocks noGrp="1"/>
          </p:cNvSpPr>
          <p:nvPr>
            <p:ph type="body" sz="quarter" idx="14"/>
          </p:nvPr>
        </p:nvSpPr>
        <p:spPr>
          <a:xfrm>
            <a:off x="2148694" y="5410379"/>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21" name="Text Placeholder 10">
            <a:extLst>
              <a:ext uri="{FF2B5EF4-FFF2-40B4-BE49-F238E27FC236}">
                <a16:creationId xmlns:a16="http://schemas.microsoft.com/office/drawing/2014/main" id="{0246CF99-66DD-4C1B-BCCC-899DA095E203}"/>
              </a:ext>
            </a:extLst>
          </p:cNvPr>
          <p:cNvSpPr>
            <a:spLocks noGrp="1"/>
          </p:cNvSpPr>
          <p:nvPr>
            <p:ph type="body" sz="quarter" idx="15"/>
          </p:nvPr>
        </p:nvSpPr>
        <p:spPr>
          <a:xfrm>
            <a:off x="900018" y="1281537"/>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22" name="Text Placeholder 10">
            <a:extLst>
              <a:ext uri="{FF2B5EF4-FFF2-40B4-BE49-F238E27FC236}">
                <a16:creationId xmlns:a16="http://schemas.microsoft.com/office/drawing/2014/main" id="{7D488638-36BB-406A-8A04-206B9F09B9BD}"/>
              </a:ext>
            </a:extLst>
          </p:cNvPr>
          <p:cNvSpPr>
            <a:spLocks noGrp="1"/>
          </p:cNvSpPr>
          <p:nvPr>
            <p:ph type="body" sz="quarter" idx="16"/>
          </p:nvPr>
        </p:nvSpPr>
        <p:spPr>
          <a:xfrm>
            <a:off x="900018" y="2657554"/>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23" name="Text Placeholder 10">
            <a:extLst>
              <a:ext uri="{FF2B5EF4-FFF2-40B4-BE49-F238E27FC236}">
                <a16:creationId xmlns:a16="http://schemas.microsoft.com/office/drawing/2014/main" id="{05DFD742-31BC-4015-BA6C-D43812D4F94F}"/>
              </a:ext>
            </a:extLst>
          </p:cNvPr>
          <p:cNvSpPr>
            <a:spLocks noGrp="1"/>
          </p:cNvSpPr>
          <p:nvPr>
            <p:ph type="body" sz="quarter" idx="17"/>
          </p:nvPr>
        </p:nvSpPr>
        <p:spPr>
          <a:xfrm>
            <a:off x="900018" y="4034363"/>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24" name="Text Placeholder 10">
            <a:extLst>
              <a:ext uri="{FF2B5EF4-FFF2-40B4-BE49-F238E27FC236}">
                <a16:creationId xmlns:a16="http://schemas.microsoft.com/office/drawing/2014/main" id="{B777F903-92B0-4D8E-9FB2-43880C78D70C}"/>
              </a:ext>
            </a:extLst>
          </p:cNvPr>
          <p:cNvSpPr>
            <a:spLocks noGrp="1"/>
          </p:cNvSpPr>
          <p:nvPr>
            <p:ph type="body" sz="quarter" idx="18"/>
          </p:nvPr>
        </p:nvSpPr>
        <p:spPr>
          <a:xfrm>
            <a:off x="900018" y="5410380"/>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16" name="Title 1">
            <a:extLst>
              <a:ext uri="{FF2B5EF4-FFF2-40B4-BE49-F238E27FC236}">
                <a16:creationId xmlns:a16="http://schemas.microsoft.com/office/drawing/2014/main" id="{3DFA9051-427A-481F-B878-ABE924942B46}"/>
              </a:ext>
            </a:extLst>
          </p:cNvPr>
          <p:cNvSpPr>
            <a:spLocks noGrp="1"/>
          </p:cNvSpPr>
          <p:nvPr>
            <p:ph type="title" hasCustomPrompt="1"/>
          </p:nvPr>
        </p:nvSpPr>
        <p:spPr>
          <a:xfrm>
            <a:off x="838200" y="470458"/>
            <a:ext cx="10515600" cy="603220"/>
          </a:xfrm>
        </p:spPr>
        <p:txBody>
          <a:bodyPr>
            <a:normAutofit/>
          </a:bodyPr>
          <a:lstStyle>
            <a:lvl1pPr algn="ctr">
              <a:defRPr sz="3600"/>
            </a:lvl1pPr>
          </a:lstStyle>
          <a:p>
            <a:r>
              <a:rPr lang="en-US" dirty="0"/>
              <a:t>Click to edit heading</a:t>
            </a:r>
            <a:endParaRPr lang="en-GB" dirty="0"/>
          </a:p>
        </p:txBody>
      </p:sp>
      <p:sp>
        <p:nvSpPr>
          <p:cNvPr id="3" name="Footer Placeholder 2">
            <a:extLst>
              <a:ext uri="{FF2B5EF4-FFF2-40B4-BE49-F238E27FC236}">
                <a16:creationId xmlns:a16="http://schemas.microsoft.com/office/drawing/2014/main" id="{B05D5F1C-8DF7-480D-9656-BDD9B4A6B324}"/>
              </a:ext>
            </a:extLst>
          </p:cNvPr>
          <p:cNvSpPr>
            <a:spLocks noGrp="1"/>
          </p:cNvSpPr>
          <p:nvPr>
            <p:ph type="ftr" sz="quarter" idx="20"/>
          </p:nvPr>
        </p:nvSpPr>
        <p:spPr/>
        <p:txBody>
          <a:bodyPr/>
          <a:lstStyle/>
          <a:p>
            <a:r>
              <a:rPr lang="en-US"/>
              <a:t>Public</a:t>
            </a:r>
            <a:endParaRPr lang="en-US" dirty="0"/>
          </a:p>
        </p:txBody>
      </p:sp>
      <p:sp>
        <p:nvSpPr>
          <p:cNvPr id="4" name="Slide Number Placeholder 3">
            <a:extLst>
              <a:ext uri="{FF2B5EF4-FFF2-40B4-BE49-F238E27FC236}">
                <a16:creationId xmlns:a16="http://schemas.microsoft.com/office/drawing/2014/main" id="{36029475-3068-46E9-AB97-381269FA650F}"/>
              </a:ext>
            </a:extLst>
          </p:cNvPr>
          <p:cNvSpPr>
            <a:spLocks noGrp="1"/>
          </p:cNvSpPr>
          <p:nvPr>
            <p:ph type="sldNum" sz="quarter" idx="21"/>
          </p:nvPr>
        </p:nvSpPr>
        <p:spPr/>
        <p:txBody>
          <a:bodyPr/>
          <a:lstStyle/>
          <a:p>
            <a:fld id="{43981729-7503-47A0-96E9-2C54EA94F56A}" type="slidenum">
              <a:rPr lang="en-US" smtClean="0"/>
              <a:pPr/>
              <a:t>‹#›</a:t>
            </a:fld>
            <a:endParaRPr lang="en-US" dirty="0"/>
          </a:p>
        </p:txBody>
      </p:sp>
    </p:spTree>
    <p:extLst>
      <p:ext uri="{BB962C8B-B14F-4D97-AF65-F5344CB8AC3E}">
        <p14:creationId xmlns:p14="http://schemas.microsoft.com/office/powerpoint/2010/main" val="2544786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G SECTION TITLE 2">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1D76782-B57F-4577-BA5E-5B2710D154EC}"/>
              </a:ext>
            </a:extLst>
          </p:cNvPr>
          <p:cNvSpPr/>
          <p:nvPr userDrawn="1"/>
        </p:nvSpPr>
        <p:spPr>
          <a:xfrm>
            <a:off x="0" y="0"/>
            <a:ext cx="12192000" cy="2032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FC840EC8-4F12-4E6E-BF1B-1B23D1F53E5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37"/>
            <a:ext cx="7562103" cy="732470"/>
          </a:xfrm>
          <a:prstGeom prst="rect">
            <a:avLst/>
          </a:prstGeom>
        </p:spPr>
      </p:pic>
      <p:sp>
        <p:nvSpPr>
          <p:cNvPr id="4" name="Slide Number Placeholder 3">
            <a:extLst>
              <a:ext uri="{FF2B5EF4-FFF2-40B4-BE49-F238E27FC236}">
                <a16:creationId xmlns:a16="http://schemas.microsoft.com/office/drawing/2014/main" id="{25A6AF0C-0F40-4FEF-8AE8-3345D49DDCAA}"/>
              </a:ext>
            </a:extLst>
          </p:cNvPr>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3981729-7503-47A0-96E9-2C54EA94F56A}" type="slidenum">
              <a:rPr kumimoji="0" lang="en-US" sz="1800" b="0" i="0" u="none" strike="noStrike" kern="1200" cap="none" spc="0" normalizeH="0" baseline="0" noProof="0" smtClean="0">
                <a:ln>
                  <a:noFill/>
                </a:ln>
                <a:solidFill>
                  <a:srgbClr val="FFFFFF"/>
                </a:solidFill>
                <a:effectLst/>
                <a:uLnTx/>
                <a:uFillTx/>
                <a:latin typeface="Impac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Impact"/>
              <a:ea typeface="+mn-ea"/>
              <a:cs typeface="+mn-cs"/>
            </a:endParaRPr>
          </a:p>
        </p:txBody>
      </p:sp>
      <p:sp>
        <p:nvSpPr>
          <p:cNvPr id="5" name="Rectangle 4">
            <a:extLst>
              <a:ext uri="{FF2B5EF4-FFF2-40B4-BE49-F238E27FC236}">
                <a16:creationId xmlns:a16="http://schemas.microsoft.com/office/drawing/2014/main" id="{3D7A13B0-73A7-457E-82FA-D8D8219361E5}"/>
              </a:ext>
            </a:extLst>
          </p:cNvPr>
          <p:cNvSpPr/>
          <p:nvPr userDrawn="1"/>
        </p:nvSpPr>
        <p:spPr>
          <a:xfrm rot="10800000">
            <a:off x="975948" y="105710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7" name="Title 1">
            <a:extLst>
              <a:ext uri="{FF2B5EF4-FFF2-40B4-BE49-F238E27FC236}">
                <a16:creationId xmlns:a16="http://schemas.microsoft.com/office/drawing/2014/main" id="{487B77A1-89C0-4112-AC26-B65A7BB47D39}"/>
              </a:ext>
            </a:extLst>
          </p:cNvPr>
          <p:cNvSpPr>
            <a:spLocks noGrp="1"/>
          </p:cNvSpPr>
          <p:nvPr>
            <p:ph type="title" hasCustomPrompt="1"/>
          </p:nvPr>
        </p:nvSpPr>
        <p:spPr>
          <a:xfrm>
            <a:off x="838200" y="1232527"/>
            <a:ext cx="10515600" cy="3753359"/>
          </a:xfrm>
          <a:noFill/>
        </p:spPr>
        <p:txBody>
          <a:bodyPr anchor="t">
            <a:noAutofit/>
          </a:bodyPr>
          <a:lstStyle>
            <a:lvl1pPr algn="l">
              <a:defRPr sz="8800"/>
            </a:lvl1pPr>
          </a:lstStyle>
          <a:p>
            <a:r>
              <a:rPr lang="en-US" dirty="0"/>
              <a:t>GIGANTIC</a:t>
            </a:r>
            <a:br>
              <a:rPr lang="en-US" dirty="0"/>
            </a:br>
            <a:r>
              <a:rPr lang="en-US" dirty="0"/>
              <a:t>SECTION-TITLE </a:t>
            </a:r>
            <a:br>
              <a:rPr lang="en-US" dirty="0"/>
            </a:br>
            <a:r>
              <a:rPr lang="en-US" dirty="0"/>
              <a:t>GOES HERE</a:t>
            </a:r>
            <a:endParaRPr lang="en-GB" dirty="0"/>
          </a:p>
        </p:txBody>
      </p:sp>
      <p:sp>
        <p:nvSpPr>
          <p:cNvPr id="2" name="Footer Placeholder 1">
            <a:extLst>
              <a:ext uri="{FF2B5EF4-FFF2-40B4-BE49-F238E27FC236}">
                <a16:creationId xmlns:a16="http://schemas.microsoft.com/office/drawing/2014/main" id="{A9BBFFAE-4535-4D05-BEE7-EAE5D2956056}"/>
              </a:ext>
            </a:extLst>
          </p:cNvPr>
          <p:cNvSpPr>
            <a:spLocks noGrp="1"/>
          </p:cNvSpPr>
          <p:nvPr>
            <p:ph type="ftr" sz="quarter" idx="12"/>
          </p:nvPr>
        </p:nvSpPr>
        <p:spPr/>
        <p:txBody>
          <a:bodyPr/>
          <a:lstStyle/>
          <a:p>
            <a:r>
              <a:rPr lang="en-US"/>
              <a:t>Public</a:t>
            </a:r>
            <a:endParaRPr lang="en-US" dirty="0"/>
          </a:p>
        </p:txBody>
      </p:sp>
    </p:spTree>
    <p:extLst>
      <p:ext uri="{BB962C8B-B14F-4D97-AF65-F5344CB8AC3E}">
        <p14:creationId xmlns:p14="http://schemas.microsoft.com/office/powerpoint/2010/main" val="32767883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HEADING + 3 TEXBOXES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076A6E-4FAC-4FA3-9F0A-8FB0BDCE0048}"/>
              </a:ext>
            </a:extLst>
          </p:cNvPr>
          <p:cNvSpPr/>
          <p:nvPr/>
        </p:nvSpPr>
        <p:spPr>
          <a:xfrm>
            <a:off x="838200" y="1631708"/>
            <a:ext cx="1237343" cy="12232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0" name="Rectangle 19">
            <a:extLst>
              <a:ext uri="{FF2B5EF4-FFF2-40B4-BE49-F238E27FC236}">
                <a16:creationId xmlns:a16="http://schemas.microsoft.com/office/drawing/2014/main" id="{61BC77A6-1551-4185-824E-0032937E6929}"/>
              </a:ext>
            </a:extLst>
          </p:cNvPr>
          <p:cNvSpPr/>
          <p:nvPr/>
        </p:nvSpPr>
        <p:spPr>
          <a:xfrm>
            <a:off x="838200" y="3240797"/>
            <a:ext cx="1237343" cy="12232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1" name="Rectangle 20">
            <a:extLst>
              <a:ext uri="{FF2B5EF4-FFF2-40B4-BE49-F238E27FC236}">
                <a16:creationId xmlns:a16="http://schemas.microsoft.com/office/drawing/2014/main" id="{E547FF6D-31A2-4043-9D3E-6E0F960F9838}"/>
              </a:ext>
            </a:extLst>
          </p:cNvPr>
          <p:cNvSpPr/>
          <p:nvPr/>
        </p:nvSpPr>
        <p:spPr>
          <a:xfrm>
            <a:off x="838200" y="4850205"/>
            <a:ext cx="1237343" cy="12232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3" name="Rectangle 22">
            <a:extLst>
              <a:ext uri="{FF2B5EF4-FFF2-40B4-BE49-F238E27FC236}">
                <a16:creationId xmlns:a16="http://schemas.microsoft.com/office/drawing/2014/main" id="{C0B20408-44F7-43E1-AAC5-B313D38CD8DB}"/>
              </a:ext>
            </a:extLst>
          </p:cNvPr>
          <p:cNvSpPr/>
          <p:nvPr/>
        </p:nvSpPr>
        <p:spPr>
          <a:xfrm>
            <a:off x="2075543" y="1631708"/>
            <a:ext cx="9278257" cy="122328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a:extLst>
              <a:ext uri="{FF2B5EF4-FFF2-40B4-BE49-F238E27FC236}">
                <a16:creationId xmlns:a16="http://schemas.microsoft.com/office/drawing/2014/main" id="{64062031-EC6B-405D-A5DE-FEDF400AEA5F}"/>
              </a:ext>
            </a:extLst>
          </p:cNvPr>
          <p:cNvSpPr/>
          <p:nvPr/>
        </p:nvSpPr>
        <p:spPr>
          <a:xfrm>
            <a:off x="2075543" y="3240798"/>
            <a:ext cx="9278257" cy="122328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Rectangle 24">
            <a:extLst>
              <a:ext uri="{FF2B5EF4-FFF2-40B4-BE49-F238E27FC236}">
                <a16:creationId xmlns:a16="http://schemas.microsoft.com/office/drawing/2014/main" id="{B0CA10F2-492A-4B1B-B121-ED02ADBB50C6}"/>
              </a:ext>
            </a:extLst>
          </p:cNvPr>
          <p:cNvSpPr/>
          <p:nvPr/>
        </p:nvSpPr>
        <p:spPr>
          <a:xfrm>
            <a:off x="2075543" y="4849888"/>
            <a:ext cx="9278257" cy="122328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Text Placeholder 10">
            <a:extLst>
              <a:ext uri="{FF2B5EF4-FFF2-40B4-BE49-F238E27FC236}">
                <a16:creationId xmlns:a16="http://schemas.microsoft.com/office/drawing/2014/main" id="{EF7370AE-21ED-4453-A412-45C37D649145}"/>
              </a:ext>
            </a:extLst>
          </p:cNvPr>
          <p:cNvSpPr>
            <a:spLocks noGrp="1"/>
          </p:cNvSpPr>
          <p:nvPr>
            <p:ph type="body" sz="quarter" idx="11"/>
          </p:nvPr>
        </p:nvSpPr>
        <p:spPr>
          <a:xfrm>
            <a:off x="2148694" y="1738740"/>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31" name="Text Placeholder 10">
            <a:extLst>
              <a:ext uri="{FF2B5EF4-FFF2-40B4-BE49-F238E27FC236}">
                <a16:creationId xmlns:a16="http://schemas.microsoft.com/office/drawing/2014/main" id="{DA4A9372-C723-4BB7-8F27-EF67EB04F976}"/>
              </a:ext>
            </a:extLst>
          </p:cNvPr>
          <p:cNvSpPr>
            <a:spLocks noGrp="1"/>
          </p:cNvSpPr>
          <p:nvPr>
            <p:ph type="body" sz="quarter" idx="12"/>
          </p:nvPr>
        </p:nvSpPr>
        <p:spPr>
          <a:xfrm>
            <a:off x="2148694" y="3350206"/>
            <a:ext cx="8952121" cy="100446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32" name="Text Placeholder 10">
            <a:extLst>
              <a:ext uri="{FF2B5EF4-FFF2-40B4-BE49-F238E27FC236}">
                <a16:creationId xmlns:a16="http://schemas.microsoft.com/office/drawing/2014/main" id="{63B10602-27C2-42AB-9CC7-65ABF218C512}"/>
              </a:ext>
            </a:extLst>
          </p:cNvPr>
          <p:cNvSpPr>
            <a:spLocks noGrp="1"/>
          </p:cNvSpPr>
          <p:nvPr>
            <p:ph type="body" sz="quarter" idx="13"/>
          </p:nvPr>
        </p:nvSpPr>
        <p:spPr>
          <a:xfrm>
            <a:off x="2148694" y="4962465"/>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33" name="Text Placeholder 10">
            <a:extLst>
              <a:ext uri="{FF2B5EF4-FFF2-40B4-BE49-F238E27FC236}">
                <a16:creationId xmlns:a16="http://schemas.microsoft.com/office/drawing/2014/main" id="{875352E6-F944-45D7-BC72-1FA7E02200C8}"/>
              </a:ext>
            </a:extLst>
          </p:cNvPr>
          <p:cNvSpPr>
            <a:spLocks noGrp="1"/>
          </p:cNvSpPr>
          <p:nvPr>
            <p:ph type="body" sz="quarter" idx="15"/>
          </p:nvPr>
        </p:nvSpPr>
        <p:spPr>
          <a:xfrm>
            <a:off x="900018" y="1738740"/>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34" name="Text Placeholder 10">
            <a:extLst>
              <a:ext uri="{FF2B5EF4-FFF2-40B4-BE49-F238E27FC236}">
                <a16:creationId xmlns:a16="http://schemas.microsoft.com/office/drawing/2014/main" id="{8E199239-3157-4924-AEEE-86440B06AF21}"/>
              </a:ext>
            </a:extLst>
          </p:cNvPr>
          <p:cNvSpPr>
            <a:spLocks noGrp="1"/>
          </p:cNvSpPr>
          <p:nvPr>
            <p:ph type="body" sz="quarter" idx="16"/>
          </p:nvPr>
        </p:nvSpPr>
        <p:spPr>
          <a:xfrm>
            <a:off x="900018" y="3350207"/>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35" name="Text Placeholder 10">
            <a:extLst>
              <a:ext uri="{FF2B5EF4-FFF2-40B4-BE49-F238E27FC236}">
                <a16:creationId xmlns:a16="http://schemas.microsoft.com/office/drawing/2014/main" id="{EB97AC63-BE11-47C7-BABE-CB94F6CDC97B}"/>
              </a:ext>
            </a:extLst>
          </p:cNvPr>
          <p:cNvSpPr>
            <a:spLocks noGrp="1"/>
          </p:cNvSpPr>
          <p:nvPr>
            <p:ph type="body" sz="quarter" idx="17"/>
          </p:nvPr>
        </p:nvSpPr>
        <p:spPr>
          <a:xfrm>
            <a:off x="900018" y="4962465"/>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4" name="Footer Placeholder 3">
            <a:extLst>
              <a:ext uri="{FF2B5EF4-FFF2-40B4-BE49-F238E27FC236}">
                <a16:creationId xmlns:a16="http://schemas.microsoft.com/office/drawing/2014/main" id="{C03950E0-A387-4216-A105-EA0223AA1133}"/>
              </a:ext>
            </a:extLst>
          </p:cNvPr>
          <p:cNvSpPr>
            <a:spLocks noGrp="1"/>
          </p:cNvSpPr>
          <p:nvPr>
            <p:ph type="ftr" sz="quarter" idx="19"/>
          </p:nvPr>
        </p:nvSpPr>
        <p:spPr/>
        <p:txBody>
          <a:bodyPr/>
          <a:lstStyle/>
          <a:p>
            <a:r>
              <a:rPr lang="en-US"/>
              <a:t>Public</a:t>
            </a:r>
            <a:endParaRPr lang="en-US" dirty="0"/>
          </a:p>
        </p:txBody>
      </p:sp>
      <p:sp>
        <p:nvSpPr>
          <p:cNvPr id="5" name="Slide Number Placeholder 4">
            <a:extLst>
              <a:ext uri="{FF2B5EF4-FFF2-40B4-BE49-F238E27FC236}">
                <a16:creationId xmlns:a16="http://schemas.microsoft.com/office/drawing/2014/main" id="{6D291E88-B85F-4185-8A22-E2F2CD4D46E2}"/>
              </a:ext>
            </a:extLst>
          </p:cNvPr>
          <p:cNvSpPr>
            <a:spLocks noGrp="1"/>
          </p:cNvSpPr>
          <p:nvPr>
            <p:ph type="sldNum" sz="quarter" idx="20"/>
          </p:nvPr>
        </p:nvSpPr>
        <p:spPr/>
        <p:txBody>
          <a:bodyPr/>
          <a:lstStyle/>
          <a:p>
            <a:fld id="{43981729-7503-47A0-96E9-2C54EA94F56A}" type="slidenum">
              <a:rPr lang="en-US" smtClean="0"/>
              <a:pPr/>
              <a:t>‹#›</a:t>
            </a:fld>
            <a:endParaRPr lang="en-US" dirty="0"/>
          </a:p>
        </p:txBody>
      </p:sp>
      <p:sp>
        <p:nvSpPr>
          <p:cNvPr id="18" name="Title 1">
            <a:extLst>
              <a:ext uri="{FF2B5EF4-FFF2-40B4-BE49-F238E27FC236}">
                <a16:creationId xmlns:a16="http://schemas.microsoft.com/office/drawing/2014/main" id="{37C8F069-93EE-49C8-9B62-3804D83FD115}"/>
              </a:ext>
            </a:extLst>
          </p:cNvPr>
          <p:cNvSpPr>
            <a:spLocks noGrp="1"/>
          </p:cNvSpPr>
          <p:nvPr>
            <p:ph type="title" hasCustomPrompt="1"/>
          </p:nvPr>
        </p:nvSpPr>
        <p:spPr>
          <a:xfrm>
            <a:off x="838200" y="461912"/>
            <a:ext cx="10515600" cy="611766"/>
          </a:xfrm>
        </p:spPr>
        <p:txBody>
          <a:bodyPr>
            <a:normAutofit/>
          </a:bodyPr>
          <a:lstStyle>
            <a:lvl1pPr algn="ctr">
              <a:defRPr sz="3600"/>
            </a:lvl1pPr>
          </a:lstStyle>
          <a:p>
            <a:r>
              <a:rPr lang="en-US" dirty="0"/>
              <a:t>Click to edit heading</a:t>
            </a:r>
            <a:endParaRPr lang="en-GB" dirty="0"/>
          </a:p>
        </p:txBody>
      </p:sp>
    </p:spTree>
    <p:extLst>
      <p:ext uri="{BB962C8B-B14F-4D97-AF65-F5344CB8AC3E}">
        <p14:creationId xmlns:p14="http://schemas.microsoft.com/office/powerpoint/2010/main" val="38167879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HEADING + 3 TEXTBOXES (COLORS)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076A6E-4FAC-4FA3-9F0A-8FB0BDCE0048}"/>
              </a:ext>
            </a:extLst>
          </p:cNvPr>
          <p:cNvSpPr/>
          <p:nvPr/>
        </p:nvSpPr>
        <p:spPr>
          <a:xfrm>
            <a:off x="838200" y="1631708"/>
            <a:ext cx="1237343" cy="12232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0" name="Rectangle 19">
            <a:extLst>
              <a:ext uri="{FF2B5EF4-FFF2-40B4-BE49-F238E27FC236}">
                <a16:creationId xmlns:a16="http://schemas.microsoft.com/office/drawing/2014/main" id="{61BC77A6-1551-4185-824E-0032937E6929}"/>
              </a:ext>
            </a:extLst>
          </p:cNvPr>
          <p:cNvSpPr/>
          <p:nvPr/>
        </p:nvSpPr>
        <p:spPr>
          <a:xfrm>
            <a:off x="838200" y="3240797"/>
            <a:ext cx="1237343" cy="122328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1" name="Rectangle 20">
            <a:extLst>
              <a:ext uri="{FF2B5EF4-FFF2-40B4-BE49-F238E27FC236}">
                <a16:creationId xmlns:a16="http://schemas.microsoft.com/office/drawing/2014/main" id="{E547FF6D-31A2-4043-9D3E-6E0F960F9838}"/>
              </a:ext>
            </a:extLst>
          </p:cNvPr>
          <p:cNvSpPr/>
          <p:nvPr/>
        </p:nvSpPr>
        <p:spPr>
          <a:xfrm>
            <a:off x="838200" y="4850205"/>
            <a:ext cx="1237343" cy="1223281"/>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solidFill>
                <a:schemeClr val="bg1"/>
              </a:solidFill>
            </a:endParaRPr>
          </a:p>
        </p:txBody>
      </p:sp>
      <p:sp>
        <p:nvSpPr>
          <p:cNvPr id="23" name="Rectangle 22">
            <a:extLst>
              <a:ext uri="{FF2B5EF4-FFF2-40B4-BE49-F238E27FC236}">
                <a16:creationId xmlns:a16="http://schemas.microsoft.com/office/drawing/2014/main" id="{C0B20408-44F7-43E1-AAC5-B313D38CD8DB}"/>
              </a:ext>
            </a:extLst>
          </p:cNvPr>
          <p:cNvSpPr/>
          <p:nvPr/>
        </p:nvSpPr>
        <p:spPr>
          <a:xfrm>
            <a:off x="2075543" y="1631708"/>
            <a:ext cx="9278257" cy="122328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a:extLst>
              <a:ext uri="{FF2B5EF4-FFF2-40B4-BE49-F238E27FC236}">
                <a16:creationId xmlns:a16="http://schemas.microsoft.com/office/drawing/2014/main" id="{64062031-EC6B-405D-A5DE-FEDF400AEA5F}"/>
              </a:ext>
            </a:extLst>
          </p:cNvPr>
          <p:cNvSpPr/>
          <p:nvPr/>
        </p:nvSpPr>
        <p:spPr>
          <a:xfrm>
            <a:off x="2075543" y="3240798"/>
            <a:ext cx="9278257" cy="122328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Rectangle 24">
            <a:extLst>
              <a:ext uri="{FF2B5EF4-FFF2-40B4-BE49-F238E27FC236}">
                <a16:creationId xmlns:a16="http://schemas.microsoft.com/office/drawing/2014/main" id="{B0CA10F2-492A-4B1B-B121-ED02ADBB50C6}"/>
              </a:ext>
            </a:extLst>
          </p:cNvPr>
          <p:cNvSpPr/>
          <p:nvPr/>
        </p:nvSpPr>
        <p:spPr>
          <a:xfrm>
            <a:off x="2075543" y="4849888"/>
            <a:ext cx="9278257" cy="122328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Text Placeholder 10">
            <a:extLst>
              <a:ext uri="{FF2B5EF4-FFF2-40B4-BE49-F238E27FC236}">
                <a16:creationId xmlns:a16="http://schemas.microsoft.com/office/drawing/2014/main" id="{EF7370AE-21ED-4453-A412-45C37D649145}"/>
              </a:ext>
            </a:extLst>
          </p:cNvPr>
          <p:cNvSpPr>
            <a:spLocks noGrp="1"/>
          </p:cNvSpPr>
          <p:nvPr>
            <p:ph type="body" sz="quarter" idx="11"/>
          </p:nvPr>
        </p:nvSpPr>
        <p:spPr>
          <a:xfrm>
            <a:off x="2148694" y="1738740"/>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31" name="Text Placeholder 10">
            <a:extLst>
              <a:ext uri="{FF2B5EF4-FFF2-40B4-BE49-F238E27FC236}">
                <a16:creationId xmlns:a16="http://schemas.microsoft.com/office/drawing/2014/main" id="{DA4A9372-C723-4BB7-8F27-EF67EB04F976}"/>
              </a:ext>
            </a:extLst>
          </p:cNvPr>
          <p:cNvSpPr>
            <a:spLocks noGrp="1"/>
          </p:cNvSpPr>
          <p:nvPr>
            <p:ph type="body" sz="quarter" idx="12"/>
          </p:nvPr>
        </p:nvSpPr>
        <p:spPr>
          <a:xfrm>
            <a:off x="2148694" y="3350206"/>
            <a:ext cx="8952121" cy="100446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32" name="Text Placeholder 10">
            <a:extLst>
              <a:ext uri="{FF2B5EF4-FFF2-40B4-BE49-F238E27FC236}">
                <a16:creationId xmlns:a16="http://schemas.microsoft.com/office/drawing/2014/main" id="{63B10602-27C2-42AB-9CC7-65ABF218C512}"/>
              </a:ext>
            </a:extLst>
          </p:cNvPr>
          <p:cNvSpPr>
            <a:spLocks noGrp="1"/>
          </p:cNvSpPr>
          <p:nvPr>
            <p:ph type="body" sz="quarter" idx="13"/>
          </p:nvPr>
        </p:nvSpPr>
        <p:spPr>
          <a:xfrm>
            <a:off x="2148694" y="4962465"/>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33" name="Text Placeholder 10">
            <a:extLst>
              <a:ext uri="{FF2B5EF4-FFF2-40B4-BE49-F238E27FC236}">
                <a16:creationId xmlns:a16="http://schemas.microsoft.com/office/drawing/2014/main" id="{875352E6-F944-45D7-BC72-1FA7E02200C8}"/>
              </a:ext>
            </a:extLst>
          </p:cNvPr>
          <p:cNvSpPr>
            <a:spLocks noGrp="1"/>
          </p:cNvSpPr>
          <p:nvPr>
            <p:ph type="body" sz="quarter" idx="15"/>
          </p:nvPr>
        </p:nvSpPr>
        <p:spPr>
          <a:xfrm>
            <a:off x="900018" y="1738740"/>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34" name="Text Placeholder 10">
            <a:extLst>
              <a:ext uri="{FF2B5EF4-FFF2-40B4-BE49-F238E27FC236}">
                <a16:creationId xmlns:a16="http://schemas.microsoft.com/office/drawing/2014/main" id="{8E199239-3157-4924-AEEE-86440B06AF21}"/>
              </a:ext>
            </a:extLst>
          </p:cNvPr>
          <p:cNvSpPr>
            <a:spLocks noGrp="1"/>
          </p:cNvSpPr>
          <p:nvPr>
            <p:ph type="body" sz="quarter" idx="16"/>
          </p:nvPr>
        </p:nvSpPr>
        <p:spPr>
          <a:xfrm>
            <a:off x="900018" y="3350207"/>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35" name="Text Placeholder 10">
            <a:extLst>
              <a:ext uri="{FF2B5EF4-FFF2-40B4-BE49-F238E27FC236}">
                <a16:creationId xmlns:a16="http://schemas.microsoft.com/office/drawing/2014/main" id="{EB97AC63-BE11-47C7-BABE-CB94F6CDC97B}"/>
              </a:ext>
            </a:extLst>
          </p:cNvPr>
          <p:cNvSpPr>
            <a:spLocks noGrp="1"/>
          </p:cNvSpPr>
          <p:nvPr>
            <p:ph type="body" sz="quarter" idx="17"/>
          </p:nvPr>
        </p:nvSpPr>
        <p:spPr>
          <a:xfrm>
            <a:off x="900018" y="4962465"/>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4" name="Footer Placeholder 3">
            <a:extLst>
              <a:ext uri="{FF2B5EF4-FFF2-40B4-BE49-F238E27FC236}">
                <a16:creationId xmlns:a16="http://schemas.microsoft.com/office/drawing/2014/main" id="{C03950E0-A387-4216-A105-EA0223AA1133}"/>
              </a:ext>
            </a:extLst>
          </p:cNvPr>
          <p:cNvSpPr>
            <a:spLocks noGrp="1"/>
          </p:cNvSpPr>
          <p:nvPr>
            <p:ph type="ftr" sz="quarter" idx="19"/>
          </p:nvPr>
        </p:nvSpPr>
        <p:spPr/>
        <p:txBody>
          <a:bodyPr/>
          <a:lstStyle/>
          <a:p>
            <a:r>
              <a:rPr lang="en-US"/>
              <a:t>Public</a:t>
            </a:r>
            <a:endParaRPr lang="en-US" dirty="0"/>
          </a:p>
        </p:txBody>
      </p:sp>
      <p:sp>
        <p:nvSpPr>
          <p:cNvPr id="5" name="Slide Number Placeholder 4">
            <a:extLst>
              <a:ext uri="{FF2B5EF4-FFF2-40B4-BE49-F238E27FC236}">
                <a16:creationId xmlns:a16="http://schemas.microsoft.com/office/drawing/2014/main" id="{6D291E88-B85F-4185-8A22-E2F2CD4D46E2}"/>
              </a:ext>
            </a:extLst>
          </p:cNvPr>
          <p:cNvSpPr>
            <a:spLocks noGrp="1"/>
          </p:cNvSpPr>
          <p:nvPr>
            <p:ph type="sldNum" sz="quarter" idx="20"/>
          </p:nvPr>
        </p:nvSpPr>
        <p:spPr/>
        <p:txBody>
          <a:bodyPr/>
          <a:lstStyle/>
          <a:p>
            <a:fld id="{43981729-7503-47A0-96E9-2C54EA94F56A}" type="slidenum">
              <a:rPr lang="en-US" smtClean="0"/>
              <a:pPr/>
              <a:t>‹#›</a:t>
            </a:fld>
            <a:endParaRPr lang="en-US" dirty="0"/>
          </a:p>
        </p:txBody>
      </p:sp>
      <p:sp>
        <p:nvSpPr>
          <p:cNvPr id="18" name="Title 1">
            <a:extLst>
              <a:ext uri="{FF2B5EF4-FFF2-40B4-BE49-F238E27FC236}">
                <a16:creationId xmlns:a16="http://schemas.microsoft.com/office/drawing/2014/main" id="{37C8F069-93EE-49C8-9B62-3804D83FD115}"/>
              </a:ext>
            </a:extLst>
          </p:cNvPr>
          <p:cNvSpPr>
            <a:spLocks noGrp="1"/>
          </p:cNvSpPr>
          <p:nvPr>
            <p:ph type="title" hasCustomPrompt="1"/>
          </p:nvPr>
        </p:nvSpPr>
        <p:spPr>
          <a:xfrm>
            <a:off x="838200" y="461912"/>
            <a:ext cx="10515600" cy="611766"/>
          </a:xfrm>
        </p:spPr>
        <p:txBody>
          <a:bodyPr>
            <a:normAutofit/>
          </a:bodyPr>
          <a:lstStyle>
            <a:lvl1pPr algn="ctr">
              <a:defRPr sz="3600"/>
            </a:lvl1pPr>
          </a:lstStyle>
          <a:p>
            <a:r>
              <a:rPr lang="en-US" dirty="0"/>
              <a:t>Click to edit heading</a:t>
            </a:r>
            <a:endParaRPr lang="en-GB" dirty="0"/>
          </a:p>
        </p:txBody>
      </p:sp>
    </p:spTree>
    <p:extLst>
      <p:ext uri="{BB962C8B-B14F-4D97-AF65-F5344CB8AC3E}">
        <p14:creationId xmlns:p14="http://schemas.microsoft.com/office/powerpoint/2010/main" val="40076592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ING + 2 TEXTBOXES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076A6E-4FAC-4FA3-9F0A-8FB0BDCE0048}"/>
              </a:ext>
            </a:extLst>
          </p:cNvPr>
          <p:cNvSpPr/>
          <p:nvPr/>
        </p:nvSpPr>
        <p:spPr>
          <a:xfrm>
            <a:off x="838200" y="1631708"/>
            <a:ext cx="1237343" cy="12232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0" name="Rectangle 19">
            <a:extLst>
              <a:ext uri="{FF2B5EF4-FFF2-40B4-BE49-F238E27FC236}">
                <a16:creationId xmlns:a16="http://schemas.microsoft.com/office/drawing/2014/main" id="{61BC77A6-1551-4185-824E-0032937E6929}"/>
              </a:ext>
            </a:extLst>
          </p:cNvPr>
          <p:cNvSpPr/>
          <p:nvPr/>
        </p:nvSpPr>
        <p:spPr>
          <a:xfrm>
            <a:off x="838200" y="3240797"/>
            <a:ext cx="1237343" cy="12232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3" name="Rectangle 22">
            <a:extLst>
              <a:ext uri="{FF2B5EF4-FFF2-40B4-BE49-F238E27FC236}">
                <a16:creationId xmlns:a16="http://schemas.microsoft.com/office/drawing/2014/main" id="{C0B20408-44F7-43E1-AAC5-B313D38CD8DB}"/>
              </a:ext>
            </a:extLst>
          </p:cNvPr>
          <p:cNvSpPr/>
          <p:nvPr/>
        </p:nvSpPr>
        <p:spPr>
          <a:xfrm>
            <a:off x="2075543" y="1631708"/>
            <a:ext cx="9278257" cy="122328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a:extLst>
              <a:ext uri="{FF2B5EF4-FFF2-40B4-BE49-F238E27FC236}">
                <a16:creationId xmlns:a16="http://schemas.microsoft.com/office/drawing/2014/main" id="{64062031-EC6B-405D-A5DE-FEDF400AEA5F}"/>
              </a:ext>
            </a:extLst>
          </p:cNvPr>
          <p:cNvSpPr/>
          <p:nvPr/>
        </p:nvSpPr>
        <p:spPr>
          <a:xfrm>
            <a:off x="2075543" y="3240798"/>
            <a:ext cx="9278257" cy="122328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Text Placeholder 10">
            <a:extLst>
              <a:ext uri="{FF2B5EF4-FFF2-40B4-BE49-F238E27FC236}">
                <a16:creationId xmlns:a16="http://schemas.microsoft.com/office/drawing/2014/main" id="{EF7370AE-21ED-4453-A412-45C37D649145}"/>
              </a:ext>
            </a:extLst>
          </p:cNvPr>
          <p:cNvSpPr>
            <a:spLocks noGrp="1"/>
          </p:cNvSpPr>
          <p:nvPr>
            <p:ph type="body" sz="quarter" idx="11"/>
          </p:nvPr>
        </p:nvSpPr>
        <p:spPr>
          <a:xfrm>
            <a:off x="2148694" y="1738740"/>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31" name="Text Placeholder 10">
            <a:extLst>
              <a:ext uri="{FF2B5EF4-FFF2-40B4-BE49-F238E27FC236}">
                <a16:creationId xmlns:a16="http://schemas.microsoft.com/office/drawing/2014/main" id="{DA4A9372-C723-4BB7-8F27-EF67EB04F976}"/>
              </a:ext>
            </a:extLst>
          </p:cNvPr>
          <p:cNvSpPr>
            <a:spLocks noGrp="1"/>
          </p:cNvSpPr>
          <p:nvPr>
            <p:ph type="body" sz="quarter" idx="12"/>
          </p:nvPr>
        </p:nvSpPr>
        <p:spPr>
          <a:xfrm>
            <a:off x="2148694" y="3350206"/>
            <a:ext cx="8952121" cy="100446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33" name="Text Placeholder 10">
            <a:extLst>
              <a:ext uri="{FF2B5EF4-FFF2-40B4-BE49-F238E27FC236}">
                <a16:creationId xmlns:a16="http://schemas.microsoft.com/office/drawing/2014/main" id="{875352E6-F944-45D7-BC72-1FA7E02200C8}"/>
              </a:ext>
            </a:extLst>
          </p:cNvPr>
          <p:cNvSpPr>
            <a:spLocks noGrp="1"/>
          </p:cNvSpPr>
          <p:nvPr>
            <p:ph type="body" sz="quarter" idx="15"/>
          </p:nvPr>
        </p:nvSpPr>
        <p:spPr>
          <a:xfrm>
            <a:off x="900018" y="1738740"/>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34" name="Text Placeholder 10">
            <a:extLst>
              <a:ext uri="{FF2B5EF4-FFF2-40B4-BE49-F238E27FC236}">
                <a16:creationId xmlns:a16="http://schemas.microsoft.com/office/drawing/2014/main" id="{8E199239-3157-4924-AEEE-86440B06AF21}"/>
              </a:ext>
            </a:extLst>
          </p:cNvPr>
          <p:cNvSpPr>
            <a:spLocks noGrp="1"/>
          </p:cNvSpPr>
          <p:nvPr>
            <p:ph type="body" sz="quarter" idx="16"/>
          </p:nvPr>
        </p:nvSpPr>
        <p:spPr>
          <a:xfrm>
            <a:off x="900018" y="3350207"/>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4" name="Footer Placeholder 3">
            <a:extLst>
              <a:ext uri="{FF2B5EF4-FFF2-40B4-BE49-F238E27FC236}">
                <a16:creationId xmlns:a16="http://schemas.microsoft.com/office/drawing/2014/main" id="{C03950E0-A387-4216-A105-EA0223AA1133}"/>
              </a:ext>
            </a:extLst>
          </p:cNvPr>
          <p:cNvSpPr>
            <a:spLocks noGrp="1"/>
          </p:cNvSpPr>
          <p:nvPr>
            <p:ph type="ftr" sz="quarter" idx="19"/>
          </p:nvPr>
        </p:nvSpPr>
        <p:spPr/>
        <p:txBody>
          <a:bodyPr/>
          <a:lstStyle/>
          <a:p>
            <a:r>
              <a:rPr lang="en-US"/>
              <a:t>Public</a:t>
            </a:r>
            <a:endParaRPr lang="en-US" dirty="0"/>
          </a:p>
        </p:txBody>
      </p:sp>
      <p:sp>
        <p:nvSpPr>
          <p:cNvPr id="5" name="Slide Number Placeholder 4">
            <a:extLst>
              <a:ext uri="{FF2B5EF4-FFF2-40B4-BE49-F238E27FC236}">
                <a16:creationId xmlns:a16="http://schemas.microsoft.com/office/drawing/2014/main" id="{6D291E88-B85F-4185-8A22-E2F2CD4D46E2}"/>
              </a:ext>
            </a:extLst>
          </p:cNvPr>
          <p:cNvSpPr>
            <a:spLocks noGrp="1"/>
          </p:cNvSpPr>
          <p:nvPr>
            <p:ph type="sldNum" sz="quarter" idx="20"/>
          </p:nvPr>
        </p:nvSpPr>
        <p:spPr/>
        <p:txBody>
          <a:bodyPr/>
          <a:lstStyle/>
          <a:p>
            <a:fld id="{43981729-7503-47A0-96E9-2C54EA94F56A}" type="slidenum">
              <a:rPr lang="en-US" smtClean="0"/>
              <a:pPr/>
              <a:t>‹#›</a:t>
            </a:fld>
            <a:endParaRPr lang="en-US" dirty="0"/>
          </a:p>
        </p:txBody>
      </p:sp>
      <p:sp>
        <p:nvSpPr>
          <p:cNvPr id="18" name="Title 1">
            <a:extLst>
              <a:ext uri="{FF2B5EF4-FFF2-40B4-BE49-F238E27FC236}">
                <a16:creationId xmlns:a16="http://schemas.microsoft.com/office/drawing/2014/main" id="{37C8F069-93EE-49C8-9B62-3804D83FD115}"/>
              </a:ext>
            </a:extLst>
          </p:cNvPr>
          <p:cNvSpPr>
            <a:spLocks noGrp="1"/>
          </p:cNvSpPr>
          <p:nvPr>
            <p:ph type="title" hasCustomPrompt="1"/>
          </p:nvPr>
        </p:nvSpPr>
        <p:spPr>
          <a:xfrm>
            <a:off x="838200" y="461912"/>
            <a:ext cx="10515600" cy="611766"/>
          </a:xfrm>
        </p:spPr>
        <p:txBody>
          <a:bodyPr>
            <a:normAutofit/>
          </a:bodyPr>
          <a:lstStyle>
            <a:lvl1pPr algn="ctr">
              <a:defRPr sz="3600"/>
            </a:lvl1pPr>
          </a:lstStyle>
          <a:p>
            <a:r>
              <a:rPr lang="en-US" dirty="0"/>
              <a:t>Click to edit heading</a:t>
            </a:r>
            <a:endParaRPr lang="en-GB" dirty="0"/>
          </a:p>
        </p:txBody>
      </p:sp>
    </p:spTree>
    <p:extLst>
      <p:ext uri="{BB962C8B-B14F-4D97-AF65-F5344CB8AC3E}">
        <p14:creationId xmlns:p14="http://schemas.microsoft.com/office/powerpoint/2010/main" val="9758346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ING + 2 TEXTBOXES (COLORS)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076A6E-4FAC-4FA3-9F0A-8FB0BDCE0048}"/>
              </a:ext>
            </a:extLst>
          </p:cNvPr>
          <p:cNvSpPr/>
          <p:nvPr/>
        </p:nvSpPr>
        <p:spPr>
          <a:xfrm>
            <a:off x="838200" y="1631708"/>
            <a:ext cx="1237343" cy="12232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0" name="Rectangle 19">
            <a:extLst>
              <a:ext uri="{FF2B5EF4-FFF2-40B4-BE49-F238E27FC236}">
                <a16:creationId xmlns:a16="http://schemas.microsoft.com/office/drawing/2014/main" id="{61BC77A6-1551-4185-824E-0032937E6929}"/>
              </a:ext>
            </a:extLst>
          </p:cNvPr>
          <p:cNvSpPr/>
          <p:nvPr/>
        </p:nvSpPr>
        <p:spPr>
          <a:xfrm>
            <a:off x="838200" y="3240797"/>
            <a:ext cx="1237343" cy="122328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3" name="Rectangle 22">
            <a:extLst>
              <a:ext uri="{FF2B5EF4-FFF2-40B4-BE49-F238E27FC236}">
                <a16:creationId xmlns:a16="http://schemas.microsoft.com/office/drawing/2014/main" id="{C0B20408-44F7-43E1-AAC5-B313D38CD8DB}"/>
              </a:ext>
            </a:extLst>
          </p:cNvPr>
          <p:cNvSpPr/>
          <p:nvPr/>
        </p:nvSpPr>
        <p:spPr>
          <a:xfrm>
            <a:off x="2075543" y="1631708"/>
            <a:ext cx="9278257" cy="122328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a:extLst>
              <a:ext uri="{FF2B5EF4-FFF2-40B4-BE49-F238E27FC236}">
                <a16:creationId xmlns:a16="http://schemas.microsoft.com/office/drawing/2014/main" id="{64062031-EC6B-405D-A5DE-FEDF400AEA5F}"/>
              </a:ext>
            </a:extLst>
          </p:cNvPr>
          <p:cNvSpPr/>
          <p:nvPr/>
        </p:nvSpPr>
        <p:spPr>
          <a:xfrm>
            <a:off x="2075543" y="3240798"/>
            <a:ext cx="9278257" cy="122328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Text Placeholder 10">
            <a:extLst>
              <a:ext uri="{FF2B5EF4-FFF2-40B4-BE49-F238E27FC236}">
                <a16:creationId xmlns:a16="http://schemas.microsoft.com/office/drawing/2014/main" id="{EF7370AE-21ED-4453-A412-45C37D649145}"/>
              </a:ext>
            </a:extLst>
          </p:cNvPr>
          <p:cNvSpPr>
            <a:spLocks noGrp="1"/>
          </p:cNvSpPr>
          <p:nvPr>
            <p:ph type="body" sz="quarter" idx="11"/>
          </p:nvPr>
        </p:nvSpPr>
        <p:spPr>
          <a:xfrm>
            <a:off x="2148694" y="1738740"/>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31" name="Text Placeholder 10">
            <a:extLst>
              <a:ext uri="{FF2B5EF4-FFF2-40B4-BE49-F238E27FC236}">
                <a16:creationId xmlns:a16="http://schemas.microsoft.com/office/drawing/2014/main" id="{DA4A9372-C723-4BB7-8F27-EF67EB04F976}"/>
              </a:ext>
            </a:extLst>
          </p:cNvPr>
          <p:cNvSpPr>
            <a:spLocks noGrp="1"/>
          </p:cNvSpPr>
          <p:nvPr>
            <p:ph type="body" sz="quarter" idx="12"/>
          </p:nvPr>
        </p:nvSpPr>
        <p:spPr>
          <a:xfrm>
            <a:off x="2148694" y="3350206"/>
            <a:ext cx="8952121" cy="1004464"/>
          </a:xfrm>
        </p:spPr>
        <p:txBody>
          <a:bodyPr>
            <a:normAutofit/>
          </a:bodyPr>
          <a:lstStyle>
            <a:lvl1pPr marL="0" indent="0">
              <a:buNone/>
              <a:defRPr lang="en-US" sz="1600" b="0" i="0" smtClean="0">
                <a:solidFill>
                  <a:schemeClr val="tx1"/>
                </a:solidFill>
                <a:effectLst/>
                <a:latin typeface="+mn-lt"/>
              </a:defRPr>
            </a:lvl1pPr>
          </a:lstStyle>
          <a:p>
            <a:pPr lvl="0"/>
            <a:r>
              <a:rPr lang="en-US"/>
              <a:t>Edit Master text styles</a:t>
            </a:r>
          </a:p>
        </p:txBody>
      </p:sp>
      <p:sp>
        <p:nvSpPr>
          <p:cNvPr id="33" name="Text Placeholder 10">
            <a:extLst>
              <a:ext uri="{FF2B5EF4-FFF2-40B4-BE49-F238E27FC236}">
                <a16:creationId xmlns:a16="http://schemas.microsoft.com/office/drawing/2014/main" id="{875352E6-F944-45D7-BC72-1FA7E02200C8}"/>
              </a:ext>
            </a:extLst>
          </p:cNvPr>
          <p:cNvSpPr>
            <a:spLocks noGrp="1"/>
          </p:cNvSpPr>
          <p:nvPr>
            <p:ph type="body" sz="quarter" idx="15"/>
          </p:nvPr>
        </p:nvSpPr>
        <p:spPr>
          <a:xfrm>
            <a:off x="900018" y="1738740"/>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34" name="Text Placeholder 10">
            <a:extLst>
              <a:ext uri="{FF2B5EF4-FFF2-40B4-BE49-F238E27FC236}">
                <a16:creationId xmlns:a16="http://schemas.microsoft.com/office/drawing/2014/main" id="{8E199239-3157-4924-AEEE-86440B06AF21}"/>
              </a:ext>
            </a:extLst>
          </p:cNvPr>
          <p:cNvSpPr>
            <a:spLocks noGrp="1"/>
          </p:cNvSpPr>
          <p:nvPr>
            <p:ph type="body" sz="quarter" idx="16"/>
          </p:nvPr>
        </p:nvSpPr>
        <p:spPr>
          <a:xfrm>
            <a:off x="900018" y="3350207"/>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4" name="Footer Placeholder 3">
            <a:extLst>
              <a:ext uri="{FF2B5EF4-FFF2-40B4-BE49-F238E27FC236}">
                <a16:creationId xmlns:a16="http://schemas.microsoft.com/office/drawing/2014/main" id="{C03950E0-A387-4216-A105-EA0223AA1133}"/>
              </a:ext>
            </a:extLst>
          </p:cNvPr>
          <p:cNvSpPr>
            <a:spLocks noGrp="1"/>
          </p:cNvSpPr>
          <p:nvPr>
            <p:ph type="ftr" sz="quarter" idx="19"/>
          </p:nvPr>
        </p:nvSpPr>
        <p:spPr/>
        <p:txBody>
          <a:bodyPr/>
          <a:lstStyle/>
          <a:p>
            <a:r>
              <a:rPr lang="en-US"/>
              <a:t>Public</a:t>
            </a:r>
            <a:endParaRPr lang="en-US" dirty="0"/>
          </a:p>
        </p:txBody>
      </p:sp>
      <p:sp>
        <p:nvSpPr>
          <p:cNvPr id="5" name="Slide Number Placeholder 4">
            <a:extLst>
              <a:ext uri="{FF2B5EF4-FFF2-40B4-BE49-F238E27FC236}">
                <a16:creationId xmlns:a16="http://schemas.microsoft.com/office/drawing/2014/main" id="{6D291E88-B85F-4185-8A22-E2F2CD4D46E2}"/>
              </a:ext>
            </a:extLst>
          </p:cNvPr>
          <p:cNvSpPr>
            <a:spLocks noGrp="1"/>
          </p:cNvSpPr>
          <p:nvPr>
            <p:ph type="sldNum" sz="quarter" idx="20"/>
          </p:nvPr>
        </p:nvSpPr>
        <p:spPr/>
        <p:txBody>
          <a:bodyPr/>
          <a:lstStyle/>
          <a:p>
            <a:fld id="{43981729-7503-47A0-96E9-2C54EA94F56A}" type="slidenum">
              <a:rPr lang="en-US" smtClean="0"/>
              <a:pPr/>
              <a:t>‹#›</a:t>
            </a:fld>
            <a:endParaRPr lang="en-US" dirty="0"/>
          </a:p>
        </p:txBody>
      </p:sp>
      <p:sp>
        <p:nvSpPr>
          <p:cNvPr id="18" name="Title 1">
            <a:extLst>
              <a:ext uri="{FF2B5EF4-FFF2-40B4-BE49-F238E27FC236}">
                <a16:creationId xmlns:a16="http://schemas.microsoft.com/office/drawing/2014/main" id="{37C8F069-93EE-49C8-9B62-3804D83FD115}"/>
              </a:ext>
            </a:extLst>
          </p:cNvPr>
          <p:cNvSpPr>
            <a:spLocks noGrp="1"/>
          </p:cNvSpPr>
          <p:nvPr>
            <p:ph type="title" hasCustomPrompt="1"/>
          </p:nvPr>
        </p:nvSpPr>
        <p:spPr>
          <a:xfrm>
            <a:off x="838200" y="461912"/>
            <a:ext cx="10515600" cy="611766"/>
          </a:xfrm>
        </p:spPr>
        <p:txBody>
          <a:bodyPr>
            <a:normAutofit/>
          </a:bodyPr>
          <a:lstStyle>
            <a:lvl1pPr algn="ctr">
              <a:defRPr sz="3600"/>
            </a:lvl1pPr>
          </a:lstStyle>
          <a:p>
            <a:r>
              <a:rPr lang="en-US" dirty="0"/>
              <a:t>Click to edit heading</a:t>
            </a:r>
            <a:endParaRPr lang="en-GB" dirty="0"/>
          </a:p>
        </p:txBody>
      </p:sp>
    </p:spTree>
    <p:extLst>
      <p:ext uri="{BB962C8B-B14F-4D97-AF65-F5344CB8AC3E}">
        <p14:creationId xmlns:p14="http://schemas.microsoft.com/office/powerpoint/2010/main" val="29682906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ING + 1 TEXTBOX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076A6E-4FAC-4FA3-9F0A-8FB0BDCE0048}"/>
              </a:ext>
            </a:extLst>
          </p:cNvPr>
          <p:cNvSpPr/>
          <p:nvPr/>
        </p:nvSpPr>
        <p:spPr>
          <a:xfrm>
            <a:off x="838200" y="1631708"/>
            <a:ext cx="1237343" cy="12232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3" name="Rectangle 22">
            <a:extLst>
              <a:ext uri="{FF2B5EF4-FFF2-40B4-BE49-F238E27FC236}">
                <a16:creationId xmlns:a16="http://schemas.microsoft.com/office/drawing/2014/main" id="{C0B20408-44F7-43E1-AAC5-B313D38CD8DB}"/>
              </a:ext>
            </a:extLst>
          </p:cNvPr>
          <p:cNvSpPr/>
          <p:nvPr/>
        </p:nvSpPr>
        <p:spPr>
          <a:xfrm>
            <a:off x="2075543" y="1631708"/>
            <a:ext cx="9278257" cy="122328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Text Placeholder 10">
            <a:extLst>
              <a:ext uri="{FF2B5EF4-FFF2-40B4-BE49-F238E27FC236}">
                <a16:creationId xmlns:a16="http://schemas.microsoft.com/office/drawing/2014/main" id="{EF7370AE-21ED-4453-A412-45C37D649145}"/>
              </a:ext>
            </a:extLst>
          </p:cNvPr>
          <p:cNvSpPr>
            <a:spLocks noGrp="1"/>
          </p:cNvSpPr>
          <p:nvPr>
            <p:ph type="body" sz="quarter" idx="11"/>
          </p:nvPr>
        </p:nvSpPr>
        <p:spPr>
          <a:xfrm>
            <a:off x="2148694" y="1738740"/>
            <a:ext cx="8952121" cy="100446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33" name="Text Placeholder 10">
            <a:extLst>
              <a:ext uri="{FF2B5EF4-FFF2-40B4-BE49-F238E27FC236}">
                <a16:creationId xmlns:a16="http://schemas.microsoft.com/office/drawing/2014/main" id="{875352E6-F944-45D7-BC72-1FA7E02200C8}"/>
              </a:ext>
            </a:extLst>
          </p:cNvPr>
          <p:cNvSpPr>
            <a:spLocks noGrp="1"/>
          </p:cNvSpPr>
          <p:nvPr>
            <p:ph type="body" sz="quarter" idx="15"/>
          </p:nvPr>
        </p:nvSpPr>
        <p:spPr>
          <a:xfrm>
            <a:off x="900018" y="1738740"/>
            <a:ext cx="1102374" cy="1004463"/>
          </a:xfrm>
          <a:ln>
            <a:noFill/>
          </a:ln>
        </p:spPr>
        <p:txBody>
          <a:bodyPr>
            <a:normAutofit/>
          </a:bodyPr>
          <a:lstStyle>
            <a:lvl1pPr marL="0" indent="0" algn="ctr">
              <a:buNone/>
              <a:defRPr lang="en-US" sz="1600" b="0" i="0" smtClean="0">
                <a:solidFill>
                  <a:schemeClr val="bg1"/>
                </a:solidFill>
                <a:effectLst/>
                <a:latin typeface="+mn-lt"/>
              </a:defRPr>
            </a:lvl1pPr>
          </a:lstStyle>
          <a:p>
            <a:pPr lvl="0"/>
            <a:r>
              <a:rPr lang="en-US"/>
              <a:t>Edit Master text styles</a:t>
            </a:r>
          </a:p>
        </p:txBody>
      </p:sp>
      <p:sp>
        <p:nvSpPr>
          <p:cNvPr id="4" name="Footer Placeholder 3">
            <a:extLst>
              <a:ext uri="{FF2B5EF4-FFF2-40B4-BE49-F238E27FC236}">
                <a16:creationId xmlns:a16="http://schemas.microsoft.com/office/drawing/2014/main" id="{C03950E0-A387-4216-A105-EA0223AA1133}"/>
              </a:ext>
            </a:extLst>
          </p:cNvPr>
          <p:cNvSpPr>
            <a:spLocks noGrp="1"/>
          </p:cNvSpPr>
          <p:nvPr>
            <p:ph type="ftr" sz="quarter" idx="19"/>
          </p:nvPr>
        </p:nvSpPr>
        <p:spPr/>
        <p:txBody>
          <a:bodyPr/>
          <a:lstStyle/>
          <a:p>
            <a:r>
              <a:rPr lang="en-US"/>
              <a:t>Public</a:t>
            </a:r>
            <a:endParaRPr lang="en-US" dirty="0"/>
          </a:p>
        </p:txBody>
      </p:sp>
      <p:sp>
        <p:nvSpPr>
          <p:cNvPr id="5" name="Slide Number Placeholder 4">
            <a:extLst>
              <a:ext uri="{FF2B5EF4-FFF2-40B4-BE49-F238E27FC236}">
                <a16:creationId xmlns:a16="http://schemas.microsoft.com/office/drawing/2014/main" id="{6D291E88-B85F-4185-8A22-E2F2CD4D46E2}"/>
              </a:ext>
            </a:extLst>
          </p:cNvPr>
          <p:cNvSpPr>
            <a:spLocks noGrp="1"/>
          </p:cNvSpPr>
          <p:nvPr>
            <p:ph type="sldNum" sz="quarter" idx="20"/>
          </p:nvPr>
        </p:nvSpPr>
        <p:spPr/>
        <p:txBody>
          <a:bodyPr/>
          <a:lstStyle/>
          <a:p>
            <a:fld id="{43981729-7503-47A0-96E9-2C54EA94F56A}" type="slidenum">
              <a:rPr lang="en-US" smtClean="0"/>
              <a:pPr/>
              <a:t>‹#›</a:t>
            </a:fld>
            <a:endParaRPr lang="en-US" dirty="0"/>
          </a:p>
        </p:txBody>
      </p:sp>
      <p:sp>
        <p:nvSpPr>
          <p:cNvPr id="18" name="Title 1">
            <a:extLst>
              <a:ext uri="{FF2B5EF4-FFF2-40B4-BE49-F238E27FC236}">
                <a16:creationId xmlns:a16="http://schemas.microsoft.com/office/drawing/2014/main" id="{37C8F069-93EE-49C8-9B62-3804D83FD115}"/>
              </a:ext>
            </a:extLst>
          </p:cNvPr>
          <p:cNvSpPr>
            <a:spLocks noGrp="1"/>
          </p:cNvSpPr>
          <p:nvPr>
            <p:ph type="title" hasCustomPrompt="1"/>
          </p:nvPr>
        </p:nvSpPr>
        <p:spPr>
          <a:xfrm>
            <a:off x="838200" y="461912"/>
            <a:ext cx="10515600" cy="611766"/>
          </a:xfrm>
        </p:spPr>
        <p:txBody>
          <a:bodyPr>
            <a:normAutofit/>
          </a:bodyPr>
          <a:lstStyle>
            <a:lvl1pPr algn="ctr">
              <a:defRPr sz="3600"/>
            </a:lvl1pPr>
          </a:lstStyle>
          <a:p>
            <a:r>
              <a:rPr lang="en-US" dirty="0"/>
              <a:t>Click to edit heading</a:t>
            </a:r>
            <a:endParaRPr lang="en-GB" dirty="0"/>
          </a:p>
        </p:txBody>
      </p:sp>
    </p:spTree>
    <p:extLst>
      <p:ext uri="{BB962C8B-B14F-4D97-AF65-F5344CB8AC3E}">
        <p14:creationId xmlns:p14="http://schemas.microsoft.com/office/powerpoint/2010/main" val="22939885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MECOMS PART OF THE SOLUTIO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548CF4B-9208-40CA-B95B-E750F9F67A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0895" y="-834140"/>
            <a:ext cx="10424041" cy="9946865"/>
          </a:xfrm>
          <a:prstGeom prst="rect">
            <a:avLst/>
          </a:prstGeom>
        </p:spPr>
      </p:pic>
      <p:sp>
        <p:nvSpPr>
          <p:cNvPr id="7" name="TextBox 6">
            <a:extLst>
              <a:ext uri="{FF2B5EF4-FFF2-40B4-BE49-F238E27FC236}">
                <a16:creationId xmlns:a16="http://schemas.microsoft.com/office/drawing/2014/main" id="{882B73A8-DD4E-4E69-8F9A-65C938864707}"/>
              </a:ext>
            </a:extLst>
          </p:cNvPr>
          <p:cNvSpPr txBox="1"/>
          <p:nvPr/>
        </p:nvSpPr>
        <p:spPr>
          <a:xfrm>
            <a:off x="914003" y="928655"/>
            <a:ext cx="3850350" cy="2383717"/>
          </a:xfrm>
          <a:prstGeom prst="rect">
            <a:avLst/>
          </a:prstGeom>
          <a:noFill/>
        </p:spPr>
        <p:txBody>
          <a:bodyPr wrap="square" rtlCol="0">
            <a:noAutofit/>
          </a:bodyPr>
          <a:lstStyle/>
          <a:p>
            <a:r>
              <a:rPr lang="en-US" sz="4400" dirty="0">
                <a:solidFill>
                  <a:schemeClr val="bg1"/>
                </a:solidFill>
                <a:latin typeface="+mj-lt"/>
              </a:rPr>
              <a:t>MECOMS </a:t>
            </a:r>
          </a:p>
          <a:p>
            <a:r>
              <a:rPr lang="en-US" sz="4400" dirty="0">
                <a:solidFill>
                  <a:schemeClr val="bg1"/>
                </a:solidFill>
                <a:latin typeface="+mj-lt"/>
              </a:rPr>
              <a:t>is a part of </a:t>
            </a:r>
          </a:p>
          <a:p>
            <a:r>
              <a:rPr lang="en-US" sz="4400" dirty="0">
                <a:solidFill>
                  <a:schemeClr val="bg1"/>
                </a:solidFill>
                <a:latin typeface="+mj-lt"/>
              </a:rPr>
              <a:t>the solution. </a:t>
            </a:r>
            <a:endParaRPr lang="id-ID" sz="2000" dirty="0">
              <a:solidFill>
                <a:schemeClr val="bg1"/>
              </a:solidFill>
              <a:latin typeface="+mj-lt"/>
            </a:endParaRPr>
          </a:p>
          <a:p>
            <a:endParaRPr lang="en-US" sz="2000" dirty="0">
              <a:solidFill>
                <a:schemeClr val="bg2"/>
              </a:solidFill>
              <a:latin typeface="Nexa Light" panose="02000000000000000000" pitchFamily="50" charset="0"/>
            </a:endParaRPr>
          </a:p>
          <a:p>
            <a:endParaRPr lang="en-US" sz="2000" dirty="0">
              <a:solidFill>
                <a:schemeClr val="bg2"/>
              </a:solidFill>
              <a:latin typeface="Nexa Light" panose="02000000000000000000" pitchFamily="50" charset="0"/>
            </a:endParaRPr>
          </a:p>
          <a:p>
            <a:endParaRPr lang="en-US" sz="2000" dirty="0">
              <a:solidFill>
                <a:schemeClr val="bg2"/>
              </a:solidFill>
              <a:latin typeface="Nexa Light" panose="02000000000000000000" pitchFamily="50" charset="0"/>
            </a:endParaRPr>
          </a:p>
          <a:p>
            <a:endParaRPr lang="en-US" sz="2000" dirty="0">
              <a:solidFill>
                <a:schemeClr val="bg2"/>
              </a:solidFill>
              <a:latin typeface="Nexa Light" panose="02000000000000000000" pitchFamily="50" charset="0"/>
            </a:endParaRPr>
          </a:p>
          <a:p>
            <a:endParaRPr lang="en-US" sz="2000" dirty="0">
              <a:solidFill>
                <a:schemeClr val="bg2"/>
              </a:solidFill>
              <a:latin typeface="Nexa Light" panose="02000000000000000000" pitchFamily="50" charset="0"/>
            </a:endParaRPr>
          </a:p>
        </p:txBody>
      </p:sp>
      <p:sp>
        <p:nvSpPr>
          <p:cNvPr id="8" name="Rectangle 7">
            <a:extLst>
              <a:ext uri="{FF2B5EF4-FFF2-40B4-BE49-F238E27FC236}">
                <a16:creationId xmlns:a16="http://schemas.microsoft.com/office/drawing/2014/main" id="{23983049-C115-4D2E-9AF6-99C5596CF8EB}"/>
              </a:ext>
            </a:extLst>
          </p:cNvPr>
          <p:cNvSpPr/>
          <p:nvPr/>
        </p:nvSpPr>
        <p:spPr>
          <a:xfrm rot="10800000">
            <a:off x="1040070" y="839371"/>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accent3"/>
              </a:solidFill>
            </a:endParaRPr>
          </a:p>
        </p:txBody>
      </p:sp>
      <p:sp>
        <p:nvSpPr>
          <p:cNvPr id="11" name="Rectangle 10">
            <a:extLst>
              <a:ext uri="{FF2B5EF4-FFF2-40B4-BE49-F238E27FC236}">
                <a16:creationId xmlns:a16="http://schemas.microsoft.com/office/drawing/2014/main" id="{A37868A3-B288-4CFF-BE53-B1A3FEDFC3BB}"/>
              </a:ext>
            </a:extLst>
          </p:cNvPr>
          <p:cNvSpPr/>
          <p:nvPr/>
        </p:nvSpPr>
        <p:spPr>
          <a:xfrm>
            <a:off x="932665" y="4462467"/>
            <a:ext cx="3947245" cy="1477328"/>
          </a:xfrm>
          <a:prstGeom prst="rect">
            <a:avLst/>
          </a:prstGeom>
        </p:spPr>
        <p:txBody>
          <a:bodyPr wrap="square">
            <a:spAutoFit/>
          </a:bodyPr>
          <a:lstStyle/>
          <a:p>
            <a:r>
              <a:rPr lang="en-US" sz="1800" dirty="0">
                <a:solidFill>
                  <a:schemeClr val="bg1"/>
                </a:solidFill>
                <a:latin typeface="+mn-lt"/>
              </a:rPr>
              <a:t>What we contribute is ‘best in class’. We enable easy integration and an eco-system of other products to allow our partners to build the best solution for their customers.</a:t>
            </a:r>
            <a:endParaRPr lang="id-ID" sz="1600" dirty="0">
              <a:solidFill>
                <a:schemeClr val="bg1"/>
              </a:solidFill>
              <a:latin typeface="+mn-lt"/>
            </a:endParaRPr>
          </a:p>
        </p:txBody>
      </p:sp>
      <p:sp>
        <p:nvSpPr>
          <p:cNvPr id="13" name="Slide Number Placeholder 12">
            <a:extLst>
              <a:ext uri="{FF2B5EF4-FFF2-40B4-BE49-F238E27FC236}">
                <a16:creationId xmlns:a16="http://schemas.microsoft.com/office/drawing/2014/main" id="{39F57EC2-1EA0-49E4-9477-B128577F6F50}"/>
              </a:ext>
            </a:extLst>
          </p:cNvPr>
          <p:cNvSpPr>
            <a:spLocks noGrp="1"/>
          </p:cNvSpPr>
          <p:nvPr>
            <p:ph type="sldNum" sz="quarter" idx="11"/>
          </p:nvPr>
        </p:nvSpPr>
        <p:spPr/>
        <p:txBody>
          <a:bodyPr/>
          <a:lstStyle/>
          <a:p>
            <a:fld id="{43981729-7503-47A0-96E9-2C54EA94F56A}" type="slidenum">
              <a:rPr lang="en-US" smtClean="0"/>
              <a:pPr/>
              <a:t>‹#›</a:t>
            </a:fld>
            <a:endParaRPr lang="en-US" dirty="0"/>
          </a:p>
        </p:txBody>
      </p:sp>
      <p:sp>
        <p:nvSpPr>
          <p:cNvPr id="2" name="Footer Placeholder 1">
            <a:extLst>
              <a:ext uri="{FF2B5EF4-FFF2-40B4-BE49-F238E27FC236}">
                <a16:creationId xmlns:a16="http://schemas.microsoft.com/office/drawing/2014/main" id="{6B40FDB7-34E3-420F-9A49-844A03B09167}"/>
              </a:ext>
            </a:extLst>
          </p:cNvPr>
          <p:cNvSpPr>
            <a:spLocks noGrp="1"/>
          </p:cNvSpPr>
          <p:nvPr>
            <p:ph type="ftr" sz="quarter" idx="12"/>
          </p:nvPr>
        </p:nvSpPr>
        <p:spPr/>
        <p:txBody>
          <a:bodyPr/>
          <a:lstStyle/>
          <a:p>
            <a:r>
              <a:rPr lang="en-US"/>
              <a:t>Public</a:t>
            </a:r>
            <a:endParaRPr lang="en-US" dirty="0"/>
          </a:p>
        </p:txBody>
      </p:sp>
    </p:spTree>
    <p:extLst>
      <p:ext uri="{BB962C8B-B14F-4D97-AF65-F5344CB8AC3E}">
        <p14:creationId xmlns:p14="http://schemas.microsoft.com/office/powerpoint/2010/main" val="31729945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QUOTE PJ">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2B798A-9721-4504-8A51-71E4B7A619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14139" y="13218"/>
            <a:ext cx="8385370" cy="6913488"/>
          </a:xfrm>
          <a:prstGeom prst="rect">
            <a:avLst/>
          </a:prstGeom>
        </p:spPr>
      </p:pic>
      <p:pic>
        <p:nvPicPr>
          <p:cNvPr id="8" name="Graphic 7">
            <a:extLst>
              <a:ext uri="{FF2B5EF4-FFF2-40B4-BE49-F238E27FC236}">
                <a16:creationId xmlns:a16="http://schemas.microsoft.com/office/drawing/2014/main" id="{CF53FD86-0101-4FE4-AA56-7DCD4B44B2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40355" y="803682"/>
            <a:ext cx="1609531" cy="1549173"/>
          </a:xfrm>
          <a:prstGeom prst="rect">
            <a:avLst/>
          </a:prstGeom>
        </p:spPr>
      </p:pic>
      <p:sp>
        <p:nvSpPr>
          <p:cNvPr id="5" name="Text Placeholder 2">
            <a:extLst>
              <a:ext uri="{FF2B5EF4-FFF2-40B4-BE49-F238E27FC236}">
                <a16:creationId xmlns:a16="http://schemas.microsoft.com/office/drawing/2014/main" id="{2B858426-E9EC-4979-AB6C-6808B1D0E0E6}"/>
              </a:ext>
            </a:extLst>
          </p:cNvPr>
          <p:cNvSpPr>
            <a:spLocks noGrp="1"/>
          </p:cNvSpPr>
          <p:nvPr>
            <p:ph type="body" sz="quarter" idx="10" hasCustomPrompt="1"/>
          </p:nvPr>
        </p:nvSpPr>
        <p:spPr>
          <a:xfrm>
            <a:off x="5824912" y="2036484"/>
            <a:ext cx="5162550" cy="3259138"/>
          </a:xfrm>
        </p:spPr>
        <p:txBody>
          <a:bodyPr>
            <a:normAutofit/>
          </a:bodyPr>
          <a:lstStyle>
            <a:lvl1pPr marL="0" indent="0">
              <a:buNone/>
              <a:defRPr sz="2400"/>
            </a:lvl1pPr>
          </a:lstStyle>
          <a:p>
            <a:pPr lvl="0"/>
            <a:r>
              <a:rPr lang="en-US" dirty="0"/>
              <a:t>Quote goes here</a:t>
            </a:r>
            <a:endParaRPr lang="en-GB" dirty="0"/>
          </a:p>
        </p:txBody>
      </p:sp>
      <p:sp>
        <p:nvSpPr>
          <p:cNvPr id="2" name="Footer Placeholder 1">
            <a:extLst>
              <a:ext uri="{FF2B5EF4-FFF2-40B4-BE49-F238E27FC236}">
                <a16:creationId xmlns:a16="http://schemas.microsoft.com/office/drawing/2014/main" id="{4B3D9561-E3EB-4F7B-8C1A-2E0F8FF73F9F}"/>
              </a:ext>
            </a:extLst>
          </p:cNvPr>
          <p:cNvSpPr>
            <a:spLocks noGrp="1"/>
          </p:cNvSpPr>
          <p:nvPr>
            <p:ph type="ftr" sz="quarter" idx="11"/>
          </p:nvPr>
        </p:nvSpPr>
        <p:spPr/>
        <p:txBody>
          <a:bodyPr/>
          <a:lstStyle/>
          <a:p>
            <a:r>
              <a:rPr lang="en-US"/>
              <a:t>Public</a:t>
            </a:r>
            <a:endParaRPr lang="en-US" dirty="0"/>
          </a:p>
        </p:txBody>
      </p:sp>
      <p:sp>
        <p:nvSpPr>
          <p:cNvPr id="3" name="Slide Number Placeholder 2">
            <a:extLst>
              <a:ext uri="{FF2B5EF4-FFF2-40B4-BE49-F238E27FC236}">
                <a16:creationId xmlns:a16="http://schemas.microsoft.com/office/drawing/2014/main" id="{BF8DF3D2-8DBC-495A-A9D4-9E7859E75B21}"/>
              </a:ext>
            </a:extLst>
          </p:cNvPr>
          <p:cNvSpPr>
            <a:spLocks noGrp="1"/>
          </p:cNvSpPr>
          <p:nvPr>
            <p:ph type="sldNum" sz="quarter" idx="12"/>
          </p:nvPr>
        </p:nvSpPr>
        <p:spPr/>
        <p:txBody>
          <a:bodyPr/>
          <a:lstStyle/>
          <a:p>
            <a:fld id="{43981729-7503-47A0-96E9-2C54EA94F56A}" type="slidenum">
              <a:rPr lang="en-US" smtClean="0"/>
              <a:pPr/>
              <a:t>‹#›</a:t>
            </a:fld>
            <a:endParaRPr lang="en-US" dirty="0"/>
          </a:p>
        </p:txBody>
      </p:sp>
    </p:spTree>
    <p:extLst>
      <p:ext uri="{BB962C8B-B14F-4D97-AF65-F5344CB8AC3E}">
        <p14:creationId xmlns:p14="http://schemas.microsoft.com/office/powerpoint/2010/main" val="4590782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QUOTE MECOMS MAN">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1EAB08EC-A8E5-4A8E-B7C6-1122E4FC1C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3122" y="319959"/>
            <a:ext cx="1609531" cy="1549173"/>
          </a:xfrm>
          <a:prstGeom prst="rect">
            <a:avLst/>
          </a:prstGeom>
        </p:spPr>
      </p:pic>
      <p:pic>
        <p:nvPicPr>
          <p:cNvPr id="6" name="Picture 5">
            <a:extLst>
              <a:ext uri="{FF2B5EF4-FFF2-40B4-BE49-F238E27FC236}">
                <a16:creationId xmlns:a16="http://schemas.microsoft.com/office/drawing/2014/main" id="{99AFCADC-8864-445E-B80E-FA8E188693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6888" y="414706"/>
            <a:ext cx="11447693" cy="13798249"/>
          </a:xfrm>
          <a:prstGeom prst="rect">
            <a:avLst/>
          </a:prstGeom>
        </p:spPr>
      </p:pic>
      <p:sp>
        <p:nvSpPr>
          <p:cNvPr id="3" name="Text Placeholder 2">
            <a:extLst>
              <a:ext uri="{FF2B5EF4-FFF2-40B4-BE49-F238E27FC236}">
                <a16:creationId xmlns:a16="http://schemas.microsoft.com/office/drawing/2014/main" id="{138CF32F-A027-4B51-AD33-3EC8ED26F9CA}"/>
              </a:ext>
            </a:extLst>
          </p:cNvPr>
          <p:cNvSpPr>
            <a:spLocks noGrp="1"/>
          </p:cNvSpPr>
          <p:nvPr>
            <p:ph type="body" sz="quarter" idx="10" hasCustomPrompt="1"/>
          </p:nvPr>
        </p:nvSpPr>
        <p:spPr>
          <a:xfrm>
            <a:off x="897312" y="1545417"/>
            <a:ext cx="5162550" cy="3259138"/>
          </a:xfrm>
        </p:spPr>
        <p:txBody>
          <a:bodyPr>
            <a:normAutofit/>
          </a:bodyPr>
          <a:lstStyle>
            <a:lvl1pPr marL="0" indent="0">
              <a:buNone/>
              <a:defRPr sz="2400"/>
            </a:lvl1pPr>
          </a:lstStyle>
          <a:p>
            <a:pPr lvl="0"/>
            <a:r>
              <a:rPr lang="en-US" dirty="0"/>
              <a:t>Quote goes here</a:t>
            </a:r>
            <a:endParaRPr lang="en-GB" dirty="0"/>
          </a:p>
        </p:txBody>
      </p:sp>
      <p:sp>
        <p:nvSpPr>
          <p:cNvPr id="4" name="Footer Placeholder 3">
            <a:extLst>
              <a:ext uri="{FF2B5EF4-FFF2-40B4-BE49-F238E27FC236}">
                <a16:creationId xmlns:a16="http://schemas.microsoft.com/office/drawing/2014/main" id="{5292185D-E71C-4F13-89E4-DF511D539572}"/>
              </a:ext>
            </a:extLst>
          </p:cNvPr>
          <p:cNvSpPr>
            <a:spLocks noGrp="1"/>
          </p:cNvSpPr>
          <p:nvPr>
            <p:ph type="ftr" sz="quarter" idx="11"/>
          </p:nvPr>
        </p:nvSpPr>
        <p:spPr/>
        <p:txBody>
          <a:bodyPr/>
          <a:lstStyle/>
          <a:p>
            <a:r>
              <a:rPr lang="en-US"/>
              <a:t>Public</a:t>
            </a:r>
            <a:endParaRPr lang="en-US" dirty="0"/>
          </a:p>
        </p:txBody>
      </p:sp>
      <p:sp>
        <p:nvSpPr>
          <p:cNvPr id="5" name="Slide Number Placeholder 4">
            <a:extLst>
              <a:ext uri="{FF2B5EF4-FFF2-40B4-BE49-F238E27FC236}">
                <a16:creationId xmlns:a16="http://schemas.microsoft.com/office/drawing/2014/main" id="{09581C35-1C61-4E03-BABE-922BF38EE1ED}"/>
              </a:ext>
            </a:extLst>
          </p:cNvPr>
          <p:cNvSpPr>
            <a:spLocks noGrp="1"/>
          </p:cNvSpPr>
          <p:nvPr>
            <p:ph type="sldNum" sz="quarter" idx="12"/>
          </p:nvPr>
        </p:nvSpPr>
        <p:spPr/>
        <p:txBody>
          <a:bodyPr/>
          <a:lstStyle/>
          <a:p>
            <a:fld id="{43981729-7503-47A0-96E9-2C54EA94F56A}" type="slidenum">
              <a:rPr lang="en-US" smtClean="0"/>
              <a:pPr/>
              <a:t>‹#›</a:t>
            </a:fld>
            <a:endParaRPr lang="en-US" dirty="0"/>
          </a:p>
        </p:txBody>
      </p:sp>
    </p:spTree>
    <p:extLst>
      <p:ext uri="{BB962C8B-B14F-4D97-AF65-F5344CB8AC3E}">
        <p14:creationId xmlns:p14="http://schemas.microsoft.com/office/powerpoint/2010/main" val="316728396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ONLY (WHIT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9AF0828-85DC-4661-988D-77B46CEA5710}"/>
              </a:ext>
            </a:extLst>
          </p:cNvPr>
          <p:cNvSpPr/>
          <p:nvPr/>
        </p:nvSpPr>
        <p:spPr>
          <a:xfrm rot="10800000">
            <a:off x="975948" y="1066629"/>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n-US"/>
          </a:p>
        </p:txBody>
      </p:sp>
      <p:sp>
        <p:nvSpPr>
          <p:cNvPr id="4" name="Slide Number Placeholder 3">
            <a:extLst>
              <a:ext uri="{FF2B5EF4-FFF2-40B4-BE49-F238E27FC236}">
                <a16:creationId xmlns:a16="http://schemas.microsoft.com/office/drawing/2014/main" id="{F85549A8-CC65-4F8F-BC4A-CDED00CB650B}"/>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11" name="Title 1">
            <a:extLst>
              <a:ext uri="{FF2B5EF4-FFF2-40B4-BE49-F238E27FC236}">
                <a16:creationId xmlns:a16="http://schemas.microsoft.com/office/drawing/2014/main" id="{2740D91C-6F3D-4543-8892-96DB1E031B7C}"/>
              </a:ext>
            </a:extLst>
          </p:cNvPr>
          <p:cNvSpPr>
            <a:spLocks noGrp="1"/>
          </p:cNvSpPr>
          <p:nvPr>
            <p:ph type="title" hasCustomPrompt="1"/>
          </p:nvPr>
        </p:nvSpPr>
        <p:spPr>
          <a:xfrm>
            <a:off x="863601" y="1232527"/>
            <a:ext cx="10515600" cy="618385"/>
          </a:xfrm>
        </p:spPr>
        <p:txBody>
          <a:bodyPr>
            <a:noAutofit/>
          </a:bodyPr>
          <a:lstStyle>
            <a:lvl1pPr algn="l">
              <a:defRPr sz="4400">
                <a:solidFill>
                  <a:schemeClr val="tx2"/>
                </a:solidFill>
              </a:defRPr>
            </a:lvl1pPr>
          </a:lstStyle>
          <a:p>
            <a:r>
              <a:rPr lang="en-US" dirty="0"/>
              <a:t>TITLE GOES HERE</a:t>
            </a:r>
            <a:endParaRPr lang="en-GB" dirty="0"/>
          </a:p>
        </p:txBody>
      </p:sp>
      <p:sp>
        <p:nvSpPr>
          <p:cNvPr id="5" name="Footer Placeholder 4">
            <a:extLst>
              <a:ext uri="{FF2B5EF4-FFF2-40B4-BE49-F238E27FC236}">
                <a16:creationId xmlns:a16="http://schemas.microsoft.com/office/drawing/2014/main" id="{A81FF1D1-1755-4ADC-86E3-9E1D5D547994}"/>
              </a:ext>
            </a:extLst>
          </p:cNvPr>
          <p:cNvSpPr>
            <a:spLocks noGrp="1"/>
          </p:cNvSpPr>
          <p:nvPr>
            <p:ph type="ftr" sz="quarter" idx="14"/>
          </p:nvPr>
        </p:nvSpPr>
        <p:spPr/>
        <p:txBody>
          <a:bodyPr/>
          <a:lstStyle/>
          <a:p>
            <a:r>
              <a:rPr lang="en-US"/>
              <a:t>Public</a:t>
            </a:r>
            <a:endParaRPr lang="en-US" dirty="0"/>
          </a:p>
        </p:txBody>
      </p:sp>
    </p:spTree>
    <p:extLst>
      <p:ext uri="{BB962C8B-B14F-4D97-AF65-F5344CB8AC3E}">
        <p14:creationId xmlns:p14="http://schemas.microsoft.com/office/powerpoint/2010/main" val="2916363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 TEXT (WHIT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090EB3A-AFF0-4BBE-A39A-06C3BCD10BAA}"/>
              </a:ext>
            </a:extLst>
          </p:cNvPr>
          <p:cNvSpPr/>
          <p:nvPr userDrawn="1"/>
        </p:nvSpPr>
        <p:spPr>
          <a:xfrm rot="10800000">
            <a:off x="1612370" y="138822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Text Placeholder 10">
            <a:extLst>
              <a:ext uri="{FF2B5EF4-FFF2-40B4-BE49-F238E27FC236}">
                <a16:creationId xmlns:a16="http://schemas.microsoft.com/office/drawing/2014/main" id="{CE13F992-26F2-4F20-8FCE-355231176ED2}"/>
              </a:ext>
            </a:extLst>
          </p:cNvPr>
          <p:cNvSpPr>
            <a:spLocks noGrp="1"/>
          </p:cNvSpPr>
          <p:nvPr>
            <p:ph type="body" sz="quarter" idx="10"/>
          </p:nvPr>
        </p:nvSpPr>
        <p:spPr>
          <a:xfrm>
            <a:off x="1502275" y="2359473"/>
            <a:ext cx="9165303" cy="3082593"/>
          </a:xfrm>
        </p:spPr>
        <p:txBody>
          <a:bodyPr>
            <a:normAutofit/>
          </a:bodyPr>
          <a:lstStyle>
            <a:lvl1pPr marL="342900" indent="-342900">
              <a:buFont typeface="Arial" panose="020B0604020202020204" pitchFamily="34" charset="0"/>
              <a:buChar char="•"/>
              <a:defRPr lang="en-US" sz="2000" b="0" i="0" smtClean="0">
                <a:solidFill>
                  <a:schemeClr val="tx2"/>
                </a:solidFill>
                <a:effectLst/>
                <a:latin typeface="+mn-lt"/>
              </a:defRPr>
            </a:lvl1pPr>
            <a:lvl2pPr marL="800100" indent="-342900">
              <a:buFont typeface="Arial" panose="020B0604020202020204" pitchFamily="34" charset="0"/>
              <a:buChar cha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vl6pPr marL="2286000" indent="0">
              <a:buNone/>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92357E22-0700-488C-849E-4311F42B2061}"/>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10" name="Title 1">
            <a:extLst>
              <a:ext uri="{FF2B5EF4-FFF2-40B4-BE49-F238E27FC236}">
                <a16:creationId xmlns:a16="http://schemas.microsoft.com/office/drawing/2014/main" id="{BB906CE4-6E63-41EF-8950-A3729E47B848}"/>
              </a:ext>
            </a:extLst>
          </p:cNvPr>
          <p:cNvSpPr>
            <a:spLocks noGrp="1"/>
          </p:cNvSpPr>
          <p:nvPr>
            <p:ph type="title" hasCustomPrompt="1"/>
          </p:nvPr>
        </p:nvSpPr>
        <p:spPr>
          <a:xfrm>
            <a:off x="1502275" y="1480517"/>
            <a:ext cx="9165303" cy="618385"/>
          </a:xfrm>
        </p:spPr>
        <p:txBody>
          <a:bodyPr>
            <a:normAutofit/>
          </a:bodyPr>
          <a:lstStyle>
            <a:lvl1pPr algn="l">
              <a:defRPr sz="3600">
                <a:solidFill>
                  <a:schemeClr val="tx2"/>
                </a:solidFill>
              </a:defRPr>
            </a:lvl1pPr>
          </a:lstStyle>
          <a:p>
            <a:r>
              <a:rPr lang="en-US" dirty="0"/>
              <a:t>Title goes here</a:t>
            </a:r>
            <a:endParaRPr lang="en-GB" dirty="0"/>
          </a:p>
        </p:txBody>
      </p:sp>
      <p:sp>
        <p:nvSpPr>
          <p:cNvPr id="2" name="Footer Placeholder 1">
            <a:extLst>
              <a:ext uri="{FF2B5EF4-FFF2-40B4-BE49-F238E27FC236}">
                <a16:creationId xmlns:a16="http://schemas.microsoft.com/office/drawing/2014/main" id="{ECEC46E1-A0B9-423E-829E-4530161B7FD3}"/>
              </a:ext>
            </a:extLst>
          </p:cNvPr>
          <p:cNvSpPr>
            <a:spLocks noGrp="1"/>
          </p:cNvSpPr>
          <p:nvPr>
            <p:ph type="ftr" sz="quarter" idx="14"/>
          </p:nvPr>
        </p:nvSpPr>
        <p:spPr/>
        <p:txBody>
          <a:bodyPr/>
          <a:lstStyle/>
          <a:p>
            <a:r>
              <a:rPr lang="en-US"/>
              <a:t>Public</a:t>
            </a:r>
            <a:endParaRPr lang="en-US" dirty="0"/>
          </a:p>
        </p:txBody>
      </p:sp>
    </p:spTree>
    <p:extLst>
      <p:ext uri="{BB962C8B-B14F-4D97-AF65-F5344CB8AC3E}">
        <p14:creationId xmlns:p14="http://schemas.microsoft.com/office/powerpoint/2010/main" val="1048201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G SECTION TITLE 3">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ED39560-7317-47B2-ABC9-062E247E43B6}"/>
              </a:ext>
            </a:extLst>
          </p:cNvPr>
          <p:cNvSpPr/>
          <p:nvPr userDrawn="1"/>
        </p:nvSpPr>
        <p:spPr>
          <a:xfrm>
            <a:off x="0" y="0"/>
            <a:ext cx="12192000" cy="2032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lide Number Placeholder 3">
            <a:extLst>
              <a:ext uri="{FF2B5EF4-FFF2-40B4-BE49-F238E27FC236}">
                <a16:creationId xmlns:a16="http://schemas.microsoft.com/office/drawing/2014/main" id="{25A6AF0C-0F40-4FEF-8AE8-3345D49DDCAA}"/>
              </a:ext>
            </a:extLst>
          </p:cNvPr>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3981729-7503-47A0-96E9-2C54EA94F56A}" type="slidenum">
              <a:rPr kumimoji="0" lang="en-US" sz="1800" b="0" i="0" u="none" strike="noStrike" kern="1200" cap="none" spc="0" normalizeH="0" baseline="0" noProof="0" smtClean="0">
                <a:ln>
                  <a:noFill/>
                </a:ln>
                <a:solidFill>
                  <a:srgbClr val="FFFFFF"/>
                </a:solidFill>
                <a:effectLst/>
                <a:uLnTx/>
                <a:uFillTx/>
                <a:latin typeface="Impac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Impact"/>
              <a:ea typeface="+mn-ea"/>
              <a:cs typeface="+mn-cs"/>
            </a:endParaRPr>
          </a:p>
        </p:txBody>
      </p:sp>
      <p:sp>
        <p:nvSpPr>
          <p:cNvPr id="5" name="Rectangle 4">
            <a:extLst>
              <a:ext uri="{FF2B5EF4-FFF2-40B4-BE49-F238E27FC236}">
                <a16:creationId xmlns:a16="http://schemas.microsoft.com/office/drawing/2014/main" id="{3D7A13B0-73A7-457E-82FA-D8D8219361E5}"/>
              </a:ext>
            </a:extLst>
          </p:cNvPr>
          <p:cNvSpPr/>
          <p:nvPr userDrawn="1"/>
        </p:nvSpPr>
        <p:spPr>
          <a:xfrm rot="10800000">
            <a:off x="975948" y="105710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6" name="Title 1">
            <a:extLst>
              <a:ext uri="{FF2B5EF4-FFF2-40B4-BE49-F238E27FC236}">
                <a16:creationId xmlns:a16="http://schemas.microsoft.com/office/drawing/2014/main" id="{7A0237E5-EB5F-4D92-A325-2D8248485A05}"/>
              </a:ext>
            </a:extLst>
          </p:cNvPr>
          <p:cNvSpPr>
            <a:spLocks noGrp="1"/>
          </p:cNvSpPr>
          <p:nvPr>
            <p:ph type="title" hasCustomPrompt="1"/>
          </p:nvPr>
        </p:nvSpPr>
        <p:spPr>
          <a:xfrm>
            <a:off x="838200" y="1232527"/>
            <a:ext cx="10515600" cy="3753359"/>
          </a:xfrm>
          <a:noFill/>
        </p:spPr>
        <p:txBody>
          <a:bodyPr anchor="t">
            <a:noAutofit/>
          </a:bodyPr>
          <a:lstStyle>
            <a:lvl1pPr algn="l">
              <a:defRPr sz="8800"/>
            </a:lvl1pPr>
          </a:lstStyle>
          <a:p>
            <a:r>
              <a:rPr lang="en-US" dirty="0"/>
              <a:t>GIGANTIC</a:t>
            </a:r>
            <a:br>
              <a:rPr lang="en-US" dirty="0"/>
            </a:br>
            <a:r>
              <a:rPr lang="en-US" dirty="0"/>
              <a:t>SECTION-TITLE </a:t>
            </a:r>
            <a:br>
              <a:rPr lang="en-US" dirty="0"/>
            </a:br>
            <a:r>
              <a:rPr lang="en-US" dirty="0"/>
              <a:t>GOES HERE</a:t>
            </a:r>
            <a:endParaRPr lang="en-GB" dirty="0"/>
          </a:p>
        </p:txBody>
      </p:sp>
      <p:pic>
        <p:nvPicPr>
          <p:cNvPr id="8" name="Picture 7">
            <a:extLst>
              <a:ext uri="{FF2B5EF4-FFF2-40B4-BE49-F238E27FC236}">
                <a16:creationId xmlns:a16="http://schemas.microsoft.com/office/drawing/2014/main" id="{6C6C637F-AEAE-4B3C-8449-0CB6160E751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37"/>
            <a:ext cx="7562103" cy="732470"/>
          </a:xfrm>
          <a:prstGeom prst="rect">
            <a:avLst/>
          </a:prstGeom>
        </p:spPr>
      </p:pic>
      <p:sp>
        <p:nvSpPr>
          <p:cNvPr id="2" name="Footer Placeholder 1">
            <a:extLst>
              <a:ext uri="{FF2B5EF4-FFF2-40B4-BE49-F238E27FC236}">
                <a16:creationId xmlns:a16="http://schemas.microsoft.com/office/drawing/2014/main" id="{2BB7BD19-6AD8-4D6D-AEA8-9F526A357729}"/>
              </a:ext>
            </a:extLst>
          </p:cNvPr>
          <p:cNvSpPr>
            <a:spLocks noGrp="1"/>
          </p:cNvSpPr>
          <p:nvPr>
            <p:ph type="ftr" sz="quarter" idx="12"/>
          </p:nvPr>
        </p:nvSpPr>
        <p:spPr/>
        <p:txBody>
          <a:bodyPr/>
          <a:lstStyle/>
          <a:p>
            <a:r>
              <a:rPr lang="en-US"/>
              <a:t>Public</a:t>
            </a:r>
            <a:endParaRPr lang="en-US" dirty="0"/>
          </a:p>
        </p:txBody>
      </p:sp>
    </p:spTree>
    <p:extLst>
      <p:ext uri="{BB962C8B-B14F-4D97-AF65-F5344CB8AC3E}">
        <p14:creationId xmlns:p14="http://schemas.microsoft.com/office/powerpoint/2010/main" val="409535342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 TEXT RIGHT (WHIT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7AAFF5-CC0C-45AC-84FA-B15E51783A75}"/>
              </a:ext>
            </a:extLst>
          </p:cNvPr>
          <p:cNvSpPr/>
          <p:nvPr userDrawn="1"/>
        </p:nvSpPr>
        <p:spPr>
          <a:xfrm rot="10800000">
            <a:off x="6145440" y="1596042"/>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Text Placeholder 10">
            <a:extLst>
              <a:ext uri="{FF2B5EF4-FFF2-40B4-BE49-F238E27FC236}">
                <a16:creationId xmlns:a16="http://schemas.microsoft.com/office/drawing/2014/main" id="{CD8D4805-0F35-453F-B425-C990A26FE27E}"/>
              </a:ext>
            </a:extLst>
          </p:cNvPr>
          <p:cNvSpPr>
            <a:spLocks noGrp="1"/>
          </p:cNvSpPr>
          <p:nvPr>
            <p:ph type="body" sz="quarter" idx="10"/>
          </p:nvPr>
        </p:nvSpPr>
        <p:spPr>
          <a:xfrm>
            <a:off x="6042577" y="2399012"/>
            <a:ext cx="5345089" cy="3082593"/>
          </a:xfrm>
        </p:spPr>
        <p:txBody>
          <a:bodyPr>
            <a:normAutofit/>
          </a:bodyPr>
          <a:lstStyle>
            <a:lvl1pPr marL="285750" indent="-285750">
              <a:buFont typeface="Arial" panose="020B0604020202020204" pitchFamily="34" charset="0"/>
              <a:buChar char="•"/>
              <a:defRPr lang="en-US" sz="2000" b="0" i="0" smtClean="0">
                <a:solidFill>
                  <a:schemeClr val="tx2"/>
                </a:solidFill>
                <a:effectLst/>
                <a:latin typeface="+mn-lt"/>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Footer Placeholder 12">
            <a:extLst>
              <a:ext uri="{FF2B5EF4-FFF2-40B4-BE49-F238E27FC236}">
                <a16:creationId xmlns:a16="http://schemas.microsoft.com/office/drawing/2014/main" id="{027604E9-25CE-4112-BEE4-ECB562176D7C}"/>
              </a:ext>
            </a:extLst>
          </p:cNvPr>
          <p:cNvSpPr>
            <a:spLocks noGrp="1"/>
          </p:cNvSpPr>
          <p:nvPr>
            <p:ph type="ftr" sz="quarter" idx="12"/>
          </p:nvPr>
        </p:nvSpPr>
        <p:spPr/>
        <p:txBody>
          <a:bodyPr/>
          <a:lstStyle/>
          <a:p>
            <a:r>
              <a:rPr lang="en-US"/>
              <a:t>Public</a:t>
            </a:r>
            <a:endParaRPr lang="en-US" dirty="0"/>
          </a:p>
        </p:txBody>
      </p:sp>
      <p:sp>
        <p:nvSpPr>
          <p:cNvPr id="14" name="Slide Number Placeholder 13">
            <a:extLst>
              <a:ext uri="{FF2B5EF4-FFF2-40B4-BE49-F238E27FC236}">
                <a16:creationId xmlns:a16="http://schemas.microsoft.com/office/drawing/2014/main" id="{DC17513E-15BB-452B-81B9-DDC969CE8083}"/>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15" name="Title 1">
            <a:extLst>
              <a:ext uri="{FF2B5EF4-FFF2-40B4-BE49-F238E27FC236}">
                <a16:creationId xmlns:a16="http://schemas.microsoft.com/office/drawing/2014/main" id="{949AFAB9-215F-4023-BD01-CDA083B60FAC}"/>
              </a:ext>
            </a:extLst>
          </p:cNvPr>
          <p:cNvSpPr>
            <a:spLocks noGrp="1"/>
          </p:cNvSpPr>
          <p:nvPr>
            <p:ph type="title" hasCustomPrompt="1"/>
          </p:nvPr>
        </p:nvSpPr>
        <p:spPr>
          <a:xfrm>
            <a:off x="6042578" y="1688334"/>
            <a:ext cx="5345089" cy="618385"/>
          </a:xfrm>
        </p:spPr>
        <p:txBody>
          <a:bodyPr>
            <a:normAutofit/>
          </a:bodyPr>
          <a:lstStyle>
            <a:lvl1pPr algn="l">
              <a:defRPr sz="3600">
                <a:solidFill>
                  <a:schemeClr val="tx2"/>
                </a:solidFill>
              </a:defRPr>
            </a:lvl1pPr>
          </a:lstStyle>
          <a:p>
            <a:r>
              <a:rPr lang="en-US" dirty="0"/>
              <a:t>Title goes here</a:t>
            </a:r>
            <a:endParaRPr lang="en-GB" dirty="0"/>
          </a:p>
        </p:txBody>
      </p:sp>
    </p:spTree>
    <p:extLst>
      <p:ext uri="{BB962C8B-B14F-4D97-AF65-F5344CB8AC3E}">
        <p14:creationId xmlns:p14="http://schemas.microsoft.com/office/powerpoint/2010/main" val="2202993104"/>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 TEXT LEFT (WHITE)">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05920E-5638-438C-8A69-B7C3E5A4A2C7}"/>
              </a:ext>
            </a:extLst>
          </p:cNvPr>
          <p:cNvSpPr/>
          <p:nvPr userDrawn="1"/>
        </p:nvSpPr>
        <p:spPr>
          <a:xfrm rot="10800000">
            <a:off x="825305" y="1596042"/>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10E239E2-9230-4D89-B58A-2AE7857493F0}"/>
              </a:ext>
            </a:extLst>
          </p:cNvPr>
          <p:cNvSpPr>
            <a:spLocks noGrp="1"/>
          </p:cNvSpPr>
          <p:nvPr>
            <p:ph type="ftr" sz="quarter" idx="12"/>
          </p:nvPr>
        </p:nvSpPr>
        <p:spPr/>
        <p:txBody>
          <a:bodyPr/>
          <a:lstStyle/>
          <a:p>
            <a:r>
              <a:rPr lang="en-US"/>
              <a:t>Public</a:t>
            </a:r>
            <a:endParaRPr lang="en-US" dirty="0"/>
          </a:p>
        </p:txBody>
      </p:sp>
      <p:sp>
        <p:nvSpPr>
          <p:cNvPr id="4" name="Slide Number Placeholder 3">
            <a:extLst>
              <a:ext uri="{FF2B5EF4-FFF2-40B4-BE49-F238E27FC236}">
                <a16:creationId xmlns:a16="http://schemas.microsoft.com/office/drawing/2014/main" id="{1E0956CC-E094-4B48-BC8F-750035A00BBC}"/>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9" name="Title 1">
            <a:extLst>
              <a:ext uri="{FF2B5EF4-FFF2-40B4-BE49-F238E27FC236}">
                <a16:creationId xmlns:a16="http://schemas.microsoft.com/office/drawing/2014/main" id="{E424DCFE-71D4-48C4-9464-D72B5F91DD1D}"/>
              </a:ext>
            </a:extLst>
          </p:cNvPr>
          <p:cNvSpPr>
            <a:spLocks noGrp="1"/>
          </p:cNvSpPr>
          <p:nvPr>
            <p:ph type="title" hasCustomPrompt="1"/>
          </p:nvPr>
        </p:nvSpPr>
        <p:spPr>
          <a:xfrm>
            <a:off x="714692" y="1703406"/>
            <a:ext cx="7640787" cy="618385"/>
          </a:xfrm>
        </p:spPr>
        <p:txBody>
          <a:bodyPr>
            <a:normAutofit/>
          </a:bodyPr>
          <a:lstStyle>
            <a:lvl1pPr algn="l">
              <a:defRPr sz="3600">
                <a:solidFill>
                  <a:schemeClr val="tx1"/>
                </a:solidFill>
              </a:defRPr>
            </a:lvl1pPr>
          </a:lstStyle>
          <a:p>
            <a:r>
              <a:rPr lang="en-US" dirty="0"/>
              <a:t>Title goes here</a:t>
            </a:r>
            <a:endParaRPr lang="en-GB" dirty="0"/>
          </a:p>
        </p:txBody>
      </p:sp>
      <p:sp>
        <p:nvSpPr>
          <p:cNvPr id="7" name="Text Placeholder 10">
            <a:extLst>
              <a:ext uri="{FF2B5EF4-FFF2-40B4-BE49-F238E27FC236}">
                <a16:creationId xmlns:a16="http://schemas.microsoft.com/office/drawing/2014/main" id="{CD8D4805-0F35-453F-B425-C990A26FE27E}"/>
              </a:ext>
            </a:extLst>
          </p:cNvPr>
          <p:cNvSpPr>
            <a:spLocks noGrp="1"/>
          </p:cNvSpPr>
          <p:nvPr>
            <p:ph type="body" sz="quarter" idx="10"/>
          </p:nvPr>
        </p:nvSpPr>
        <p:spPr>
          <a:xfrm>
            <a:off x="714692" y="2429155"/>
            <a:ext cx="5345089" cy="3082593"/>
          </a:xfrm>
        </p:spPr>
        <p:txBody>
          <a:bodyPr>
            <a:normAutofit/>
          </a:bodyPr>
          <a:lstStyle>
            <a:lvl1pPr marL="285750" indent="-285750">
              <a:buFont typeface="Arial" panose="020B0604020202020204" pitchFamily="34" charset="0"/>
              <a:buChar char="•"/>
              <a:defRPr lang="en-US" sz="2000" b="0" i="0" smtClean="0">
                <a:solidFill>
                  <a:schemeClr val="tx2"/>
                </a:solidFill>
                <a:effectLst/>
                <a:latin typeface="+mn-lt"/>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153586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LEFT + TITLE + TEXT (WHIT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1D3205B-E214-48F9-9358-94FD736DCB16}"/>
              </a:ext>
            </a:extLst>
          </p:cNvPr>
          <p:cNvSpPr/>
          <p:nvPr userDrawn="1"/>
        </p:nvSpPr>
        <p:spPr>
          <a:xfrm rot="10800000">
            <a:off x="6145440" y="2006323"/>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4C910485-29B6-4024-8867-FA737D46849F}"/>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11" name="Title 1">
            <a:extLst>
              <a:ext uri="{FF2B5EF4-FFF2-40B4-BE49-F238E27FC236}">
                <a16:creationId xmlns:a16="http://schemas.microsoft.com/office/drawing/2014/main" id="{A5858C89-2D55-41EA-9F44-D62A4CC1DF64}"/>
              </a:ext>
            </a:extLst>
          </p:cNvPr>
          <p:cNvSpPr>
            <a:spLocks noGrp="1"/>
          </p:cNvSpPr>
          <p:nvPr>
            <p:ph type="title" hasCustomPrompt="1"/>
          </p:nvPr>
        </p:nvSpPr>
        <p:spPr>
          <a:xfrm>
            <a:off x="6034268" y="2106503"/>
            <a:ext cx="4731333" cy="618385"/>
          </a:xfrm>
        </p:spPr>
        <p:txBody>
          <a:bodyPr>
            <a:normAutofit/>
          </a:bodyPr>
          <a:lstStyle>
            <a:lvl1pPr algn="l">
              <a:defRPr sz="3600">
                <a:solidFill>
                  <a:schemeClr val="tx2"/>
                </a:solidFill>
              </a:defRPr>
            </a:lvl1pPr>
          </a:lstStyle>
          <a:p>
            <a:r>
              <a:rPr lang="en-US" dirty="0"/>
              <a:t>Title goes here</a:t>
            </a:r>
            <a:endParaRPr lang="en-GB" dirty="0"/>
          </a:p>
        </p:txBody>
      </p:sp>
      <p:sp>
        <p:nvSpPr>
          <p:cNvPr id="5" name="Content Placeholder 4">
            <a:extLst>
              <a:ext uri="{FF2B5EF4-FFF2-40B4-BE49-F238E27FC236}">
                <a16:creationId xmlns:a16="http://schemas.microsoft.com/office/drawing/2014/main" id="{4CB739D2-390D-42E9-9DBC-656AD59DB69E}"/>
              </a:ext>
            </a:extLst>
          </p:cNvPr>
          <p:cNvSpPr>
            <a:spLocks noGrp="1"/>
          </p:cNvSpPr>
          <p:nvPr>
            <p:ph sz="quarter" idx="15"/>
          </p:nvPr>
        </p:nvSpPr>
        <p:spPr>
          <a:xfrm>
            <a:off x="465138" y="855663"/>
            <a:ext cx="5103812" cy="5403850"/>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26DD7950-DEA4-4389-B28E-9C93FE6974AD}"/>
              </a:ext>
            </a:extLst>
          </p:cNvPr>
          <p:cNvSpPr>
            <a:spLocks noGrp="1"/>
          </p:cNvSpPr>
          <p:nvPr>
            <p:ph type="ftr" sz="quarter" idx="16"/>
          </p:nvPr>
        </p:nvSpPr>
        <p:spPr/>
        <p:txBody>
          <a:bodyPr/>
          <a:lstStyle/>
          <a:p>
            <a:r>
              <a:rPr lang="en-US"/>
              <a:t>Public</a:t>
            </a:r>
            <a:endParaRPr lang="en-US" dirty="0"/>
          </a:p>
        </p:txBody>
      </p:sp>
      <p:sp>
        <p:nvSpPr>
          <p:cNvPr id="10" name="Text Placeholder 10">
            <a:extLst>
              <a:ext uri="{FF2B5EF4-FFF2-40B4-BE49-F238E27FC236}">
                <a16:creationId xmlns:a16="http://schemas.microsoft.com/office/drawing/2014/main" id="{CD8D4805-0F35-453F-B425-C990A26FE27E}"/>
              </a:ext>
            </a:extLst>
          </p:cNvPr>
          <p:cNvSpPr>
            <a:spLocks noGrp="1"/>
          </p:cNvSpPr>
          <p:nvPr>
            <p:ph type="body" sz="quarter" idx="10"/>
          </p:nvPr>
        </p:nvSpPr>
        <p:spPr>
          <a:xfrm>
            <a:off x="6034268" y="2938943"/>
            <a:ext cx="5345089" cy="3082593"/>
          </a:xfrm>
        </p:spPr>
        <p:txBody>
          <a:bodyPr>
            <a:normAutofit/>
          </a:bodyPr>
          <a:lstStyle>
            <a:lvl1pPr marL="285750" indent="-285750">
              <a:buFont typeface="Arial" panose="020B0604020202020204" pitchFamily="34" charset="0"/>
              <a:buChar char="•"/>
              <a:defRPr lang="en-US" sz="2000" b="0" i="0" smtClean="0">
                <a:solidFill>
                  <a:schemeClr val="tx2"/>
                </a:solidFill>
                <a:effectLst/>
                <a:latin typeface="+mn-lt"/>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56731393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TEXT + 4 PICTURES (WHITE)">
    <p:bg>
      <p:bgPr>
        <a:solidFill>
          <a:schemeClr val="bg1"/>
        </a:solidFill>
        <a:effectLst/>
      </p:bgPr>
    </p:bg>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6924B38B-1B13-4E8D-9EB6-6C79A4DE7AB4}"/>
              </a:ext>
            </a:extLst>
          </p:cNvPr>
          <p:cNvSpPr>
            <a:spLocks noGrp="1"/>
          </p:cNvSpPr>
          <p:nvPr>
            <p:ph type="pic" sz="quarter" idx="10" hasCustomPrompt="1"/>
          </p:nvPr>
        </p:nvSpPr>
        <p:spPr>
          <a:xfrm>
            <a:off x="6123713" y="479853"/>
            <a:ext cx="2770909" cy="2963003"/>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6" name="Picture Placeholder 6">
            <a:extLst>
              <a:ext uri="{FF2B5EF4-FFF2-40B4-BE49-F238E27FC236}">
                <a16:creationId xmlns:a16="http://schemas.microsoft.com/office/drawing/2014/main" id="{7BA1F123-BF9B-4BC3-BA5E-E256C1B03836}"/>
              </a:ext>
            </a:extLst>
          </p:cNvPr>
          <p:cNvSpPr>
            <a:spLocks noGrp="1"/>
          </p:cNvSpPr>
          <p:nvPr>
            <p:ph type="pic" sz="quarter" idx="11" hasCustomPrompt="1"/>
          </p:nvPr>
        </p:nvSpPr>
        <p:spPr>
          <a:xfrm>
            <a:off x="9005458" y="479852"/>
            <a:ext cx="2770909" cy="2963003"/>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7" name="Picture Placeholder 6">
            <a:extLst>
              <a:ext uri="{FF2B5EF4-FFF2-40B4-BE49-F238E27FC236}">
                <a16:creationId xmlns:a16="http://schemas.microsoft.com/office/drawing/2014/main" id="{BA12437C-C534-4048-82B4-FBDAF867C87E}"/>
              </a:ext>
            </a:extLst>
          </p:cNvPr>
          <p:cNvSpPr>
            <a:spLocks noGrp="1"/>
          </p:cNvSpPr>
          <p:nvPr>
            <p:ph type="pic" sz="quarter" idx="12" hasCustomPrompt="1"/>
          </p:nvPr>
        </p:nvSpPr>
        <p:spPr>
          <a:xfrm>
            <a:off x="6123713" y="3597125"/>
            <a:ext cx="2770909" cy="2963003"/>
          </a:xfrm>
        </p:spPr>
        <p:txBody>
          <a:bodyPr>
            <a:normAutofit/>
          </a:bodyPr>
          <a:lstStyle>
            <a:lvl1pPr marL="0" indent="0">
              <a:buNone/>
              <a:defRPr sz="1600">
                <a:solidFill>
                  <a:schemeClr val="tx1"/>
                </a:solidFill>
                <a:latin typeface="+mn-lt"/>
              </a:defRPr>
            </a:lvl1pPr>
          </a:lstStyle>
          <a:p>
            <a:r>
              <a:rPr lang="en-US" dirty="0"/>
              <a:t>Click the icon to add image</a:t>
            </a:r>
          </a:p>
        </p:txBody>
      </p:sp>
      <p:sp>
        <p:nvSpPr>
          <p:cNvPr id="8" name="Picture Placeholder 6">
            <a:extLst>
              <a:ext uri="{FF2B5EF4-FFF2-40B4-BE49-F238E27FC236}">
                <a16:creationId xmlns:a16="http://schemas.microsoft.com/office/drawing/2014/main" id="{8471D2AD-853A-4A2C-A466-10D4DB23E5F2}"/>
              </a:ext>
            </a:extLst>
          </p:cNvPr>
          <p:cNvSpPr>
            <a:spLocks noGrp="1"/>
          </p:cNvSpPr>
          <p:nvPr>
            <p:ph type="pic" sz="quarter" idx="13" hasCustomPrompt="1"/>
          </p:nvPr>
        </p:nvSpPr>
        <p:spPr>
          <a:xfrm>
            <a:off x="9005458" y="3597124"/>
            <a:ext cx="2770909" cy="2963003"/>
          </a:xfrm>
        </p:spPr>
        <p:txBody>
          <a:bodyPr>
            <a:normAutofit/>
          </a:bodyPr>
          <a:lstStyle>
            <a:lvl1pPr marL="0" indent="0">
              <a:buNone/>
              <a:defRPr sz="1600">
                <a:solidFill>
                  <a:schemeClr val="tx1"/>
                </a:solidFill>
                <a:latin typeface="+mn-lt"/>
              </a:defRPr>
            </a:lvl1pPr>
          </a:lstStyle>
          <a:p>
            <a:r>
              <a:rPr lang="en-US" dirty="0"/>
              <a:t>Click the icon to add image</a:t>
            </a:r>
          </a:p>
        </p:txBody>
      </p:sp>
      <p:sp>
        <p:nvSpPr>
          <p:cNvPr id="9" name="Rectangle 8">
            <a:extLst>
              <a:ext uri="{FF2B5EF4-FFF2-40B4-BE49-F238E27FC236}">
                <a16:creationId xmlns:a16="http://schemas.microsoft.com/office/drawing/2014/main" id="{34FCBD45-B89C-468E-AAA9-D102565343D0}"/>
              </a:ext>
            </a:extLst>
          </p:cNvPr>
          <p:cNvSpPr/>
          <p:nvPr userDrawn="1"/>
        </p:nvSpPr>
        <p:spPr>
          <a:xfrm rot="10800000">
            <a:off x="492783" y="263207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C57B127-3A29-4E23-A813-D603C86D7245}"/>
              </a:ext>
            </a:extLst>
          </p:cNvPr>
          <p:cNvSpPr>
            <a:spLocks noGrp="1"/>
          </p:cNvSpPr>
          <p:nvPr>
            <p:ph type="sldNum" sz="quarter" idx="17"/>
          </p:nvPr>
        </p:nvSpPr>
        <p:spPr/>
        <p:txBody>
          <a:bodyPr/>
          <a:lstStyle/>
          <a:p>
            <a:fld id="{43981729-7503-47A0-96E9-2C54EA94F56A}" type="slidenum">
              <a:rPr lang="en-US" smtClean="0"/>
              <a:pPr/>
              <a:t>‹#›</a:t>
            </a:fld>
            <a:endParaRPr lang="en-US" dirty="0"/>
          </a:p>
        </p:txBody>
      </p:sp>
      <p:sp>
        <p:nvSpPr>
          <p:cNvPr id="13" name="Title 1">
            <a:extLst>
              <a:ext uri="{FF2B5EF4-FFF2-40B4-BE49-F238E27FC236}">
                <a16:creationId xmlns:a16="http://schemas.microsoft.com/office/drawing/2014/main" id="{2CED7F0C-2797-467D-BDE5-1423B9280031}"/>
              </a:ext>
            </a:extLst>
          </p:cNvPr>
          <p:cNvSpPr>
            <a:spLocks noGrp="1"/>
          </p:cNvSpPr>
          <p:nvPr>
            <p:ph type="title" hasCustomPrompt="1"/>
          </p:nvPr>
        </p:nvSpPr>
        <p:spPr>
          <a:xfrm>
            <a:off x="381612" y="2727873"/>
            <a:ext cx="5471165" cy="618385"/>
          </a:xfrm>
        </p:spPr>
        <p:txBody>
          <a:bodyPr>
            <a:normAutofit/>
          </a:bodyPr>
          <a:lstStyle>
            <a:lvl1pPr algn="l">
              <a:defRPr sz="3600">
                <a:solidFill>
                  <a:schemeClr val="tx2"/>
                </a:solidFill>
              </a:defRPr>
            </a:lvl1pPr>
          </a:lstStyle>
          <a:p>
            <a:r>
              <a:rPr lang="en-US" dirty="0"/>
              <a:t>Title goes here</a:t>
            </a:r>
            <a:endParaRPr lang="en-GB" dirty="0"/>
          </a:p>
        </p:txBody>
      </p:sp>
      <p:sp>
        <p:nvSpPr>
          <p:cNvPr id="2" name="Footer Placeholder 1">
            <a:extLst>
              <a:ext uri="{FF2B5EF4-FFF2-40B4-BE49-F238E27FC236}">
                <a16:creationId xmlns:a16="http://schemas.microsoft.com/office/drawing/2014/main" id="{6A06DD58-24F6-494B-B02D-E9F8D66FF349}"/>
              </a:ext>
            </a:extLst>
          </p:cNvPr>
          <p:cNvSpPr>
            <a:spLocks noGrp="1"/>
          </p:cNvSpPr>
          <p:nvPr>
            <p:ph type="ftr" sz="quarter" idx="18"/>
          </p:nvPr>
        </p:nvSpPr>
        <p:spPr/>
        <p:txBody>
          <a:bodyPr/>
          <a:lstStyle/>
          <a:p>
            <a:r>
              <a:rPr lang="en-US"/>
              <a:t>Public</a:t>
            </a:r>
            <a:endParaRPr lang="en-US" dirty="0"/>
          </a:p>
        </p:txBody>
      </p:sp>
      <p:sp>
        <p:nvSpPr>
          <p:cNvPr id="11" name="Text Placeholder 10">
            <a:extLst>
              <a:ext uri="{FF2B5EF4-FFF2-40B4-BE49-F238E27FC236}">
                <a16:creationId xmlns:a16="http://schemas.microsoft.com/office/drawing/2014/main" id="{CD8D4805-0F35-453F-B425-C990A26FE27E}"/>
              </a:ext>
            </a:extLst>
          </p:cNvPr>
          <p:cNvSpPr>
            <a:spLocks noGrp="1"/>
          </p:cNvSpPr>
          <p:nvPr>
            <p:ph type="body" sz="quarter" idx="19"/>
          </p:nvPr>
        </p:nvSpPr>
        <p:spPr>
          <a:xfrm>
            <a:off x="381612" y="3477534"/>
            <a:ext cx="5471165" cy="3082593"/>
          </a:xfrm>
        </p:spPr>
        <p:txBody>
          <a:bodyPr>
            <a:normAutofit/>
          </a:bodyPr>
          <a:lstStyle>
            <a:lvl1pPr marL="285750" indent="-285750">
              <a:buFont typeface="Arial" panose="020B0604020202020204" pitchFamily="34" charset="0"/>
              <a:buChar char="•"/>
              <a:defRPr lang="en-US" sz="2000" b="0" i="0" smtClean="0">
                <a:solidFill>
                  <a:schemeClr val="tx2"/>
                </a:solidFill>
                <a:effectLst/>
                <a:latin typeface="+mn-lt"/>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92562815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 PICTURES (WHITE)">
    <p:bg>
      <p:bgPr>
        <a:solidFill>
          <a:schemeClr val="bg1"/>
        </a:solidFill>
        <a:effectLst/>
      </p:bgPr>
    </p:bg>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FEBDB4BC-DBF1-41FC-830F-8295DFFD2250}"/>
              </a:ext>
            </a:extLst>
          </p:cNvPr>
          <p:cNvSpPr>
            <a:spLocks noGrp="1"/>
          </p:cNvSpPr>
          <p:nvPr>
            <p:ph type="pic" sz="quarter" idx="10" hasCustomPrompt="1"/>
          </p:nvPr>
        </p:nvSpPr>
        <p:spPr>
          <a:xfrm>
            <a:off x="-8467" y="0"/>
            <a:ext cx="6096000" cy="3429000"/>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9" name="Picture Placeholder 6">
            <a:extLst>
              <a:ext uri="{FF2B5EF4-FFF2-40B4-BE49-F238E27FC236}">
                <a16:creationId xmlns:a16="http://schemas.microsoft.com/office/drawing/2014/main" id="{F809F065-C071-426F-8A27-0F59FAEE1C3A}"/>
              </a:ext>
            </a:extLst>
          </p:cNvPr>
          <p:cNvSpPr>
            <a:spLocks noGrp="1"/>
          </p:cNvSpPr>
          <p:nvPr>
            <p:ph type="pic" sz="quarter" idx="11" hasCustomPrompt="1"/>
          </p:nvPr>
        </p:nvSpPr>
        <p:spPr>
          <a:xfrm>
            <a:off x="-8467" y="3429000"/>
            <a:ext cx="6096000" cy="3429000"/>
          </a:xfrm>
        </p:spPr>
        <p:txBody>
          <a:bodyPr>
            <a:normAutofit/>
          </a:bodyPr>
          <a:lstStyle>
            <a:lvl1pPr marL="0" indent="0">
              <a:buNone/>
              <a:defRPr sz="1600">
                <a:solidFill>
                  <a:schemeClr val="tx1"/>
                </a:solidFill>
                <a:latin typeface="+mn-lt"/>
              </a:defRPr>
            </a:lvl1pPr>
          </a:lstStyle>
          <a:p>
            <a:r>
              <a:rPr lang="en-US" dirty="0"/>
              <a:t>Click the icon to add image</a:t>
            </a:r>
          </a:p>
        </p:txBody>
      </p:sp>
      <p:sp>
        <p:nvSpPr>
          <p:cNvPr id="10" name="Picture Placeholder 6">
            <a:extLst>
              <a:ext uri="{FF2B5EF4-FFF2-40B4-BE49-F238E27FC236}">
                <a16:creationId xmlns:a16="http://schemas.microsoft.com/office/drawing/2014/main" id="{D51896D6-B039-419E-87A8-4162B820CCD6}"/>
              </a:ext>
            </a:extLst>
          </p:cNvPr>
          <p:cNvSpPr>
            <a:spLocks noGrp="1"/>
          </p:cNvSpPr>
          <p:nvPr>
            <p:ph type="pic" sz="quarter" idx="12" hasCustomPrompt="1"/>
          </p:nvPr>
        </p:nvSpPr>
        <p:spPr>
          <a:xfrm>
            <a:off x="6095999" y="0"/>
            <a:ext cx="6096000" cy="3429000"/>
          </a:xfrm>
        </p:spPr>
        <p:txBody>
          <a:bodyPr>
            <a:normAutofit/>
          </a:bodyPr>
          <a:lstStyle>
            <a:lvl1pPr marL="0" indent="0">
              <a:buNone/>
              <a:defRPr sz="1600">
                <a:solidFill>
                  <a:schemeClr val="bg1"/>
                </a:solidFill>
                <a:latin typeface="+mn-lt"/>
              </a:defRPr>
            </a:lvl1pPr>
          </a:lstStyle>
          <a:p>
            <a:r>
              <a:rPr lang="en-US" dirty="0"/>
              <a:t>Click the icon to add image</a:t>
            </a:r>
          </a:p>
        </p:txBody>
      </p:sp>
      <p:sp>
        <p:nvSpPr>
          <p:cNvPr id="11" name="Picture Placeholder 6">
            <a:extLst>
              <a:ext uri="{FF2B5EF4-FFF2-40B4-BE49-F238E27FC236}">
                <a16:creationId xmlns:a16="http://schemas.microsoft.com/office/drawing/2014/main" id="{4A010283-8B93-4AFB-B8E0-BFD8C9E4662C}"/>
              </a:ext>
            </a:extLst>
          </p:cNvPr>
          <p:cNvSpPr>
            <a:spLocks noGrp="1"/>
          </p:cNvSpPr>
          <p:nvPr>
            <p:ph type="pic" sz="quarter" idx="13" hasCustomPrompt="1"/>
          </p:nvPr>
        </p:nvSpPr>
        <p:spPr>
          <a:xfrm>
            <a:off x="6095999" y="3429000"/>
            <a:ext cx="6096000" cy="3429000"/>
          </a:xfrm>
        </p:spPr>
        <p:txBody>
          <a:bodyPr>
            <a:normAutofit/>
          </a:bodyPr>
          <a:lstStyle>
            <a:lvl1pPr marL="0" indent="0">
              <a:buNone/>
              <a:defRPr sz="1600">
                <a:solidFill>
                  <a:schemeClr val="tx1"/>
                </a:solidFill>
                <a:latin typeface="+mn-lt"/>
              </a:defRPr>
            </a:lvl1pPr>
          </a:lstStyle>
          <a:p>
            <a:r>
              <a:rPr lang="en-US" dirty="0"/>
              <a:t>Click the icon to add image</a:t>
            </a:r>
          </a:p>
        </p:txBody>
      </p:sp>
    </p:spTree>
    <p:extLst>
      <p:ext uri="{BB962C8B-B14F-4D97-AF65-F5344CB8AC3E}">
        <p14:creationId xmlns:p14="http://schemas.microsoft.com/office/powerpoint/2010/main" val="387993912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HONE MOCKUP + TITLE + TEXT (WHITE)">
    <p:bg>
      <p:bgPr>
        <a:solidFill>
          <a:schemeClr val="bg1"/>
        </a:solidFill>
        <a:effectLst/>
      </p:bgPr>
    </p:bg>
    <p:spTree>
      <p:nvGrpSpPr>
        <p:cNvPr id="1" name=""/>
        <p:cNvGrpSpPr/>
        <p:nvPr/>
      </p:nvGrpSpPr>
      <p:grpSpPr>
        <a:xfrm>
          <a:off x="0" y="0"/>
          <a:ext cx="0" cy="0"/>
          <a:chOff x="0" y="0"/>
          <a:chExt cx="0" cy="0"/>
        </a:xfrm>
      </p:grpSpPr>
      <p:pic>
        <p:nvPicPr>
          <p:cNvPr id="8" name="Picture 7" descr="A hand holding a cell phone&#10;&#10;Description generated with very high confidence">
            <a:extLst>
              <a:ext uri="{FF2B5EF4-FFF2-40B4-BE49-F238E27FC236}">
                <a16:creationId xmlns:a16="http://schemas.microsoft.com/office/drawing/2014/main" id="{968F4539-77B2-41EB-B956-9DE9248677F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46144"/>
            <a:ext cx="4844716" cy="6319923"/>
          </a:xfrm>
          <a:prstGeom prst="rect">
            <a:avLst/>
          </a:prstGeom>
        </p:spPr>
      </p:pic>
      <p:sp>
        <p:nvSpPr>
          <p:cNvPr id="9" name="Picture Placeholder 6">
            <a:extLst>
              <a:ext uri="{FF2B5EF4-FFF2-40B4-BE49-F238E27FC236}">
                <a16:creationId xmlns:a16="http://schemas.microsoft.com/office/drawing/2014/main" id="{61884F0D-7AC1-43E4-95B8-B38B420A1979}"/>
              </a:ext>
            </a:extLst>
          </p:cNvPr>
          <p:cNvSpPr>
            <a:spLocks noGrp="1"/>
          </p:cNvSpPr>
          <p:nvPr>
            <p:ph type="pic" sz="quarter" idx="10" hasCustomPrompt="1"/>
          </p:nvPr>
        </p:nvSpPr>
        <p:spPr>
          <a:xfrm>
            <a:off x="1917032" y="1361400"/>
            <a:ext cx="2125580" cy="3695950"/>
          </a:xfrm>
        </p:spPr>
        <p:txBody>
          <a:bodyPr>
            <a:normAutofit/>
          </a:bodyPr>
          <a:lstStyle>
            <a:lvl1pPr marL="0" indent="0">
              <a:buNone/>
              <a:defRPr sz="1500">
                <a:solidFill>
                  <a:schemeClr val="tx1"/>
                </a:solidFill>
                <a:latin typeface="+mn-lt"/>
              </a:defRPr>
            </a:lvl1pPr>
          </a:lstStyle>
          <a:p>
            <a:r>
              <a:rPr lang="en-US" dirty="0"/>
              <a:t>Click the icon to add image</a:t>
            </a:r>
          </a:p>
        </p:txBody>
      </p:sp>
      <p:sp>
        <p:nvSpPr>
          <p:cNvPr id="10" name="Rectangle 9">
            <a:extLst>
              <a:ext uri="{FF2B5EF4-FFF2-40B4-BE49-F238E27FC236}">
                <a16:creationId xmlns:a16="http://schemas.microsoft.com/office/drawing/2014/main" id="{C5AB809E-0545-4A1F-A00D-9927974DE2EC}"/>
              </a:ext>
            </a:extLst>
          </p:cNvPr>
          <p:cNvSpPr/>
          <p:nvPr userDrawn="1"/>
        </p:nvSpPr>
        <p:spPr>
          <a:xfrm rot="10800000">
            <a:off x="9947416" y="1772505"/>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473CE7AC-B8CE-4F49-8708-8CF042F26799}"/>
              </a:ext>
            </a:extLst>
          </p:cNvPr>
          <p:cNvSpPr>
            <a:spLocks noGrp="1"/>
          </p:cNvSpPr>
          <p:nvPr>
            <p:ph type="ftr" sz="quarter" idx="13"/>
          </p:nvPr>
        </p:nvSpPr>
        <p:spPr/>
        <p:txBody>
          <a:bodyPr/>
          <a:lstStyle/>
          <a:p>
            <a:r>
              <a:rPr lang="en-US"/>
              <a:t>Public</a:t>
            </a:r>
            <a:endParaRPr lang="en-US" dirty="0"/>
          </a:p>
        </p:txBody>
      </p:sp>
      <p:sp>
        <p:nvSpPr>
          <p:cNvPr id="4" name="Slide Number Placeholder 3">
            <a:extLst>
              <a:ext uri="{FF2B5EF4-FFF2-40B4-BE49-F238E27FC236}">
                <a16:creationId xmlns:a16="http://schemas.microsoft.com/office/drawing/2014/main" id="{5F6074BF-CA7A-4C4C-AFA2-5FB623991936}"/>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14" name="Title 1">
            <a:extLst>
              <a:ext uri="{FF2B5EF4-FFF2-40B4-BE49-F238E27FC236}">
                <a16:creationId xmlns:a16="http://schemas.microsoft.com/office/drawing/2014/main" id="{4FD3777F-F0C0-4CA0-A412-33A10DBCBE03}"/>
              </a:ext>
            </a:extLst>
          </p:cNvPr>
          <p:cNvSpPr>
            <a:spLocks noGrp="1"/>
          </p:cNvSpPr>
          <p:nvPr>
            <p:ph type="title" hasCustomPrompt="1"/>
          </p:nvPr>
        </p:nvSpPr>
        <p:spPr>
          <a:xfrm>
            <a:off x="5061680" y="1853326"/>
            <a:ext cx="6316282" cy="618385"/>
          </a:xfrm>
        </p:spPr>
        <p:txBody>
          <a:bodyPr>
            <a:normAutofit/>
          </a:bodyPr>
          <a:lstStyle>
            <a:lvl1pPr algn="r">
              <a:defRPr sz="3600">
                <a:solidFill>
                  <a:schemeClr val="tx2"/>
                </a:solidFill>
              </a:defRPr>
            </a:lvl1pPr>
          </a:lstStyle>
          <a:p>
            <a:r>
              <a:rPr lang="en-US" dirty="0"/>
              <a:t>Title goes here</a:t>
            </a:r>
            <a:endParaRPr lang="en-GB" dirty="0"/>
          </a:p>
        </p:txBody>
      </p:sp>
      <p:sp>
        <p:nvSpPr>
          <p:cNvPr id="12" name="Text Placeholder 10">
            <a:extLst>
              <a:ext uri="{FF2B5EF4-FFF2-40B4-BE49-F238E27FC236}">
                <a16:creationId xmlns:a16="http://schemas.microsoft.com/office/drawing/2014/main" id="{CD8D4805-0F35-453F-B425-C990A26FE27E}"/>
              </a:ext>
            </a:extLst>
          </p:cNvPr>
          <p:cNvSpPr>
            <a:spLocks noGrp="1"/>
          </p:cNvSpPr>
          <p:nvPr>
            <p:ph type="body" sz="quarter" idx="15"/>
          </p:nvPr>
        </p:nvSpPr>
        <p:spPr>
          <a:xfrm>
            <a:off x="6032873" y="2648327"/>
            <a:ext cx="5345089" cy="3082593"/>
          </a:xfrm>
        </p:spPr>
        <p:txBody>
          <a:bodyPr>
            <a:normAutofit/>
          </a:bodyPr>
          <a:lstStyle>
            <a:lvl1pPr marL="285750" indent="-285750">
              <a:buFont typeface="Arial" panose="020B0604020202020204" pitchFamily="34" charset="0"/>
              <a:buChar char="•"/>
              <a:defRPr lang="en-US" sz="2000" b="0" i="0" smtClean="0">
                <a:solidFill>
                  <a:schemeClr val="tx2"/>
                </a:solidFill>
                <a:effectLst/>
                <a:latin typeface="+mn-lt"/>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62083617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ABLET MOCKUP + TITLE + TEXT (WHITE)">
    <p:bg>
      <p:bgPr>
        <a:solidFill>
          <a:schemeClr val="bg1"/>
        </a:solidFill>
        <a:effectLst/>
      </p:bgPr>
    </p:bg>
    <p:spTree>
      <p:nvGrpSpPr>
        <p:cNvPr id="1" name=""/>
        <p:cNvGrpSpPr/>
        <p:nvPr/>
      </p:nvGrpSpPr>
      <p:grpSpPr>
        <a:xfrm>
          <a:off x="0" y="0"/>
          <a:ext cx="0" cy="0"/>
          <a:chOff x="0" y="0"/>
          <a:chExt cx="0" cy="0"/>
        </a:xfrm>
      </p:grpSpPr>
      <p:pic>
        <p:nvPicPr>
          <p:cNvPr id="8" name="Picture 7" descr="A screenshot of a computer screen&#10;&#10;Description generated with very high confidence">
            <a:extLst>
              <a:ext uri="{FF2B5EF4-FFF2-40B4-BE49-F238E27FC236}">
                <a16:creationId xmlns:a16="http://schemas.microsoft.com/office/drawing/2014/main" id="{9E7B9390-F86C-4587-9569-EB2D9A2ED446}"/>
              </a:ext>
            </a:extLst>
          </p:cNvPr>
          <p:cNvPicPr>
            <a:picLocks noChangeAspect="1"/>
          </p:cNvPicPr>
          <p:nvPr userDrawn="1"/>
        </p:nvPicPr>
        <p:blipFill rotWithShape="1">
          <a:blip r:embed="rId2" cstate="hqprint">
            <a:extLst>
              <a:ext uri="{28A0092B-C50C-407E-A947-70E740481C1C}">
                <a14:useLocalDpi xmlns:a14="http://schemas.microsoft.com/office/drawing/2010/main" val="0"/>
              </a:ext>
            </a:extLst>
          </a:blip>
          <a:srcRect t="1" b="49999"/>
          <a:stretch/>
        </p:blipFill>
        <p:spPr>
          <a:xfrm>
            <a:off x="4848672" y="1658902"/>
            <a:ext cx="7013006" cy="5199098"/>
          </a:xfrm>
          <a:prstGeom prst="rect">
            <a:avLst/>
          </a:prstGeom>
        </p:spPr>
      </p:pic>
      <p:sp>
        <p:nvSpPr>
          <p:cNvPr id="9" name="Picture Placeholder 6">
            <a:extLst>
              <a:ext uri="{FF2B5EF4-FFF2-40B4-BE49-F238E27FC236}">
                <a16:creationId xmlns:a16="http://schemas.microsoft.com/office/drawing/2014/main" id="{EC628F1F-512D-45FB-B9B0-A1506C3C9A66}"/>
              </a:ext>
            </a:extLst>
          </p:cNvPr>
          <p:cNvSpPr>
            <a:spLocks noGrp="1"/>
          </p:cNvSpPr>
          <p:nvPr>
            <p:ph type="pic" sz="quarter" idx="10" hasCustomPrompt="1"/>
          </p:nvPr>
        </p:nvSpPr>
        <p:spPr>
          <a:xfrm>
            <a:off x="5220247" y="2680856"/>
            <a:ext cx="6251317" cy="4177144"/>
          </a:xfrm>
        </p:spPr>
        <p:txBody>
          <a:bodyPr>
            <a:normAutofit/>
          </a:bodyPr>
          <a:lstStyle>
            <a:lvl1pPr marL="0" indent="0">
              <a:buNone/>
              <a:defRPr sz="1500">
                <a:solidFill>
                  <a:schemeClr val="tx1"/>
                </a:solidFill>
                <a:latin typeface="+mn-lt"/>
              </a:defRPr>
            </a:lvl1pPr>
          </a:lstStyle>
          <a:p>
            <a:r>
              <a:rPr lang="en-US" dirty="0"/>
              <a:t>Click the icon to add image</a:t>
            </a:r>
          </a:p>
        </p:txBody>
      </p:sp>
      <p:sp>
        <p:nvSpPr>
          <p:cNvPr id="10" name="Rectangle 9">
            <a:extLst>
              <a:ext uri="{FF2B5EF4-FFF2-40B4-BE49-F238E27FC236}">
                <a16:creationId xmlns:a16="http://schemas.microsoft.com/office/drawing/2014/main" id="{9CEB1CE8-E00A-4467-A57F-95D4A003F22E}"/>
              </a:ext>
            </a:extLst>
          </p:cNvPr>
          <p:cNvSpPr/>
          <p:nvPr userDrawn="1"/>
        </p:nvSpPr>
        <p:spPr>
          <a:xfrm rot="10800000">
            <a:off x="721395" y="847897"/>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1FB5D421-9251-4442-A0D3-54B830C3FDD1}"/>
              </a:ext>
            </a:extLst>
          </p:cNvPr>
          <p:cNvSpPr>
            <a:spLocks noGrp="1"/>
          </p:cNvSpPr>
          <p:nvPr>
            <p:ph type="title" hasCustomPrompt="1"/>
          </p:nvPr>
        </p:nvSpPr>
        <p:spPr>
          <a:xfrm>
            <a:off x="622835" y="954577"/>
            <a:ext cx="10515600" cy="618385"/>
          </a:xfrm>
        </p:spPr>
        <p:txBody>
          <a:bodyPr>
            <a:normAutofit/>
          </a:bodyPr>
          <a:lstStyle>
            <a:lvl1pPr algn="l">
              <a:defRPr sz="3600">
                <a:solidFill>
                  <a:schemeClr val="tx1"/>
                </a:solidFill>
              </a:defRPr>
            </a:lvl1pPr>
          </a:lstStyle>
          <a:p>
            <a:r>
              <a:rPr lang="en-US" dirty="0"/>
              <a:t>Title goes here</a:t>
            </a:r>
            <a:endParaRPr lang="en-GB" dirty="0"/>
          </a:p>
        </p:txBody>
      </p:sp>
      <p:sp>
        <p:nvSpPr>
          <p:cNvPr id="2" name="Footer Placeholder 1">
            <a:extLst>
              <a:ext uri="{FF2B5EF4-FFF2-40B4-BE49-F238E27FC236}">
                <a16:creationId xmlns:a16="http://schemas.microsoft.com/office/drawing/2014/main" id="{8FFF4F98-2A4B-4EF3-AD03-BE8E70974BC9}"/>
              </a:ext>
            </a:extLst>
          </p:cNvPr>
          <p:cNvSpPr>
            <a:spLocks noGrp="1"/>
          </p:cNvSpPr>
          <p:nvPr>
            <p:ph type="ftr" sz="quarter" idx="12"/>
          </p:nvPr>
        </p:nvSpPr>
        <p:spPr/>
        <p:txBody>
          <a:bodyPr/>
          <a:lstStyle/>
          <a:p>
            <a:r>
              <a:rPr lang="en-US"/>
              <a:t>Public</a:t>
            </a:r>
            <a:endParaRPr lang="en-US" dirty="0"/>
          </a:p>
        </p:txBody>
      </p:sp>
      <p:sp>
        <p:nvSpPr>
          <p:cNvPr id="3" name="Slide Number Placeholder 2">
            <a:extLst>
              <a:ext uri="{FF2B5EF4-FFF2-40B4-BE49-F238E27FC236}">
                <a16:creationId xmlns:a16="http://schemas.microsoft.com/office/drawing/2014/main" id="{0D9CA01B-7BF9-4335-8D14-4B9774A7E0F8}"/>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12" name="Text Placeholder 10">
            <a:extLst>
              <a:ext uri="{FF2B5EF4-FFF2-40B4-BE49-F238E27FC236}">
                <a16:creationId xmlns:a16="http://schemas.microsoft.com/office/drawing/2014/main" id="{CD8D4805-0F35-453F-B425-C990A26FE27E}"/>
              </a:ext>
            </a:extLst>
          </p:cNvPr>
          <p:cNvSpPr>
            <a:spLocks noGrp="1"/>
          </p:cNvSpPr>
          <p:nvPr>
            <p:ph type="body" sz="quarter" idx="14"/>
          </p:nvPr>
        </p:nvSpPr>
        <p:spPr>
          <a:xfrm>
            <a:off x="622836" y="1686835"/>
            <a:ext cx="4062376" cy="5079253"/>
          </a:xfrm>
        </p:spPr>
        <p:txBody>
          <a:bodyPr>
            <a:normAutofit/>
          </a:bodyPr>
          <a:lstStyle>
            <a:lvl1pPr marL="285750" indent="-285750">
              <a:buFont typeface="Arial" panose="020B0604020202020204" pitchFamily="34" charset="0"/>
              <a:buChar char="•"/>
              <a:defRPr lang="en-US" sz="2000" b="0" i="0" smtClean="0">
                <a:solidFill>
                  <a:schemeClr val="tx2"/>
                </a:solidFill>
                <a:effectLst/>
                <a:latin typeface="+mn-lt"/>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0585725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 TEXT BUBBLES + 3 PICTURES (WHITE)">
    <p:bg>
      <p:bgPr>
        <a:solidFill>
          <a:schemeClr val="bg1"/>
        </a:solidFill>
        <a:effectLst/>
      </p:bgPr>
    </p:bg>
    <p:spTree>
      <p:nvGrpSpPr>
        <p:cNvPr id="1" name=""/>
        <p:cNvGrpSpPr/>
        <p:nvPr/>
      </p:nvGrpSpPr>
      <p:grpSpPr>
        <a:xfrm>
          <a:off x="0" y="0"/>
          <a:ext cx="0" cy="0"/>
          <a:chOff x="0" y="0"/>
          <a:chExt cx="0" cy="0"/>
        </a:xfrm>
      </p:grpSpPr>
      <p:sp>
        <p:nvSpPr>
          <p:cNvPr id="20" name="Rounded Rectangular Callout 5">
            <a:extLst>
              <a:ext uri="{FF2B5EF4-FFF2-40B4-BE49-F238E27FC236}">
                <a16:creationId xmlns:a16="http://schemas.microsoft.com/office/drawing/2014/main" id="{54EC0FDB-0F09-4109-8127-D85D90995BE0}"/>
              </a:ext>
            </a:extLst>
          </p:cNvPr>
          <p:cNvSpPr/>
          <p:nvPr userDrawn="1"/>
        </p:nvSpPr>
        <p:spPr>
          <a:xfrm>
            <a:off x="7932013" y="970670"/>
            <a:ext cx="3050248" cy="1732249"/>
          </a:xfrm>
          <a:prstGeom prst="wedgeRectCallout">
            <a:avLst/>
          </a:prstGeom>
          <a:solidFill>
            <a:schemeClr val="bg1"/>
          </a:solidFill>
          <a:ln w="57150">
            <a:noFill/>
          </a:ln>
          <a:effectLst>
            <a:outerShdw blurRad="444500" dist="317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id-ID" sz="1600" dirty="0">
              <a:solidFill>
                <a:schemeClr val="accent1"/>
              </a:solidFill>
              <a:latin typeface="+mn-lt"/>
            </a:endParaRPr>
          </a:p>
        </p:txBody>
      </p:sp>
      <p:sp>
        <p:nvSpPr>
          <p:cNvPr id="21" name="Rounded Rectangular Callout 7">
            <a:extLst>
              <a:ext uri="{FF2B5EF4-FFF2-40B4-BE49-F238E27FC236}">
                <a16:creationId xmlns:a16="http://schemas.microsoft.com/office/drawing/2014/main" id="{B4137ECA-1208-4BD8-9AFD-CBB968C64D21}"/>
              </a:ext>
            </a:extLst>
          </p:cNvPr>
          <p:cNvSpPr/>
          <p:nvPr userDrawn="1"/>
        </p:nvSpPr>
        <p:spPr>
          <a:xfrm>
            <a:off x="4563411" y="970670"/>
            <a:ext cx="3050248" cy="1732249"/>
          </a:xfrm>
          <a:prstGeom prst="wedgeRectCallout">
            <a:avLst/>
          </a:prstGeom>
          <a:solidFill>
            <a:schemeClr val="bg1"/>
          </a:solidFill>
          <a:ln w="57150">
            <a:noFill/>
          </a:ln>
          <a:effectLst>
            <a:outerShdw blurRad="444500" dist="317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id-ID" sz="1600" dirty="0">
              <a:solidFill>
                <a:schemeClr val="accent1"/>
              </a:solidFill>
              <a:latin typeface="+mn-lt"/>
            </a:endParaRPr>
          </a:p>
        </p:txBody>
      </p:sp>
      <p:sp>
        <p:nvSpPr>
          <p:cNvPr id="22" name="Rounded Rectangular Callout 9">
            <a:extLst>
              <a:ext uri="{FF2B5EF4-FFF2-40B4-BE49-F238E27FC236}">
                <a16:creationId xmlns:a16="http://schemas.microsoft.com/office/drawing/2014/main" id="{554B4D09-41DA-4B03-ACB9-71D3C7F633AD}"/>
              </a:ext>
            </a:extLst>
          </p:cNvPr>
          <p:cNvSpPr/>
          <p:nvPr userDrawn="1"/>
        </p:nvSpPr>
        <p:spPr>
          <a:xfrm>
            <a:off x="1194809" y="970670"/>
            <a:ext cx="3050248" cy="1732249"/>
          </a:xfrm>
          <a:prstGeom prst="wedgeRectCallout">
            <a:avLst/>
          </a:prstGeom>
          <a:solidFill>
            <a:schemeClr val="bg1"/>
          </a:solidFill>
          <a:ln w="57150">
            <a:noFill/>
          </a:ln>
          <a:effectLst>
            <a:outerShdw blurRad="444500" dist="317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id-ID" sz="1600" dirty="0">
              <a:solidFill>
                <a:schemeClr val="accent1"/>
              </a:solidFill>
              <a:latin typeface="+mn-lt"/>
            </a:endParaRPr>
          </a:p>
        </p:txBody>
      </p:sp>
      <p:sp>
        <p:nvSpPr>
          <p:cNvPr id="3" name="Footer Placeholder 2">
            <a:extLst>
              <a:ext uri="{FF2B5EF4-FFF2-40B4-BE49-F238E27FC236}">
                <a16:creationId xmlns:a16="http://schemas.microsoft.com/office/drawing/2014/main" id="{6D2BE8D3-B919-45E9-B4BC-6BC37544FD1C}"/>
              </a:ext>
            </a:extLst>
          </p:cNvPr>
          <p:cNvSpPr>
            <a:spLocks noGrp="1"/>
          </p:cNvSpPr>
          <p:nvPr>
            <p:ph type="ftr" sz="quarter" idx="15"/>
          </p:nvPr>
        </p:nvSpPr>
        <p:spPr/>
        <p:txBody>
          <a:bodyPr/>
          <a:lstStyle/>
          <a:p>
            <a:r>
              <a:rPr lang="en-US"/>
              <a:t>Public</a:t>
            </a:r>
            <a:endParaRPr lang="en-US" dirty="0"/>
          </a:p>
        </p:txBody>
      </p:sp>
      <p:sp>
        <p:nvSpPr>
          <p:cNvPr id="4" name="Slide Number Placeholder 3">
            <a:extLst>
              <a:ext uri="{FF2B5EF4-FFF2-40B4-BE49-F238E27FC236}">
                <a16:creationId xmlns:a16="http://schemas.microsoft.com/office/drawing/2014/main" id="{E72FD01F-A3E5-4910-8BA2-1AE83B09EEF1}"/>
              </a:ext>
            </a:extLst>
          </p:cNvPr>
          <p:cNvSpPr>
            <a:spLocks noGrp="1"/>
          </p:cNvSpPr>
          <p:nvPr>
            <p:ph type="sldNum" sz="quarter" idx="16"/>
          </p:nvPr>
        </p:nvSpPr>
        <p:spPr/>
        <p:txBody>
          <a:bodyPr/>
          <a:lstStyle/>
          <a:p>
            <a:fld id="{43981729-7503-47A0-96E9-2C54EA94F56A}" type="slidenum">
              <a:rPr lang="en-US" smtClean="0"/>
              <a:pPr/>
              <a:t>‹#›</a:t>
            </a:fld>
            <a:endParaRPr lang="en-US" dirty="0"/>
          </a:p>
        </p:txBody>
      </p:sp>
      <p:sp>
        <p:nvSpPr>
          <p:cNvPr id="11" name="Text Placeholder 10">
            <a:extLst>
              <a:ext uri="{FF2B5EF4-FFF2-40B4-BE49-F238E27FC236}">
                <a16:creationId xmlns:a16="http://schemas.microsoft.com/office/drawing/2014/main" id="{A390F0F5-BFBC-40F3-9DF9-566A3EDEEB04}"/>
              </a:ext>
            </a:extLst>
          </p:cNvPr>
          <p:cNvSpPr>
            <a:spLocks noGrp="1"/>
          </p:cNvSpPr>
          <p:nvPr>
            <p:ph type="body" sz="quarter" idx="17"/>
          </p:nvPr>
        </p:nvSpPr>
        <p:spPr>
          <a:xfrm>
            <a:off x="1382681" y="1151601"/>
            <a:ext cx="2690556" cy="139209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12" name="Text Placeholder 10">
            <a:extLst>
              <a:ext uri="{FF2B5EF4-FFF2-40B4-BE49-F238E27FC236}">
                <a16:creationId xmlns:a16="http://schemas.microsoft.com/office/drawing/2014/main" id="{893CBBDB-4190-46E2-8B80-EB745C13C51B}"/>
              </a:ext>
            </a:extLst>
          </p:cNvPr>
          <p:cNvSpPr>
            <a:spLocks noGrp="1"/>
          </p:cNvSpPr>
          <p:nvPr>
            <p:ph type="body" sz="quarter" idx="18"/>
          </p:nvPr>
        </p:nvSpPr>
        <p:spPr>
          <a:xfrm>
            <a:off x="4743257" y="1140747"/>
            <a:ext cx="2690556" cy="139209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13" name="Text Placeholder 10">
            <a:extLst>
              <a:ext uri="{FF2B5EF4-FFF2-40B4-BE49-F238E27FC236}">
                <a16:creationId xmlns:a16="http://schemas.microsoft.com/office/drawing/2014/main" id="{0F28CE43-1EF0-4B55-B67F-869012DF8F51}"/>
              </a:ext>
            </a:extLst>
          </p:cNvPr>
          <p:cNvSpPr>
            <a:spLocks noGrp="1"/>
          </p:cNvSpPr>
          <p:nvPr>
            <p:ph type="body" sz="quarter" idx="19"/>
          </p:nvPr>
        </p:nvSpPr>
        <p:spPr>
          <a:xfrm>
            <a:off x="8111859" y="1140747"/>
            <a:ext cx="2690556" cy="1392094"/>
          </a:xfrm>
        </p:spPr>
        <p:txBody>
          <a:bodyPr>
            <a:normAutofit/>
          </a:bodyPr>
          <a:lstStyle>
            <a:lvl1pPr marL="0" indent="0">
              <a:buNone/>
              <a:defRPr lang="en-US" sz="1600" b="0" i="0" smtClean="0">
                <a:solidFill>
                  <a:schemeClr val="tx2"/>
                </a:solidFill>
                <a:effectLst/>
                <a:latin typeface="+mn-lt"/>
              </a:defRPr>
            </a:lvl1pPr>
          </a:lstStyle>
          <a:p>
            <a:pPr lvl="0"/>
            <a:r>
              <a:rPr lang="en-US"/>
              <a:t>Edit Master text styles</a:t>
            </a:r>
          </a:p>
        </p:txBody>
      </p:sp>
      <p:sp>
        <p:nvSpPr>
          <p:cNvPr id="14" name="Picture Placeholder 14">
            <a:extLst>
              <a:ext uri="{FF2B5EF4-FFF2-40B4-BE49-F238E27FC236}">
                <a16:creationId xmlns:a16="http://schemas.microsoft.com/office/drawing/2014/main" id="{1E0E378D-D363-4E4F-B5B4-05D780B367EC}"/>
              </a:ext>
            </a:extLst>
          </p:cNvPr>
          <p:cNvSpPr>
            <a:spLocks noGrp="1"/>
          </p:cNvSpPr>
          <p:nvPr>
            <p:ph type="pic" sz="quarter" idx="11"/>
          </p:nvPr>
        </p:nvSpPr>
        <p:spPr>
          <a:xfrm>
            <a:off x="1422930" y="3366655"/>
            <a:ext cx="2594006" cy="2323996"/>
          </a:xfrm>
          <a:prstGeom prst="hexagon">
            <a:avLst/>
          </a:prstGeom>
          <a:solidFill>
            <a:schemeClr val="bg2"/>
          </a:solidFill>
          <a:ln w="57150">
            <a:solidFill>
              <a:schemeClr val="accent2"/>
            </a:solidFill>
          </a:ln>
          <a:effectLst>
            <a:outerShdw blurRad="444500" dist="317500" dir="8100000" algn="tr" rotWithShape="0">
              <a:prstClr val="black">
                <a:alpha val="25000"/>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8" name="Picture Placeholder 15">
            <a:extLst>
              <a:ext uri="{FF2B5EF4-FFF2-40B4-BE49-F238E27FC236}">
                <a16:creationId xmlns:a16="http://schemas.microsoft.com/office/drawing/2014/main" id="{6D312337-0EA3-4322-82A6-3366CA52FBC8}"/>
              </a:ext>
            </a:extLst>
          </p:cNvPr>
          <p:cNvSpPr>
            <a:spLocks noGrp="1"/>
          </p:cNvSpPr>
          <p:nvPr>
            <p:ph type="pic" sz="quarter" idx="12"/>
          </p:nvPr>
        </p:nvSpPr>
        <p:spPr>
          <a:xfrm>
            <a:off x="4791532" y="3366655"/>
            <a:ext cx="2594006" cy="2323996"/>
          </a:xfrm>
          <a:prstGeom prst="hexagon">
            <a:avLst/>
          </a:prstGeom>
          <a:solidFill>
            <a:schemeClr val="bg2"/>
          </a:solidFill>
          <a:ln w="57150">
            <a:solidFill>
              <a:schemeClr val="accent6"/>
            </a:solidFill>
          </a:ln>
          <a:effectLst>
            <a:outerShdw blurRad="444500" dist="317500" dir="8100000" algn="tl" rotWithShape="0">
              <a:prstClr val="black">
                <a:alpha val="25000"/>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9" name="Picture Placeholder 16">
            <a:extLst>
              <a:ext uri="{FF2B5EF4-FFF2-40B4-BE49-F238E27FC236}">
                <a16:creationId xmlns:a16="http://schemas.microsoft.com/office/drawing/2014/main" id="{5CDB373A-06BE-452A-A3EF-25E37DA21AD1}"/>
              </a:ext>
            </a:extLst>
          </p:cNvPr>
          <p:cNvSpPr>
            <a:spLocks noGrp="1"/>
          </p:cNvSpPr>
          <p:nvPr>
            <p:ph type="pic" sz="quarter" idx="13"/>
          </p:nvPr>
        </p:nvSpPr>
        <p:spPr>
          <a:xfrm>
            <a:off x="8160134" y="3366655"/>
            <a:ext cx="2594006" cy="2323996"/>
          </a:xfrm>
          <a:prstGeom prst="hexagon">
            <a:avLst/>
          </a:prstGeom>
          <a:solidFill>
            <a:schemeClr val="bg2"/>
          </a:solidFill>
          <a:ln w="57150">
            <a:solidFill>
              <a:schemeClr val="accent5"/>
            </a:solidFill>
          </a:ln>
          <a:effectLst>
            <a:outerShdw blurRad="444500" dist="317500" dir="8100000" algn="tr" rotWithShape="0">
              <a:prstClr val="black">
                <a:alpha val="25000"/>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Tree>
    <p:extLst>
      <p:ext uri="{BB962C8B-B14F-4D97-AF65-F5344CB8AC3E}">
        <p14:creationId xmlns:p14="http://schemas.microsoft.com/office/powerpoint/2010/main" val="1309601130"/>
      </p:ext>
    </p:extLst>
  </p:cSld>
  <p:clrMapOvr>
    <a:masterClrMapping/>
  </p:clrMapOvr>
  <p:transition spd="slow">
    <p:push dir="u"/>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 TEXTBOXES BELOW + 3 PICTURES (WHITE)">
    <p:bg>
      <p:bgPr>
        <a:solidFill>
          <a:schemeClr val="bg1"/>
        </a:solidFill>
        <a:effectLst/>
      </p:bgPr>
    </p:bg>
    <p:spTree>
      <p:nvGrpSpPr>
        <p:cNvPr id="1" name=""/>
        <p:cNvGrpSpPr/>
        <p:nvPr/>
      </p:nvGrpSpPr>
      <p:grpSpPr>
        <a:xfrm>
          <a:off x="0" y="0"/>
          <a:ext cx="0" cy="0"/>
          <a:chOff x="0" y="0"/>
          <a:chExt cx="0" cy="0"/>
        </a:xfrm>
      </p:grpSpPr>
      <p:sp>
        <p:nvSpPr>
          <p:cNvPr id="15" name="Picture Placeholder 14"/>
          <p:cNvSpPr>
            <a:spLocks noGrp="1"/>
          </p:cNvSpPr>
          <p:nvPr>
            <p:ph type="pic" sz="quarter" idx="11"/>
          </p:nvPr>
        </p:nvSpPr>
        <p:spPr>
          <a:xfrm>
            <a:off x="1194809" y="970670"/>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r" rotWithShape="0">
              <a:prstClr val="black">
                <a:alpha val="25000"/>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6" name="Picture Placeholder 15"/>
          <p:cNvSpPr>
            <a:spLocks noGrp="1"/>
          </p:cNvSpPr>
          <p:nvPr>
            <p:ph type="pic" sz="quarter" idx="12"/>
          </p:nvPr>
        </p:nvSpPr>
        <p:spPr>
          <a:xfrm>
            <a:off x="4563411" y="970670"/>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l" rotWithShape="0">
              <a:prstClr val="black">
                <a:alpha val="25000"/>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7" name="Picture Placeholder 16"/>
          <p:cNvSpPr>
            <a:spLocks noGrp="1"/>
          </p:cNvSpPr>
          <p:nvPr>
            <p:ph type="pic" sz="quarter" idx="13"/>
          </p:nvPr>
        </p:nvSpPr>
        <p:spPr>
          <a:xfrm>
            <a:off x="7932013" y="970670"/>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r" rotWithShape="0">
              <a:prstClr val="black">
                <a:alpha val="25000"/>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6" name="Rectangle 5"/>
          <p:cNvSpPr/>
          <p:nvPr userDrawn="1"/>
        </p:nvSpPr>
        <p:spPr>
          <a:xfrm>
            <a:off x="7932013" y="4179170"/>
            <a:ext cx="3050248" cy="1732249"/>
          </a:xfrm>
          <a:prstGeom prst="rect">
            <a:avLst/>
          </a:prstGeom>
          <a:solidFill>
            <a:schemeClr val="accent1"/>
          </a:solidFill>
          <a:ln>
            <a:noFill/>
          </a:ln>
          <a:effectLst>
            <a:outerShdw blurRad="444500" dist="317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8" name="Rectangle 7"/>
          <p:cNvSpPr/>
          <p:nvPr userDrawn="1"/>
        </p:nvSpPr>
        <p:spPr>
          <a:xfrm>
            <a:off x="4563411" y="4179170"/>
            <a:ext cx="3050248" cy="1732249"/>
          </a:xfrm>
          <a:prstGeom prst="rect">
            <a:avLst/>
          </a:prstGeom>
          <a:solidFill>
            <a:schemeClr val="accent3"/>
          </a:solidFill>
          <a:ln>
            <a:noFill/>
          </a:ln>
          <a:effectLst>
            <a:outerShdw blurRad="444500" dist="317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0" name="Rectangle 9"/>
          <p:cNvSpPr/>
          <p:nvPr userDrawn="1"/>
        </p:nvSpPr>
        <p:spPr>
          <a:xfrm>
            <a:off x="1194809" y="4179170"/>
            <a:ext cx="3050248" cy="1732249"/>
          </a:xfrm>
          <a:prstGeom prst="rect">
            <a:avLst/>
          </a:prstGeom>
          <a:solidFill>
            <a:schemeClr val="accent2"/>
          </a:solidFill>
          <a:ln>
            <a:noFill/>
          </a:ln>
          <a:effectLst>
            <a:outerShdw blurRad="444500" dist="317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3" name="Footer Placeholder 2">
            <a:extLst>
              <a:ext uri="{FF2B5EF4-FFF2-40B4-BE49-F238E27FC236}">
                <a16:creationId xmlns:a16="http://schemas.microsoft.com/office/drawing/2014/main" id="{69AD5B70-216B-4E48-A7AB-DA1033A3D2D7}"/>
              </a:ext>
            </a:extLst>
          </p:cNvPr>
          <p:cNvSpPr>
            <a:spLocks noGrp="1"/>
          </p:cNvSpPr>
          <p:nvPr>
            <p:ph type="ftr" sz="quarter" idx="15"/>
          </p:nvPr>
        </p:nvSpPr>
        <p:spPr/>
        <p:txBody>
          <a:bodyPr/>
          <a:lstStyle/>
          <a:p>
            <a:r>
              <a:rPr lang="en-US"/>
              <a:t>Public</a:t>
            </a:r>
            <a:endParaRPr lang="en-US" dirty="0"/>
          </a:p>
        </p:txBody>
      </p:sp>
      <p:sp>
        <p:nvSpPr>
          <p:cNvPr id="4" name="Slide Number Placeholder 3">
            <a:extLst>
              <a:ext uri="{FF2B5EF4-FFF2-40B4-BE49-F238E27FC236}">
                <a16:creationId xmlns:a16="http://schemas.microsoft.com/office/drawing/2014/main" id="{75F737B3-5ABA-4D43-B460-5E283D144CDB}"/>
              </a:ext>
            </a:extLst>
          </p:cNvPr>
          <p:cNvSpPr>
            <a:spLocks noGrp="1"/>
          </p:cNvSpPr>
          <p:nvPr>
            <p:ph type="sldNum" sz="quarter" idx="16"/>
          </p:nvPr>
        </p:nvSpPr>
        <p:spPr/>
        <p:txBody>
          <a:bodyPr/>
          <a:lstStyle/>
          <a:p>
            <a:fld id="{43981729-7503-47A0-96E9-2C54EA94F56A}" type="slidenum">
              <a:rPr lang="en-US" smtClean="0"/>
              <a:pPr/>
              <a:t>‹#›</a:t>
            </a:fld>
            <a:endParaRPr lang="en-US" dirty="0"/>
          </a:p>
        </p:txBody>
      </p:sp>
      <p:sp>
        <p:nvSpPr>
          <p:cNvPr id="11" name="Text Placeholder 10">
            <a:extLst>
              <a:ext uri="{FF2B5EF4-FFF2-40B4-BE49-F238E27FC236}">
                <a16:creationId xmlns:a16="http://schemas.microsoft.com/office/drawing/2014/main" id="{527F08A6-A843-4A3B-91B3-61A2E7646AEF}"/>
              </a:ext>
            </a:extLst>
          </p:cNvPr>
          <p:cNvSpPr>
            <a:spLocks noGrp="1"/>
          </p:cNvSpPr>
          <p:nvPr>
            <p:ph type="body" sz="quarter" idx="17"/>
          </p:nvPr>
        </p:nvSpPr>
        <p:spPr>
          <a:xfrm>
            <a:off x="1257990" y="4243936"/>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2" name="Text Placeholder 10">
            <a:extLst>
              <a:ext uri="{FF2B5EF4-FFF2-40B4-BE49-F238E27FC236}">
                <a16:creationId xmlns:a16="http://schemas.microsoft.com/office/drawing/2014/main" id="{7E4B4048-FB58-4B91-8529-2B859672A18C}"/>
              </a:ext>
            </a:extLst>
          </p:cNvPr>
          <p:cNvSpPr>
            <a:spLocks noGrp="1"/>
          </p:cNvSpPr>
          <p:nvPr>
            <p:ph type="body" sz="quarter" idx="18"/>
          </p:nvPr>
        </p:nvSpPr>
        <p:spPr>
          <a:xfrm>
            <a:off x="4626879" y="42411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3" name="Text Placeholder 10">
            <a:extLst>
              <a:ext uri="{FF2B5EF4-FFF2-40B4-BE49-F238E27FC236}">
                <a16:creationId xmlns:a16="http://schemas.microsoft.com/office/drawing/2014/main" id="{ADBA3ACD-02F7-4B00-80A4-1A55C2BE83F8}"/>
              </a:ext>
            </a:extLst>
          </p:cNvPr>
          <p:cNvSpPr>
            <a:spLocks noGrp="1"/>
          </p:cNvSpPr>
          <p:nvPr>
            <p:ph type="body" sz="quarter" idx="19"/>
          </p:nvPr>
        </p:nvSpPr>
        <p:spPr>
          <a:xfrm>
            <a:off x="7995481" y="42411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Tree>
    <p:extLst>
      <p:ext uri="{BB962C8B-B14F-4D97-AF65-F5344CB8AC3E}">
        <p14:creationId xmlns:p14="http://schemas.microsoft.com/office/powerpoint/2010/main" val="60383359"/>
      </p:ext>
    </p:extLst>
  </p:cSld>
  <p:clrMapOvr>
    <a:masterClrMapping/>
  </p:clrMapOvr>
  <p:transition spd="slow">
    <p:push dir="u"/>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 TEXTBOXES ABOVE + 3 PICTURES (WHITE)">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7932013" y="970670"/>
            <a:ext cx="3050248" cy="1732249"/>
          </a:xfrm>
          <a:prstGeom prst="rect">
            <a:avLst/>
          </a:prstGeom>
          <a:solidFill>
            <a:schemeClr val="accent1"/>
          </a:solidFill>
          <a:ln>
            <a:noFill/>
          </a:ln>
          <a:effectLst>
            <a:outerShdw blurRad="444500" dist="317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8" name="Rectangle 7"/>
          <p:cNvSpPr/>
          <p:nvPr userDrawn="1"/>
        </p:nvSpPr>
        <p:spPr>
          <a:xfrm>
            <a:off x="4563411" y="970670"/>
            <a:ext cx="3050248" cy="1732249"/>
          </a:xfrm>
          <a:prstGeom prst="rect">
            <a:avLst/>
          </a:prstGeom>
          <a:solidFill>
            <a:schemeClr val="accent3"/>
          </a:solidFill>
          <a:ln>
            <a:noFill/>
          </a:ln>
          <a:effectLst>
            <a:outerShdw blurRad="444500" dist="317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0" name="Rectangle 9"/>
          <p:cNvSpPr/>
          <p:nvPr userDrawn="1"/>
        </p:nvSpPr>
        <p:spPr>
          <a:xfrm>
            <a:off x="1194809" y="970670"/>
            <a:ext cx="3050248" cy="1732249"/>
          </a:xfrm>
          <a:prstGeom prst="rect">
            <a:avLst/>
          </a:prstGeom>
          <a:solidFill>
            <a:schemeClr val="accent2"/>
          </a:solidFill>
          <a:ln>
            <a:noFill/>
          </a:ln>
          <a:effectLst>
            <a:outerShdw blurRad="444500" dist="317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5" name="Picture Placeholder 14"/>
          <p:cNvSpPr>
            <a:spLocks noGrp="1"/>
          </p:cNvSpPr>
          <p:nvPr>
            <p:ph type="pic" sz="quarter" idx="11"/>
          </p:nvPr>
        </p:nvSpPr>
        <p:spPr>
          <a:xfrm>
            <a:off x="1194809" y="2959497"/>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r" rotWithShape="0">
              <a:prstClr val="black">
                <a:alpha val="25000"/>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6" name="Picture Placeholder 15"/>
          <p:cNvSpPr>
            <a:spLocks noGrp="1"/>
          </p:cNvSpPr>
          <p:nvPr>
            <p:ph type="pic" sz="quarter" idx="12"/>
          </p:nvPr>
        </p:nvSpPr>
        <p:spPr>
          <a:xfrm>
            <a:off x="4563411" y="2959497"/>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l" rotWithShape="0">
              <a:prstClr val="black">
                <a:alpha val="25000"/>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7" name="Picture Placeholder 16"/>
          <p:cNvSpPr>
            <a:spLocks noGrp="1"/>
          </p:cNvSpPr>
          <p:nvPr>
            <p:ph type="pic" sz="quarter" idx="13"/>
          </p:nvPr>
        </p:nvSpPr>
        <p:spPr>
          <a:xfrm>
            <a:off x="7932013" y="2959497"/>
            <a:ext cx="3050248" cy="2951921"/>
          </a:xfrm>
          <a:custGeom>
            <a:avLst/>
            <a:gdLst>
              <a:gd name="connsiteX0" fmla="*/ 0 w 3050248"/>
              <a:gd name="connsiteY0" fmla="*/ 0 h 2670256"/>
              <a:gd name="connsiteX1" fmla="*/ 3050248 w 3050248"/>
              <a:gd name="connsiteY1" fmla="*/ 0 h 2670256"/>
              <a:gd name="connsiteX2" fmla="*/ 3050248 w 3050248"/>
              <a:gd name="connsiteY2" fmla="*/ 2670256 h 2670256"/>
              <a:gd name="connsiteX3" fmla="*/ 0 w 3050248"/>
              <a:gd name="connsiteY3" fmla="*/ 2670256 h 2670256"/>
            </a:gdLst>
            <a:ahLst/>
            <a:cxnLst>
              <a:cxn ang="0">
                <a:pos x="connsiteX0" y="connsiteY0"/>
              </a:cxn>
              <a:cxn ang="0">
                <a:pos x="connsiteX1" y="connsiteY1"/>
              </a:cxn>
              <a:cxn ang="0">
                <a:pos x="connsiteX2" y="connsiteY2"/>
              </a:cxn>
              <a:cxn ang="0">
                <a:pos x="connsiteX3" y="connsiteY3"/>
              </a:cxn>
            </a:cxnLst>
            <a:rect l="l" t="t" r="r" b="b"/>
            <a:pathLst>
              <a:path w="3050248" h="2670256">
                <a:moveTo>
                  <a:pt x="0" y="0"/>
                </a:moveTo>
                <a:lnTo>
                  <a:pt x="3050248" y="0"/>
                </a:lnTo>
                <a:lnTo>
                  <a:pt x="3050248" y="2670256"/>
                </a:lnTo>
                <a:lnTo>
                  <a:pt x="0" y="2670256"/>
                </a:lnTo>
                <a:close/>
              </a:path>
            </a:pathLst>
          </a:custGeom>
          <a:solidFill>
            <a:schemeClr val="bg2"/>
          </a:solidFill>
          <a:effectLst>
            <a:outerShdw blurRad="444500" dist="317500" dir="8100000" algn="tr" rotWithShape="0">
              <a:prstClr val="black">
                <a:alpha val="25000"/>
              </a:prstClr>
            </a:outerShdw>
          </a:effectLst>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11359524-C1FE-46C0-94B1-0947AB8F8BAE}"/>
              </a:ext>
            </a:extLst>
          </p:cNvPr>
          <p:cNvSpPr>
            <a:spLocks noGrp="1"/>
          </p:cNvSpPr>
          <p:nvPr>
            <p:ph type="ftr" sz="quarter" idx="15"/>
          </p:nvPr>
        </p:nvSpPr>
        <p:spPr/>
        <p:txBody>
          <a:bodyPr/>
          <a:lstStyle/>
          <a:p>
            <a:r>
              <a:rPr lang="en-US"/>
              <a:t>Public</a:t>
            </a:r>
            <a:endParaRPr lang="en-US" dirty="0"/>
          </a:p>
        </p:txBody>
      </p:sp>
      <p:sp>
        <p:nvSpPr>
          <p:cNvPr id="4" name="Slide Number Placeholder 3">
            <a:extLst>
              <a:ext uri="{FF2B5EF4-FFF2-40B4-BE49-F238E27FC236}">
                <a16:creationId xmlns:a16="http://schemas.microsoft.com/office/drawing/2014/main" id="{DB09E122-18B5-4F93-8453-62CD547BDBB6}"/>
              </a:ext>
            </a:extLst>
          </p:cNvPr>
          <p:cNvSpPr>
            <a:spLocks noGrp="1"/>
          </p:cNvSpPr>
          <p:nvPr>
            <p:ph type="sldNum" sz="quarter" idx="16"/>
          </p:nvPr>
        </p:nvSpPr>
        <p:spPr/>
        <p:txBody>
          <a:bodyPr/>
          <a:lstStyle/>
          <a:p>
            <a:fld id="{43981729-7503-47A0-96E9-2C54EA94F56A}" type="slidenum">
              <a:rPr lang="en-US" smtClean="0"/>
              <a:pPr/>
              <a:t>‹#›</a:t>
            </a:fld>
            <a:endParaRPr lang="en-US" dirty="0"/>
          </a:p>
        </p:txBody>
      </p:sp>
      <p:sp>
        <p:nvSpPr>
          <p:cNvPr id="11" name="Text Placeholder 10">
            <a:extLst>
              <a:ext uri="{FF2B5EF4-FFF2-40B4-BE49-F238E27FC236}">
                <a16:creationId xmlns:a16="http://schemas.microsoft.com/office/drawing/2014/main" id="{70C2B941-B60A-418B-A2F7-10035EC8D8F6}"/>
              </a:ext>
            </a:extLst>
          </p:cNvPr>
          <p:cNvSpPr>
            <a:spLocks noGrp="1"/>
          </p:cNvSpPr>
          <p:nvPr>
            <p:ph type="body" sz="quarter" idx="17"/>
          </p:nvPr>
        </p:nvSpPr>
        <p:spPr>
          <a:xfrm>
            <a:off x="1258277" y="10326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2" name="Text Placeholder 10">
            <a:extLst>
              <a:ext uri="{FF2B5EF4-FFF2-40B4-BE49-F238E27FC236}">
                <a16:creationId xmlns:a16="http://schemas.microsoft.com/office/drawing/2014/main" id="{A5342ADD-3056-454C-ACDA-B99EA97BC34F}"/>
              </a:ext>
            </a:extLst>
          </p:cNvPr>
          <p:cNvSpPr>
            <a:spLocks noGrp="1"/>
          </p:cNvSpPr>
          <p:nvPr>
            <p:ph type="body" sz="quarter" idx="18"/>
          </p:nvPr>
        </p:nvSpPr>
        <p:spPr>
          <a:xfrm>
            <a:off x="4626879" y="10326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3" name="Text Placeholder 10">
            <a:extLst>
              <a:ext uri="{FF2B5EF4-FFF2-40B4-BE49-F238E27FC236}">
                <a16:creationId xmlns:a16="http://schemas.microsoft.com/office/drawing/2014/main" id="{A5F036DF-7B91-45FD-A1EA-5B08B6C3FC50}"/>
              </a:ext>
            </a:extLst>
          </p:cNvPr>
          <p:cNvSpPr>
            <a:spLocks noGrp="1"/>
          </p:cNvSpPr>
          <p:nvPr>
            <p:ph type="body" sz="quarter" idx="19"/>
          </p:nvPr>
        </p:nvSpPr>
        <p:spPr>
          <a:xfrm>
            <a:off x="7995481" y="1032682"/>
            <a:ext cx="2923312" cy="1608224"/>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Tree>
    <p:extLst>
      <p:ext uri="{BB962C8B-B14F-4D97-AF65-F5344CB8AC3E}">
        <p14:creationId xmlns:p14="http://schemas.microsoft.com/office/powerpoint/2010/main" val="1651207336"/>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G SECTION TITLE 5">
    <p:bg>
      <p:bgPr>
        <a:solidFill>
          <a:srgbClr val="EEFC4A"/>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E1D9C3-CC0F-4B47-AAD9-0B3A9D190D28}"/>
              </a:ext>
            </a:extLst>
          </p:cNvPr>
          <p:cNvSpPr/>
          <p:nvPr userDrawn="1"/>
        </p:nvSpPr>
        <p:spPr>
          <a:xfrm>
            <a:off x="0" y="0"/>
            <a:ext cx="12192000" cy="2032000"/>
          </a:xfrm>
          <a:prstGeom prst="rect">
            <a:avLst/>
          </a:prstGeom>
          <a:solidFill>
            <a:srgbClr val="EEFC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lide Number Placeholder 3">
            <a:extLst>
              <a:ext uri="{FF2B5EF4-FFF2-40B4-BE49-F238E27FC236}">
                <a16:creationId xmlns:a16="http://schemas.microsoft.com/office/drawing/2014/main" id="{25A6AF0C-0F40-4FEF-8AE8-3345D49DDCAA}"/>
              </a:ext>
            </a:extLst>
          </p:cNvPr>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3981729-7503-47A0-96E9-2C54EA94F56A}" type="slidenum">
              <a:rPr kumimoji="0" lang="en-US" sz="1800" b="0" i="0" u="none" strike="noStrike" kern="1200" cap="none" spc="0" normalizeH="0" baseline="0" noProof="0" smtClean="0">
                <a:ln>
                  <a:noFill/>
                </a:ln>
                <a:solidFill>
                  <a:srgbClr val="FFFFFF"/>
                </a:solidFill>
                <a:effectLst/>
                <a:uLnTx/>
                <a:uFillTx/>
                <a:latin typeface="Impac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Impact"/>
              <a:ea typeface="+mn-ea"/>
              <a:cs typeface="+mn-cs"/>
            </a:endParaRPr>
          </a:p>
        </p:txBody>
      </p:sp>
      <p:sp>
        <p:nvSpPr>
          <p:cNvPr id="5" name="Rectangle 4">
            <a:extLst>
              <a:ext uri="{FF2B5EF4-FFF2-40B4-BE49-F238E27FC236}">
                <a16:creationId xmlns:a16="http://schemas.microsoft.com/office/drawing/2014/main" id="{3D7A13B0-73A7-457E-82FA-D8D8219361E5}"/>
              </a:ext>
            </a:extLst>
          </p:cNvPr>
          <p:cNvSpPr/>
          <p:nvPr userDrawn="1"/>
        </p:nvSpPr>
        <p:spPr>
          <a:xfrm rot="10800000">
            <a:off x="975948" y="105710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6" name="Title 1">
            <a:extLst>
              <a:ext uri="{FF2B5EF4-FFF2-40B4-BE49-F238E27FC236}">
                <a16:creationId xmlns:a16="http://schemas.microsoft.com/office/drawing/2014/main" id="{7A0237E5-EB5F-4D92-A325-2D8248485A05}"/>
              </a:ext>
            </a:extLst>
          </p:cNvPr>
          <p:cNvSpPr>
            <a:spLocks noGrp="1"/>
          </p:cNvSpPr>
          <p:nvPr>
            <p:ph type="title" hasCustomPrompt="1"/>
          </p:nvPr>
        </p:nvSpPr>
        <p:spPr>
          <a:xfrm>
            <a:off x="838200" y="1232527"/>
            <a:ext cx="10515600" cy="3753359"/>
          </a:xfrm>
          <a:noFill/>
        </p:spPr>
        <p:txBody>
          <a:bodyPr anchor="t">
            <a:noAutofit/>
          </a:bodyPr>
          <a:lstStyle>
            <a:lvl1pPr algn="l">
              <a:defRPr sz="8800"/>
            </a:lvl1pPr>
          </a:lstStyle>
          <a:p>
            <a:r>
              <a:rPr lang="en-US" dirty="0"/>
              <a:t>GIGANTIC</a:t>
            </a:r>
            <a:br>
              <a:rPr lang="en-US" dirty="0"/>
            </a:br>
            <a:r>
              <a:rPr lang="en-US" dirty="0"/>
              <a:t>SECTION-TITLE </a:t>
            </a:r>
            <a:br>
              <a:rPr lang="en-US" dirty="0"/>
            </a:br>
            <a:r>
              <a:rPr lang="en-US" dirty="0"/>
              <a:t>GOES HERE</a:t>
            </a:r>
            <a:endParaRPr lang="en-GB" dirty="0"/>
          </a:p>
        </p:txBody>
      </p:sp>
      <p:pic>
        <p:nvPicPr>
          <p:cNvPr id="8" name="Picture 7">
            <a:extLst>
              <a:ext uri="{FF2B5EF4-FFF2-40B4-BE49-F238E27FC236}">
                <a16:creationId xmlns:a16="http://schemas.microsoft.com/office/drawing/2014/main" id="{E4629394-024A-43D7-899A-973641E8E82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37"/>
            <a:ext cx="7562103" cy="732470"/>
          </a:xfrm>
          <a:prstGeom prst="rect">
            <a:avLst/>
          </a:prstGeom>
        </p:spPr>
      </p:pic>
      <p:sp>
        <p:nvSpPr>
          <p:cNvPr id="2" name="Footer Placeholder 1">
            <a:extLst>
              <a:ext uri="{FF2B5EF4-FFF2-40B4-BE49-F238E27FC236}">
                <a16:creationId xmlns:a16="http://schemas.microsoft.com/office/drawing/2014/main" id="{2BB7BD19-6AD8-4D6D-AEA8-9F526A357729}"/>
              </a:ext>
            </a:extLst>
          </p:cNvPr>
          <p:cNvSpPr>
            <a:spLocks noGrp="1"/>
          </p:cNvSpPr>
          <p:nvPr>
            <p:ph type="ftr" sz="quarter" idx="12"/>
          </p:nvPr>
        </p:nvSpPr>
        <p:spPr/>
        <p:txBody>
          <a:bodyPr/>
          <a:lstStyle/>
          <a:p>
            <a:r>
              <a:rPr lang="en-US"/>
              <a:t>Public</a:t>
            </a:r>
            <a:endParaRPr lang="en-US" dirty="0"/>
          </a:p>
        </p:txBody>
      </p:sp>
    </p:spTree>
    <p:extLst>
      <p:ext uri="{BB962C8B-B14F-4D97-AF65-F5344CB8AC3E}">
        <p14:creationId xmlns:p14="http://schemas.microsoft.com/office/powerpoint/2010/main" val="297465248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 4 TEXTBOXES + 4 PICTURES (WHITE)">
    <p:bg>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a:xfrm>
            <a:off x="6294120" y="1248229"/>
            <a:ext cx="2745806" cy="2283394"/>
          </a:xfrm>
          <a:prstGeom prst="rect">
            <a:avLst/>
          </a:prstGeom>
          <a:solidFill>
            <a:schemeClr val="accent3"/>
          </a:solidFill>
          <a:ln>
            <a:noFill/>
          </a:ln>
          <a:effectLst>
            <a:outerShdw blurRad="444500" dist="317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1" name="Rectangle 10"/>
          <p:cNvSpPr/>
          <p:nvPr userDrawn="1"/>
        </p:nvSpPr>
        <p:spPr>
          <a:xfrm>
            <a:off x="6294120" y="3723129"/>
            <a:ext cx="2745806" cy="2283394"/>
          </a:xfrm>
          <a:prstGeom prst="rect">
            <a:avLst/>
          </a:prstGeom>
          <a:solidFill>
            <a:schemeClr val="accent1"/>
          </a:solidFill>
          <a:ln>
            <a:noFill/>
          </a:ln>
          <a:effectLst>
            <a:outerShdw blurRad="444500" dist="317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3" name="Rectangle 12"/>
          <p:cNvSpPr/>
          <p:nvPr userDrawn="1"/>
        </p:nvSpPr>
        <p:spPr>
          <a:xfrm>
            <a:off x="3404497" y="1248229"/>
            <a:ext cx="2716354" cy="2283394"/>
          </a:xfrm>
          <a:prstGeom prst="rect">
            <a:avLst/>
          </a:prstGeom>
          <a:solidFill>
            <a:schemeClr val="accent2"/>
          </a:solidFill>
          <a:ln>
            <a:noFill/>
          </a:ln>
          <a:effectLst>
            <a:outerShdw blurRad="444500" dist="317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12" name="Rectangle 11"/>
          <p:cNvSpPr/>
          <p:nvPr userDrawn="1"/>
        </p:nvSpPr>
        <p:spPr>
          <a:xfrm>
            <a:off x="3404497" y="3723129"/>
            <a:ext cx="2716353" cy="2283394"/>
          </a:xfrm>
          <a:prstGeom prst="rect">
            <a:avLst/>
          </a:prstGeom>
          <a:solidFill>
            <a:schemeClr val="accent5"/>
          </a:solidFill>
          <a:ln>
            <a:noFill/>
          </a:ln>
          <a:effectLst>
            <a:outerShdw blurRad="444500" dist="317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id-ID" sz="1600" dirty="0">
              <a:latin typeface="+mn-lt"/>
            </a:endParaRPr>
          </a:p>
        </p:txBody>
      </p:sp>
      <p:sp>
        <p:nvSpPr>
          <p:cNvPr id="26" name="Picture Placeholder 25"/>
          <p:cNvSpPr>
            <a:spLocks noGrp="1"/>
          </p:cNvSpPr>
          <p:nvPr>
            <p:ph type="pic" sz="quarter" idx="11"/>
          </p:nvPr>
        </p:nvSpPr>
        <p:spPr>
          <a:xfrm>
            <a:off x="9039926" y="1248229"/>
            <a:ext cx="2283394" cy="2283394"/>
          </a:xfrm>
          <a:prstGeom prst="rect">
            <a:avLst/>
          </a:prstGeom>
          <a:solidFill>
            <a:schemeClr val="bg2"/>
          </a:solidFill>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25" name="Picture Placeholder 24"/>
          <p:cNvSpPr>
            <a:spLocks noGrp="1"/>
          </p:cNvSpPr>
          <p:nvPr>
            <p:ph type="pic" sz="quarter" idx="12"/>
          </p:nvPr>
        </p:nvSpPr>
        <p:spPr>
          <a:xfrm>
            <a:off x="1091651" y="1248229"/>
            <a:ext cx="2312846" cy="2283394"/>
          </a:xfrm>
          <a:prstGeom prst="rect">
            <a:avLst/>
          </a:prstGeom>
          <a:solidFill>
            <a:schemeClr val="bg2"/>
          </a:solidFill>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24" name="Picture Placeholder 23"/>
          <p:cNvSpPr>
            <a:spLocks noGrp="1"/>
          </p:cNvSpPr>
          <p:nvPr>
            <p:ph type="pic" sz="quarter" idx="13"/>
          </p:nvPr>
        </p:nvSpPr>
        <p:spPr>
          <a:xfrm>
            <a:off x="1091651" y="3723129"/>
            <a:ext cx="2312847" cy="2283394"/>
          </a:xfrm>
          <a:prstGeom prst="rect">
            <a:avLst/>
          </a:prstGeom>
          <a:solidFill>
            <a:schemeClr val="bg2"/>
          </a:solidFill>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10" name="Picture Placeholder 24"/>
          <p:cNvSpPr>
            <a:spLocks noGrp="1"/>
          </p:cNvSpPr>
          <p:nvPr>
            <p:ph type="pic" sz="quarter" idx="14"/>
          </p:nvPr>
        </p:nvSpPr>
        <p:spPr>
          <a:xfrm>
            <a:off x="9039926" y="3723129"/>
            <a:ext cx="2283394" cy="2283394"/>
          </a:xfrm>
          <a:prstGeom prst="rect">
            <a:avLst/>
          </a:prstGeom>
          <a:solidFill>
            <a:schemeClr val="bg2"/>
          </a:solidFill>
        </p:spPr>
        <p:txBody>
          <a:bodyPr wrap="square" anchor="ctr">
            <a:noAutofit/>
          </a:bodyPr>
          <a:lstStyle>
            <a:lvl1pPr algn="ctr">
              <a:defRPr sz="1400">
                <a:latin typeface="Nexa Light" panose="02000000000000000000" pitchFamily="50" charset="0"/>
              </a:defRPr>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8D63A27B-6555-4849-8689-C8332E05F896}"/>
              </a:ext>
            </a:extLst>
          </p:cNvPr>
          <p:cNvSpPr>
            <a:spLocks noGrp="1"/>
          </p:cNvSpPr>
          <p:nvPr>
            <p:ph type="ftr" sz="quarter" idx="16"/>
          </p:nvPr>
        </p:nvSpPr>
        <p:spPr/>
        <p:txBody>
          <a:bodyPr/>
          <a:lstStyle/>
          <a:p>
            <a:r>
              <a:rPr lang="en-US"/>
              <a:t>Public</a:t>
            </a:r>
            <a:endParaRPr lang="en-US" dirty="0"/>
          </a:p>
        </p:txBody>
      </p:sp>
      <p:sp>
        <p:nvSpPr>
          <p:cNvPr id="4" name="Slide Number Placeholder 3">
            <a:extLst>
              <a:ext uri="{FF2B5EF4-FFF2-40B4-BE49-F238E27FC236}">
                <a16:creationId xmlns:a16="http://schemas.microsoft.com/office/drawing/2014/main" id="{8AEABDF8-89AA-42B5-BA3C-F823BE9F3262}"/>
              </a:ext>
            </a:extLst>
          </p:cNvPr>
          <p:cNvSpPr>
            <a:spLocks noGrp="1"/>
          </p:cNvSpPr>
          <p:nvPr>
            <p:ph type="sldNum" sz="quarter" idx="17"/>
          </p:nvPr>
        </p:nvSpPr>
        <p:spPr/>
        <p:txBody>
          <a:bodyPr/>
          <a:lstStyle/>
          <a:p>
            <a:fld id="{43981729-7503-47A0-96E9-2C54EA94F56A}" type="slidenum">
              <a:rPr lang="en-US" smtClean="0"/>
              <a:pPr/>
              <a:t>‹#›</a:t>
            </a:fld>
            <a:endParaRPr lang="en-US" dirty="0"/>
          </a:p>
        </p:txBody>
      </p:sp>
      <p:sp>
        <p:nvSpPr>
          <p:cNvPr id="14" name="Text Placeholder 10">
            <a:extLst>
              <a:ext uri="{FF2B5EF4-FFF2-40B4-BE49-F238E27FC236}">
                <a16:creationId xmlns:a16="http://schemas.microsoft.com/office/drawing/2014/main" id="{97040800-F6CB-42FC-BAE2-F7E484D569A8}"/>
              </a:ext>
            </a:extLst>
          </p:cNvPr>
          <p:cNvSpPr>
            <a:spLocks noGrp="1"/>
          </p:cNvSpPr>
          <p:nvPr>
            <p:ph type="body" sz="quarter" idx="18"/>
          </p:nvPr>
        </p:nvSpPr>
        <p:spPr>
          <a:xfrm>
            <a:off x="3471865" y="1309543"/>
            <a:ext cx="2588113" cy="2148552"/>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5" name="Text Placeholder 10">
            <a:extLst>
              <a:ext uri="{FF2B5EF4-FFF2-40B4-BE49-F238E27FC236}">
                <a16:creationId xmlns:a16="http://schemas.microsoft.com/office/drawing/2014/main" id="{2AB4CCCB-48A5-4F99-9431-B8F87868270B}"/>
              </a:ext>
            </a:extLst>
          </p:cNvPr>
          <p:cNvSpPr>
            <a:spLocks noGrp="1"/>
          </p:cNvSpPr>
          <p:nvPr>
            <p:ph type="body" sz="quarter" idx="19"/>
          </p:nvPr>
        </p:nvSpPr>
        <p:spPr>
          <a:xfrm>
            <a:off x="3468616" y="3790550"/>
            <a:ext cx="2588113" cy="2148552"/>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7" name="Text Placeholder 10">
            <a:extLst>
              <a:ext uri="{FF2B5EF4-FFF2-40B4-BE49-F238E27FC236}">
                <a16:creationId xmlns:a16="http://schemas.microsoft.com/office/drawing/2014/main" id="{B74FA075-137B-4089-AB56-85B3BD85FF1A}"/>
              </a:ext>
            </a:extLst>
          </p:cNvPr>
          <p:cNvSpPr>
            <a:spLocks noGrp="1"/>
          </p:cNvSpPr>
          <p:nvPr>
            <p:ph type="body" sz="quarter" idx="20"/>
          </p:nvPr>
        </p:nvSpPr>
        <p:spPr>
          <a:xfrm>
            <a:off x="6372967" y="1309543"/>
            <a:ext cx="2588113" cy="2148552"/>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
        <p:nvSpPr>
          <p:cNvPr id="18" name="Text Placeholder 10">
            <a:extLst>
              <a:ext uri="{FF2B5EF4-FFF2-40B4-BE49-F238E27FC236}">
                <a16:creationId xmlns:a16="http://schemas.microsoft.com/office/drawing/2014/main" id="{EBC937DA-A460-4624-90B6-6CC8767B9E11}"/>
              </a:ext>
            </a:extLst>
          </p:cNvPr>
          <p:cNvSpPr>
            <a:spLocks noGrp="1"/>
          </p:cNvSpPr>
          <p:nvPr>
            <p:ph type="body" sz="quarter" idx="21"/>
          </p:nvPr>
        </p:nvSpPr>
        <p:spPr>
          <a:xfrm>
            <a:off x="6372966" y="3790550"/>
            <a:ext cx="2588113" cy="2148552"/>
          </a:xfrm>
        </p:spPr>
        <p:txBody>
          <a:bodyPr>
            <a:normAutofit/>
          </a:bodyPr>
          <a:lstStyle>
            <a:lvl1pPr marL="0" indent="0">
              <a:buNone/>
              <a:defRPr lang="en-US" sz="1600" b="0" i="0" smtClean="0">
                <a:solidFill>
                  <a:schemeClr val="bg1"/>
                </a:solidFill>
                <a:effectLst/>
                <a:latin typeface="+mn-lt"/>
              </a:defRPr>
            </a:lvl1pPr>
          </a:lstStyle>
          <a:p>
            <a:pPr lvl="0"/>
            <a:r>
              <a:rPr lang="en-US"/>
              <a:t>Edit Master text styles</a:t>
            </a:r>
          </a:p>
        </p:txBody>
      </p:sp>
    </p:spTree>
    <p:extLst>
      <p:ext uri="{BB962C8B-B14F-4D97-AF65-F5344CB8AC3E}">
        <p14:creationId xmlns:p14="http://schemas.microsoft.com/office/powerpoint/2010/main" val="3841891474"/>
      </p:ext>
    </p:extLst>
  </p:cSld>
  <p:clrMapOvr>
    <a:masterClrMapping/>
  </p:clrMapOvr>
  <p:transition spd="slow">
    <p:push dir="u"/>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 TEXT + PICTURE RIGHT (WHITE)">
    <p:bg>
      <p:bgPr>
        <a:solidFill>
          <a:schemeClr val="bg1"/>
        </a:solidFill>
        <a:effectLst/>
      </p:bgPr>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708AE5BF-FF10-46A4-BF5C-D27279B87FCF}"/>
              </a:ext>
            </a:extLst>
          </p:cNvPr>
          <p:cNvSpPr>
            <a:spLocks noGrp="1"/>
          </p:cNvSpPr>
          <p:nvPr>
            <p:ph type="pic" sz="quarter" idx="10" hasCustomPrompt="1"/>
          </p:nvPr>
        </p:nvSpPr>
        <p:spPr>
          <a:xfrm>
            <a:off x="6553201" y="9158"/>
            <a:ext cx="5638800" cy="6848841"/>
          </a:xfrm>
        </p:spPr>
        <p:txBody>
          <a:bodyPr>
            <a:normAutofit/>
          </a:bodyPr>
          <a:lstStyle>
            <a:lvl1pPr marL="0" indent="0">
              <a:buNone/>
              <a:defRPr sz="1600">
                <a:solidFill>
                  <a:schemeClr val="bg1"/>
                </a:solidFill>
                <a:latin typeface="Maven Pro" panose="02000000000000000000" pitchFamily="2" charset="0"/>
              </a:defRPr>
            </a:lvl1pPr>
          </a:lstStyle>
          <a:p>
            <a:r>
              <a:rPr lang="en-US" dirty="0"/>
              <a:t>Click the icon to add image</a:t>
            </a:r>
          </a:p>
        </p:txBody>
      </p:sp>
      <p:sp>
        <p:nvSpPr>
          <p:cNvPr id="7" name="Rectangle 6">
            <a:extLst>
              <a:ext uri="{FF2B5EF4-FFF2-40B4-BE49-F238E27FC236}">
                <a16:creationId xmlns:a16="http://schemas.microsoft.com/office/drawing/2014/main" id="{A0385CC8-D063-491F-8ACC-1D2A633E1FFE}"/>
              </a:ext>
            </a:extLst>
          </p:cNvPr>
          <p:cNvSpPr/>
          <p:nvPr userDrawn="1"/>
        </p:nvSpPr>
        <p:spPr>
          <a:xfrm rot="10800000">
            <a:off x="436300" y="1856688"/>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7E128FC7-4C89-4642-AA8B-F6AF95B42C89}"/>
              </a:ext>
            </a:extLst>
          </p:cNvPr>
          <p:cNvSpPr>
            <a:spLocks noGrp="1"/>
          </p:cNvSpPr>
          <p:nvPr>
            <p:ph type="title" hasCustomPrompt="1"/>
          </p:nvPr>
        </p:nvSpPr>
        <p:spPr>
          <a:xfrm>
            <a:off x="348360" y="1948556"/>
            <a:ext cx="5711168" cy="618385"/>
          </a:xfrm>
        </p:spPr>
        <p:txBody>
          <a:bodyPr>
            <a:normAutofit/>
          </a:bodyPr>
          <a:lstStyle>
            <a:lvl1pPr algn="l">
              <a:defRPr sz="3600">
                <a:solidFill>
                  <a:schemeClr val="tx2"/>
                </a:solidFill>
              </a:defRPr>
            </a:lvl1pPr>
          </a:lstStyle>
          <a:p>
            <a:r>
              <a:rPr lang="en-US" dirty="0"/>
              <a:t>Title goes here</a:t>
            </a:r>
            <a:endParaRPr lang="en-GB" dirty="0"/>
          </a:p>
        </p:txBody>
      </p:sp>
      <p:sp>
        <p:nvSpPr>
          <p:cNvPr id="2" name="Footer Placeholder 1">
            <a:extLst>
              <a:ext uri="{FF2B5EF4-FFF2-40B4-BE49-F238E27FC236}">
                <a16:creationId xmlns:a16="http://schemas.microsoft.com/office/drawing/2014/main" id="{A59E318B-517F-4BF9-BE0C-734EBC979DFB}"/>
              </a:ext>
            </a:extLst>
          </p:cNvPr>
          <p:cNvSpPr>
            <a:spLocks noGrp="1"/>
          </p:cNvSpPr>
          <p:nvPr>
            <p:ph type="ftr" sz="quarter" idx="12"/>
          </p:nvPr>
        </p:nvSpPr>
        <p:spPr/>
        <p:txBody>
          <a:bodyPr/>
          <a:lstStyle/>
          <a:p>
            <a:r>
              <a:rPr lang="en-US"/>
              <a:t>Public</a:t>
            </a:r>
            <a:endParaRPr lang="en-US" dirty="0"/>
          </a:p>
        </p:txBody>
      </p:sp>
      <p:sp>
        <p:nvSpPr>
          <p:cNvPr id="3" name="Slide Number Placeholder 2">
            <a:extLst>
              <a:ext uri="{FF2B5EF4-FFF2-40B4-BE49-F238E27FC236}">
                <a16:creationId xmlns:a16="http://schemas.microsoft.com/office/drawing/2014/main" id="{5A0A3A2D-3EBB-4F8B-85DE-3E0F954F9FEB}"/>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9" name="Text Placeholder 10">
            <a:extLst>
              <a:ext uri="{FF2B5EF4-FFF2-40B4-BE49-F238E27FC236}">
                <a16:creationId xmlns:a16="http://schemas.microsoft.com/office/drawing/2014/main" id="{CD8D4805-0F35-453F-B425-C990A26FE27E}"/>
              </a:ext>
            </a:extLst>
          </p:cNvPr>
          <p:cNvSpPr>
            <a:spLocks noGrp="1"/>
          </p:cNvSpPr>
          <p:nvPr>
            <p:ph type="body" sz="quarter" idx="14"/>
          </p:nvPr>
        </p:nvSpPr>
        <p:spPr>
          <a:xfrm>
            <a:off x="348360" y="2721229"/>
            <a:ext cx="5711168" cy="3966954"/>
          </a:xfrm>
        </p:spPr>
        <p:txBody>
          <a:bodyPr>
            <a:normAutofit/>
          </a:bodyPr>
          <a:lstStyle>
            <a:lvl1pPr marL="285750" indent="-285750">
              <a:buFont typeface="Arial" panose="020B0604020202020204" pitchFamily="34" charset="0"/>
              <a:buChar char="•"/>
              <a:defRPr lang="en-US" sz="2000" b="0" i="0" smtClean="0">
                <a:solidFill>
                  <a:schemeClr val="tx2"/>
                </a:solidFill>
                <a:effectLst/>
                <a:latin typeface="+mn-lt"/>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6462579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MPUTER MOCKUP + TITLE + TEXT (WHITE)">
    <p:bg>
      <p:bgPr>
        <a:solidFill>
          <a:schemeClr val="bg1"/>
        </a:solidFill>
        <a:effectLst/>
      </p:bgPr>
    </p:bg>
    <p:spTree>
      <p:nvGrpSpPr>
        <p:cNvPr id="1" name=""/>
        <p:cNvGrpSpPr/>
        <p:nvPr/>
      </p:nvGrpSpPr>
      <p:grpSpPr>
        <a:xfrm>
          <a:off x="0" y="0"/>
          <a:ext cx="0" cy="0"/>
          <a:chOff x="0" y="0"/>
          <a:chExt cx="0" cy="0"/>
        </a:xfrm>
      </p:grpSpPr>
      <p:pic>
        <p:nvPicPr>
          <p:cNvPr id="7" name="Picture 6" descr="A flat screen monitor&#10;&#10;Description generated with high confidence">
            <a:extLst>
              <a:ext uri="{FF2B5EF4-FFF2-40B4-BE49-F238E27FC236}">
                <a16:creationId xmlns:a16="http://schemas.microsoft.com/office/drawing/2014/main" id="{1C0748D2-7D46-4CBF-8E7C-C4B0CB4D0BD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7755" y="937847"/>
            <a:ext cx="6727287" cy="5849815"/>
          </a:xfrm>
          <a:prstGeom prst="rect">
            <a:avLst/>
          </a:prstGeom>
        </p:spPr>
      </p:pic>
      <p:sp>
        <p:nvSpPr>
          <p:cNvPr id="8" name="Picture Placeholder 6">
            <a:extLst>
              <a:ext uri="{FF2B5EF4-FFF2-40B4-BE49-F238E27FC236}">
                <a16:creationId xmlns:a16="http://schemas.microsoft.com/office/drawing/2014/main" id="{CB7510C3-52BF-4D79-8CD2-CA159D19D120}"/>
              </a:ext>
            </a:extLst>
          </p:cNvPr>
          <p:cNvSpPr>
            <a:spLocks noGrp="1"/>
          </p:cNvSpPr>
          <p:nvPr>
            <p:ph type="pic" sz="quarter" idx="10" hasCustomPrompt="1"/>
          </p:nvPr>
        </p:nvSpPr>
        <p:spPr>
          <a:xfrm>
            <a:off x="5724797" y="1244237"/>
            <a:ext cx="5633357" cy="3393077"/>
          </a:xfrm>
        </p:spPr>
        <p:txBody>
          <a:bodyPr>
            <a:normAutofit/>
          </a:bodyPr>
          <a:lstStyle>
            <a:lvl1pPr marL="0" indent="0">
              <a:buNone/>
              <a:defRPr sz="1500">
                <a:solidFill>
                  <a:schemeClr val="tx1"/>
                </a:solidFill>
                <a:latin typeface="+mn-lt"/>
              </a:defRPr>
            </a:lvl1pPr>
          </a:lstStyle>
          <a:p>
            <a:r>
              <a:rPr lang="en-US" dirty="0"/>
              <a:t>Click the icon to add image</a:t>
            </a:r>
          </a:p>
        </p:txBody>
      </p:sp>
      <p:sp>
        <p:nvSpPr>
          <p:cNvPr id="9" name="Rectangle 8">
            <a:extLst>
              <a:ext uri="{FF2B5EF4-FFF2-40B4-BE49-F238E27FC236}">
                <a16:creationId xmlns:a16="http://schemas.microsoft.com/office/drawing/2014/main" id="{12A9FB1A-8EA0-4DD7-977C-E689B9FC2872}"/>
              </a:ext>
            </a:extLst>
          </p:cNvPr>
          <p:cNvSpPr/>
          <p:nvPr userDrawn="1"/>
        </p:nvSpPr>
        <p:spPr>
          <a:xfrm rot="10800000">
            <a:off x="660061" y="1085212"/>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A5B354B2-0C21-4146-A009-27CBF26CA3C6}"/>
              </a:ext>
            </a:extLst>
          </p:cNvPr>
          <p:cNvSpPr>
            <a:spLocks noGrp="1"/>
          </p:cNvSpPr>
          <p:nvPr>
            <p:ph type="title" hasCustomPrompt="1"/>
          </p:nvPr>
        </p:nvSpPr>
        <p:spPr>
          <a:xfrm>
            <a:off x="564491" y="1194130"/>
            <a:ext cx="4657132" cy="618385"/>
          </a:xfrm>
        </p:spPr>
        <p:txBody>
          <a:bodyPr>
            <a:normAutofit/>
          </a:bodyPr>
          <a:lstStyle>
            <a:lvl1pPr algn="l">
              <a:defRPr sz="3600">
                <a:solidFill>
                  <a:schemeClr val="tx2"/>
                </a:solidFill>
              </a:defRPr>
            </a:lvl1pPr>
          </a:lstStyle>
          <a:p>
            <a:r>
              <a:rPr lang="en-US" dirty="0"/>
              <a:t>Title goes here</a:t>
            </a:r>
            <a:endParaRPr lang="en-GB" dirty="0"/>
          </a:p>
        </p:txBody>
      </p:sp>
      <p:sp>
        <p:nvSpPr>
          <p:cNvPr id="3" name="Footer Placeholder 2">
            <a:extLst>
              <a:ext uri="{FF2B5EF4-FFF2-40B4-BE49-F238E27FC236}">
                <a16:creationId xmlns:a16="http://schemas.microsoft.com/office/drawing/2014/main" id="{BA680E77-E1F4-42E8-8D64-5E6D5451E120}"/>
              </a:ext>
            </a:extLst>
          </p:cNvPr>
          <p:cNvSpPr>
            <a:spLocks noGrp="1"/>
          </p:cNvSpPr>
          <p:nvPr>
            <p:ph type="ftr" sz="quarter" idx="13"/>
          </p:nvPr>
        </p:nvSpPr>
        <p:spPr/>
        <p:txBody>
          <a:bodyPr/>
          <a:lstStyle/>
          <a:p>
            <a:r>
              <a:rPr lang="en-US"/>
              <a:t>Public</a:t>
            </a:r>
            <a:endParaRPr lang="en-US" dirty="0"/>
          </a:p>
        </p:txBody>
      </p:sp>
      <p:sp>
        <p:nvSpPr>
          <p:cNvPr id="4" name="Slide Number Placeholder 3">
            <a:extLst>
              <a:ext uri="{FF2B5EF4-FFF2-40B4-BE49-F238E27FC236}">
                <a16:creationId xmlns:a16="http://schemas.microsoft.com/office/drawing/2014/main" id="{F1AD7BB7-6D8C-43A2-BF5C-C1C3D912B5FD}"/>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11" name="Text Placeholder 10">
            <a:extLst>
              <a:ext uri="{FF2B5EF4-FFF2-40B4-BE49-F238E27FC236}">
                <a16:creationId xmlns:a16="http://schemas.microsoft.com/office/drawing/2014/main" id="{CD8D4805-0F35-453F-B425-C990A26FE27E}"/>
              </a:ext>
            </a:extLst>
          </p:cNvPr>
          <p:cNvSpPr>
            <a:spLocks noGrp="1"/>
          </p:cNvSpPr>
          <p:nvPr>
            <p:ph type="body" sz="quarter" idx="15"/>
          </p:nvPr>
        </p:nvSpPr>
        <p:spPr>
          <a:xfrm>
            <a:off x="564492" y="1932776"/>
            <a:ext cx="4657131" cy="4685738"/>
          </a:xfrm>
        </p:spPr>
        <p:txBody>
          <a:bodyPr>
            <a:normAutofit/>
          </a:bodyPr>
          <a:lstStyle>
            <a:lvl1pPr marL="285750" indent="-285750">
              <a:buFont typeface="Arial" panose="020B0604020202020204" pitchFamily="34" charset="0"/>
              <a:buChar char="•"/>
              <a:defRPr lang="en-US" sz="2000" b="0" i="0" smtClean="0">
                <a:solidFill>
                  <a:schemeClr val="tx2"/>
                </a:solidFill>
                <a:effectLst/>
                <a:latin typeface="+mn-lt"/>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06884246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HEADING + CONTENT (WHITE)">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B6C9429-C106-4504-A84A-D237905942E2}"/>
              </a:ext>
            </a:extLst>
          </p:cNvPr>
          <p:cNvSpPr>
            <a:spLocks noGrp="1"/>
          </p:cNvSpPr>
          <p:nvPr>
            <p:ph type="ftr" sz="quarter" idx="13"/>
          </p:nvPr>
        </p:nvSpPr>
        <p:spPr/>
        <p:txBody>
          <a:bodyPr/>
          <a:lstStyle/>
          <a:p>
            <a:r>
              <a:rPr lang="en-US"/>
              <a:t>Public</a:t>
            </a:r>
            <a:endParaRPr lang="en-US" dirty="0"/>
          </a:p>
        </p:txBody>
      </p:sp>
      <p:sp>
        <p:nvSpPr>
          <p:cNvPr id="5" name="Slide Number Placeholder 4">
            <a:extLst>
              <a:ext uri="{FF2B5EF4-FFF2-40B4-BE49-F238E27FC236}">
                <a16:creationId xmlns:a16="http://schemas.microsoft.com/office/drawing/2014/main" id="{3EBAD457-2D01-4BB4-9DBF-0DBE987060BB}"/>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7" name="Content Placeholder 8">
            <a:extLst>
              <a:ext uri="{FF2B5EF4-FFF2-40B4-BE49-F238E27FC236}">
                <a16:creationId xmlns:a16="http://schemas.microsoft.com/office/drawing/2014/main" id="{56E97797-DE0D-4409-A290-80DBFDCFAB27}"/>
              </a:ext>
            </a:extLst>
          </p:cNvPr>
          <p:cNvSpPr>
            <a:spLocks noGrp="1"/>
          </p:cNvSpPr>
          <p:nvPr>
            <p:ph sz="quarter" idx="15"/>
          </p:nvPr>
        </p:nvSpPr>
        <p:spPr>
          <a:xfrm>
            <a:off x="354013" y="1379537"/>
            <a:ext cx="11437937" cy="5137165"/>
          </a:xfrm>
        </p:spPr>
        <p:txBody>
          <a:bodyPr/>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itle 1">
            <a:extLst>
              <a:ext uri="{FF2B5EF4-FFF2-40B4-BE49-F238E27FC236}">
                <a16:creationId xmlns:a16="http://schemas.microsoft.com/office/drawing/2014/main" id="{F065160E-ABD5-42D5-9814-C2D7961E6D9F}"/>
              </a:ext>
            </a:extLst>
          </p:cNvPr>
          <p:cNvSpPr>
            <a:spLocks noGrp="1"/>
          </p:cNvSpPr>
          <p:nvPr>
            <p:ph type="title" hasCustomPrompt="1"/>
          </p:nvPr>
        </p:nvSpPr>
        <p:spPr>
          <a:xfrm>
            <a:off x="354013" y="697836"/>
            <a:ext cx="11437937" cy="618385"/>
          </a:xfrm>
        </p:spPr>
        <p:txBody>
          <a:bodyPr>
            <a:normAutofit/>
          </a:bodyPr>
          <a:lstStyle>
            <a:lvl1pPr algn="l">
              <a:defRPr sz="3600">
                <a:solidFill>
                  <a:schemeClr val="tx2"/>
                </a:solidFill>
              </a:defRPr>
            </a:lvl1pPr>
          </a:lstStyle>
          <a:p>
            <a:r>
              <a:rPr lang="en-US" dirty="0"/>
              <a:t>Heading goes here</a:t>
            </a:r>
            <a:endParaRPr lang="en-GB" dirty="0"/>
          </a:p>
        </p:txBody>
      </p:sp>
    </p:spTree>
    <p:extLst>
      <p:ext uri="{BB962C8B-B14F-4D97-AF65-F5344CB8AC3E}">
        <p14:creationId xmlns:p14="http://schemas.microsoft.com/office/powerpoint/2010/main" val="305278100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HEADING ONLY (WHITE)">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B6C9429-C106-4504-A84A-D237905942E2}"/>
              </a:ext>
            </a:extLst>
          </p:cNvPr>
          <p:cNvSpPr>
            <a:spLocks noGrp="1"/>
          </p:cNvSpPr>
          <p:nvPr>
            <p:ph type="ftr" sz="quarter" idx="13"/>
          </p:nvPr>
        </p:nvSpPr>
        <p:spPr/>
        <p:txBody>
          <a:bodyPr/>
          <a:lstStyle/>
          <a:p>
            <a:r>
              <a:rPr lang="en-US"/>
              <a:t>Public</a:t>
            </a:r>
            <a:endParaRPr lang="en-US" dirty="0"/>
          </a:p>
        </p:txBody>
      </p:sp>
      <p:sp>
        <p:nvSpPr>
          <p:cNvPr id="5" name="Slide Number Placeholder 4">
            <a:extLst>
              <a:ext uri="{FF2B5EF4-FFF2-40B4-BE49-F238E27FC236}">
                <a16:creationId xmlns:a16="http://schemas.microsoft.com/office/drawing/2014/main" id="{3EBAD457-2D01-4BB4-9DBF-0DBE987060BB}"/>
              </a:ext>
            </a:extLst>
          </p:cNvPr>
          <p:cNvSpPr>
            <a:spLocks noGrp="1"/>
          </p:cNvSpPr>
          <p:nvPr>
            <p:ph type="sldNum" sz="quarter" idx="14"/>
          </p:nvPr>
        </p:nvSpPr>
        <p:spPr/>
        <p:txBody>
          <a:bodyPr/>
          <a:lstStyle/>
          <a:p>
            <a:fld id="{43981729-7503-47A0-96E9-2C54EA94F56A}" type="slidenum">
              <a:rPr lang="en-US" smtClean="0"/>
              <a:pPr/>
              <a:t>‹#›</a:t>
            </a:fld>
            <a:endParaRPr lang="en-US" dirty="0"/>
          </a:p>
        </p:txBody>
      </p:sp>
      <p:sp>
        <p:nvSpPr>
          <p:cNvPr id="8" name="Title 1">
            <a:extLst>
              <a:ext uri="{FF2B5EF4-FFF2-40B4-BE49-F238E27FC236}">
                <a16:creationId xmlns:a16="http://schemas.microsoft.com/office/drawing/2014/main" id="{F065160E-ABD5-42D5-9814-C2D7961E6D9F}"/>
              </a:ext>
            </a:extLst>
          </p:cNvPr>
          <p:cNvSpPr>
            <a:spLocks noGrp="1"/>
          </p:cNvSpPr>
          <p:nvPr>
            <p:ph type="title" hasCustomPrompt="1"/>
          </p:nvPr>
        </p:nvSpPr>
        <p:spPr>
          <a:xfrm>
            <a:off x="354013" y="689900"/>
            <a:ext cx="11437937" cy="618385"/>
          </a:xfrm>
        </p:spPr>
        <p:txBody>
          <a:bodyPr>
            <a:normAutofit/>
          </a:bodyPr>
          <a:lstStyle>
            <a:lvl1pPr algn="l">
              <a:defRPr sz="3600">
                <a:solidFill>
                  <a:schemeClr val="tx1"/>
                </a:solidFill>
              </a:defRPr>
            </a:lvl1pPr>
          </a:lstStyle>
          <a:p>
            <a:r>
              <a:rPr lang="en-US" dirty="0"/>
              <a:t>Heading goes here</a:t>
            </a:r>
            <a:endParaRPr lang="en-GB" dirty="0"/>
          </a:p>
        </p:txBody>
      </p:sp>
    </p:spTree>
    <p:extLst>
      <p:ext uri="{BB962C8B-B14F-4D97-AF65-F5344CB8AC3E}">
        <p14:creationId xmlns:p14="http://schemas.microsoft.com/office/powerpoint/2010/main" val="201416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SECTION TITLE 4">
    <p:bg>
      <p:bgPr>
        <a:solidFill>
          <a:schemeClr val="accent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AEB5699-5A5E-4A29-BD56-855C8BB49C30}"/>
              </a:ext>
            </a:extLst>
          </p:cNvPr>
          <p:cNvSpPr/>
          <p:nvPr userDrawn="1"/>
        </p:nvSpPr>
        <p:spPr>
          <a:xfrm>
            <a:off x="0" y="0"/>
            <a:ext cx="12192000" cy="2032000"/>
          </a:xfrm>
          <a:prstGeom prst="rect">
            <a:avLst/>
          </a:prstGeom>
          <a:solidFill>
            <a:srgbClr val="870F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lide Number Placeholder 3">
            <a:extLst>
              <a:ext uri="{FF2B5EF4-FFF2-40B4-BE49-F238E27FC236}">
                <a16:creationId xmlns:a16="http://schemas.microsoft.com/office/drawing/2014/main" id="{25A6AF0C-0F40-4FEF-8AE8-3345D49DDCAA}"/>
              </a:ext>
            </a:extLst>
          </p:cNvPr>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3981729-7503-47A0-96E9-2C54EA94F56A}" type="slidenum">
              <a:rPr kumimoji="0" lang="en-US" sz="1800" b="0" i="0" u="none" strike="noStrike" kern="1200" cap="none" spc="0" normalizeH="0" baseline="0" noProof="0" smtClean="0">
                <a:ln>
                  <a:noFill/>
                </a:ln>
                <a:solidFill>
                  <a:srgbClr val="FFFFFF"/>
                </a:solidFill>
                <a:effectLst/>
                <a:uLnTx/>
                <a:uFillTx/>
                <a:latin typeface="Impac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Impact"/>
              <a:ea typeface="+mn-ea"/>
              <a:cs typeface="+mn-cs"/>
            </a:endParaRPr>
          </a:p>
        </p:txBody>
      </p:sp>
      <p:sp>
        <p:nvSpPr>
          <p:cNvPr id="5" name="Rectangle 4">
            <a:extLst>
              <a:ext uri="{FF2B5EF4-FFF2-40B4-BE49-F238E27FC236}">
                <a16:creationId xmlns:a16="http://schemas.microsoft.com/office/drawing/2014/main" id="{3D7A13B0-73A7-457E-82FA-D8D8219361E5}"/>
              </a:ext>
            </a:extLst>
          </p:cNvPr>
          <p:cNvSpPr/>
          <p:nvPr userDrawn="1"/>
        </p:nvSpPr>
        <p:spPr>
          <a:xfrm rot="10800000">
            <a:off x="975948" y="105710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7" name="Title 1">
            <a:extLst>
              <a:ext uri="{FF2B5EF4-FFF2-40B4-BE49-F238E27FC236}">
                <a16:creationId xmlns:a16="http://schemas.microsoft.com/office/drawing/2014/main" id="{77639ED9-A9C3-4D15-9A2E-A1FB7A6A3E64}"/>
              </a:ext>
            </a:extLst>
          </p:cNvPr>
          <p:cNvSpPr>
            <a:spLocks noGrp="1"/>
          </p:cNvSpPr>
          <p:nvPr>
            <p:ph type="title" hasCustomPrompt="1"/>
          </p:nvPr>
        </p:nvSpPr>
        <p:spPr>
          <a:xfrm>
            <a:off x="838200" y="1232527"/>
            <a:ext cx="10515600" cy="3753359"/>
          </a:xfrm>
          <a:noFill/>
        </p:spPr>
        <p:txBody>
          <a:bodyPr anchor="t">
            <a:noAutofit/>
          </a:bodyPr>
          <a:lstStyle>
            <a:lvl1pPr algn="l">
              <a:defRPr sz="8800"/>
            </a:lvl1pPr>
          </a:lstStyle>
          <a:p>
            <a:r>
              <a:rPr lang="en-US" dirty="0"/>
              <a:t>GIGANTIC</a:t>
            </a:r>
            <a:br>
              <a:rPr lang="en-US" dirty="0"/>
            </a:br>
            <a:r>
              <a:rPr lang="en-US" dirty="0"/>
              <a:t>SECTION-TITLE </a:t>
            </a:r>
            <a:br>
              <a:rPr lang="en-US" dirty="0"/>
            </a:br>
            <a:r>
              <a:rPr lang="en-US" dirty="0"/>
              <a:t>GOES HERE</a:t>
            </a:r>
            <a:endParaRPr lang="en-GB" dirty="0"/>
          </a:p>
        </p:txBody>
      </p:sp>
      <p:pic>
        <p:nvPicPr>
          <p:cNvPr id="8" name="Picture 7">
            <a:extLst>
              <a:ext uri="{FF2B5EF4-FFF2-40B4-BE49-F238E27FC236}">
                <a16:creationId xmlns:a16="http://schemas.microsoft.com/office/drawing/2014/main" id="{6857C377-B6DD-401A-9168-EDBED222A9F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37"/>
            <a:ext cx="7562103" cy="732470"/>
          </a:xfrm>
          <a:prstGeom prst="rect">
            <a:avLst/>
          </a:prstGeom>
        </p:spPr>
      </p:pic>
      <p:sp>
        <p:nvSpPr>
          <p:cNvPr id="2" name="Footer Placeholder 1">
            <a:extLst>
              <a:ext uri="{FF2B5EF4-FFF2-40B4-BE49-F238E27FC236}">
                <a16:creationId xmlns:a16="http://schemas.microsoft.com/office/drawing/2014/main" id="{56051A72-B51D-436C-831C-CD44880D0F2D}"/>
              </a:ext>
            </a:extLst>
          </p:cNvPr>
          <p:cNvSpPr>
            <a:spLocks noGrp="1"/>
          </p:cNvSpPr>
          <p:nvPr>
            <p:ph type="ftr" sz="quarter" idx="12"/>
          </p:nvPr>
        </p:nvSpPr>
        <p:spPr/>
        <p:txBody>
          <a:bodyPr/>
          <a:lstStyle/>
          <a:p>
            <a:r>
              <a:rPr lang="en-US"/>
              <a:t>Public</a:t>
            </a:r>
            <a:endParaRPr lang="en-US" dirty="0"/>
          </a:p>
        </p:txBody>
      </p:sp>
    </p:spTree>
    <p:extLst>
      <p:ext uri="{BB962C8B-B14F-4D97-AF65-F5344CB8AC3E}">
        <p14:creationId xmlns:p14="http://schemas.microsoft.com/office/powerpoint/2010/main" val="3038235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IG SECTION TITLE 4">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AEB5699-5A5E-4A29-BD56-855C8BB49C30}"/>
              </a:ext>
            </a:extLst>
          </p:cNvPr>
          <p:cNvSpPr/>
          <p:nvPr userDrawn="1"/>
        </p:nvSpPr>
        <p:spPr>
          <a:xfrm>
            <a:off x="0" y="0"/>
            <a:ext cx="12192000" cy="20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lide Number Placeholder 3">
            <a:extLst>
              <a:ext uri="{FF2B5EF4-FFF2-40B4-BE49-F238E27FC236}">
                <a16:creationId xmlns:a16="http://schemas.microsoft.com/office/drawing/2014/main" id="{25A6AF0C-0F40-4FEF-8AE8-3345D49DDCAA}"/>
              </a:ext>
            </a:extLst>
          </p:cNvPr>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3981729-7503-47A0-96E9-2C54EA94F56A}" type="slidenum">
              <a:rPr kumimoji="0" lang="en-US" sz="1800" b="0" i="0" u="none" strike="noStrike" kern="1200" cap="none" spc="0" normalizeH="0" baseline="0" noProof="0" smtClean="0">
                <a:ln>
                  <a:noFill/>
                </a:ln>
                <a:solidFill>
                  <a:srgbClr val="FFFFFF"/>
                </a:solidFill>
                <a:effectLst/>
                <a:uLnTx/>
                <a:uFillTx/>
                <a:latin typeface="Impac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Impact"/>
              <a:ea typeface="+mn-ea"/>
              <a:cs typeface="+mn-cs"/>
            </a:endParaRPr>
          </a:p>
        </p:txBody>
      </p:sp>
      <p:sp>
        <p:nvSpPr>
          <p:cNvPr id="5" name="Rectangle 4">
            <a:extLst>
              <a:ext uri="{FF2B5EF4-FFF2-40B4-BE49-F238E27FC236}">
                <a16:creationId xmlns:a16="http://schemas.microsoft.com/office/drawing/2014/main" id="{3D7A13B0-73A7-457E-82FA-D8D8219361E5}"/>
              </a:ext>
            </a:extLst>
          </p:cNvPr>
          <p:cNvSpPr/>
          <p:nvPr userDrawn="1"/>
        </p:nvSpPr>
        <p:spPr>
          <a:xfrm rot="10800000">
            <a:off x="975948" y="1057104"/>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7" name="Title 1">
            <a:extLst>
              <a:ext uri="{FF2B5EF4-FFF2-40B4-BE49-F238E27FC236}">
                <a16:creationId xmlns:a16="http://schemas.microsoft.com/office/drawing/2014/main" id="{77639ED9-A9C3-4D15-9A2E-A1FB7A6A3E64}"/>
              </a:ext>
            </a:extLst>
          </p:cNvPr>
          <p:cNvSpPr>
            <a:spLocks noGrp="1"/>
          </p:cNvSpPr>
          <p:nvPr>
            <p:ph type="title" hasCustomPrompt="1"/>
          </p:nvPr>
        </p:nvSpPr>
        <p:spPr>
          <a:xfrm>
            <a:off x="838200" y="1232527"/>
            <a:ext cx="10515600" cy="3753359"/>
          </a:xfrm>
          <a:noFill/>
        </p:spPr>
        <p:txBody>
          <a:bodyPr anchor="t">
            <a:noAutofit/>
          </a:bodyPr>
          <a:lstStyle>
            <a:lvl1pPr algn="l">
              <a:defRPr sz="8800"/>
            </a:lvl1pPr>
          </a:lstStyle>
          <a:p>
            <a:r>
              <a:rPr lang="en-US" dirty="0"/>
              <a:t>GIGANTIC</a:t>
            </a:r>
            <a:br>
              <a:rPr lang="en-US" dirty="0"/>
            </a:br>
            <a:r>
              <a:rPr lang="en-US" dirty="0"/>
              <a:t>SECTION-TITLE </a:t>
            </a:r>
            <a:br>
              <a:rPr lang="en-US" dirty="0"/>
            </a:br>
            <a:r>
              <a:rPr lang="en-US" dirty="0"/>
              <a:t>GOES HERE</a:t>
            </a:r>
            <a:endParaRPr lang="en-GB" dirty="0"/>
          </a:p>
        </p:txBody>
      </p:sp>
      <p:pic>
        <p:nvPicPr>
          <p:cNvPr id="8" name="Picture 7">
            <a:extLst>
              <a:ext uri="{FF2B5EF4-FFF2-40B4-BE49-F238E27FC236}">
                <a16:creationId xmlns:a16="http://schemas.microsoft.com/office/drawing/2014/main" id="{6857C377-B6DD-401A-9168-EDBED222A9F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37"/>
            <a:ext cx="7562103" cy="732470"/>
          </a:xfrm>
          <a:prstGeom prst="rect">
            <a:avLst/>
          </a:prstGeom>
        </p:spPr>
      </p:pic>
      <p:sp>
        <p:nvSpPr>
          <p:cNvPr id="2" name="Footer Placeholder 1">
            <a:extLst>
              <a:ext uri="{FF2B5EF4-FFF2-40B4-BE49-F238E27FC236}">
                <a16:creationId xmlns:a16="http://schemas.microsoft.com/office/drawing/2014/main" id="{56051A72-B51D-436C-831C-CD44880D0F2D}"/>
              </a:ext>
            </a:extLst>
          </p:cNvPr>
          <p:cNvSpPr>
            <a:spLocks noGrp="1"/>
          </p:cNvSpPr>
          <p:nvPr>
            <p:ph type="ftr" sz="quarter" idx="12"/>
          </p:nvPr>
        </p:nvSpPr>
        <p:spPr/>
        <p:txBody>
          <a:bodyPr/>
          <a:lstStyle/>
          <a:p>
            <a:r>
              <a:rPr lang="en-US"/>
              <a:t>Public</a:t>
            </a:r>
            <a:endParaRPr lang="en-US" dirty="0"/>
          </a:p>
        </p:txBody>
      </p:sp>
    </p:spTree>
    <p:extLst>
      <p:ext uri="{BB962C8B-B14F-4D97-AF65-F5344CB8AC3E}">
        <p14:creationId xmlns:p14="http://schemas.microsoft.com/office/powerpoint/2010/main" val="330301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D8EDFFB-1E2B-4111-BB5B-1ED22285E08E}"/>
              </a:ext>
            </a:extLst>
          </p:cNvPr>
          <p:cNvGrpSpPr/>
          <p:nvPr/>
        </p:nvGrpSpPr>
        <p:grpSpPr>
          <a:xfrm rot="1800000">
            <a:off x="-464939" y="670690"/>
            <a:ext cx="7248525" cy="7933537"/>
            <a:chOff x="681039" y="933448"/>
            <a:chExt cx="7248525" cy="7933537"/>
          </a:xfrm>
        </p:grpSpPr>
        <p:sp>
          <p:nvSpPr>
            <p:cNvPr id="9" name="Freeform 5">
              <a:extLst>
                <a:ext uri="{FF2B5EF4-FFF2-40B4-BE49-F238E27FC236}">
                  <a16:creationId xmlns:a16="http://schemas.microsoft.com/office/drawing/2014/main" id="{4CE6B628-5748-4F20-9AE8-E6E6594563AF}"/>
                </a:ext>
              </a:extLst>
            </p:cNvPr>
            <p:cNvSpPr>
              <a:spLocks/>
            </p:cNvSpPr>
            <p:nvPr/>
          </p:nvSpPr>
          <p:spPr bwMode="auto">
            <a:xfrm>
              <a:off x="4335464" y="4519611"/>
              <a:ext cx="3332163" cy="2138363"/>
            </a:xfrm>
            <a:custGeom>
              <a:avLst/>
              <a:gdLst>
                <a:gd name="T0" fmla="*/ 4 w 1309"/>
                <a:gd name="T1" fmla="*/ 351 h 840"/>
                <a:gd name="T2" fmla="*/ 4 w 1309"/>
                <a:gd name="T3" fmla="*/ 0 h 840"/>
                <a:gd name="T4" fmla="*/ 132 w 1309"/>
                <a:gd name="T5" fmla="*/ 20 h 840"/>
                <a:gd name="T6" fmla="*/ 316 w 1309"/>
                <a:gd name="T7" fmla="*/ 337 h 840"/>
                <a:gd name="T8" fmla="*/ 352 w 1309"/>
                <a:gd name="T9" fmla="*/ 324 h 840"/>
                <a:gd name="T10" fmla="*/ 398 w 1309"/>
                <a:gd name="T11" fmla="*/ 348 h 840"/>
                <a:gd name="T12" fmla="*/ 434 w 1309"/>
                <a:gd name="T13" fmla="*/ 344 h 840"/>
                <a:gd name="T14" fmla="*/ 604 w 1309"/>
                <a:gd name="T15" fmla="*/ 514 h 840"/>
                <a:gd name="T16" fmla="*/ 604 w 1309"/>
                <a:gd name="T17" fmla="*/ 526 h 840"/>
                <a:gd name="T18" fmla="*/ 666 w 1309"/>
                <a:gd name="T19" fmla="*/ 516 h 840"/>
                <a:gd name="T20" fmla="*/ 808 w 1309"/>
                <a:gd name="T21" fmla="*/ 573 h 840"/>
                <a:gd name="T22" fmla="*/ 952 w 1309"/>
                <a:gd name="T23" fmla="*/ 520 h 840"/>
                <a:gd name="T24" fmla="*/ 1142 w 1309"/>
                <a:gd name="T25" fmla="*/ 625 h 840"/>
                <a:gd name="T26" fmla="*/ 1180 w 1309"/>
                <a:gd name="T27" fmla="*/ 612 h 840"/>
                <a:gd name="T28" fmla="*/ 1240 w 1309"/>
                <a:gd name="T29" fmla="*/ 672 h 840"/>
                <a:gd name="T30" fmla="*/ 1180 w 1309"/>
                <a:gd name="T31" fmla="*/ 732 h 840"/>
                <a:gd name="T32" fmla="*/ 1176 w 1309"/>
                <a:gd name="T33" fmla="*/ 732 h 840"/>
                <a:gd name="T34" fmla="*/ 1176 w 1309"/>
                <a:gd name="T35" fmla="*/ 744 h 840"/>
                <a:gd name="T36" fmla="*/ 1175 w 1309"/>
                <a:gd name="T37" fmla="*/ 765 h 840"/>
                <a:gd name="T38" fmla="*/ 1206 w 1309"/>
                <a:gd name="T39" fmla="*/ 760 h 840"/>
                <a:gd name="T40" fmla="*/ 1309 w 1309"/>
                <a:gd name="T41" fmla="*/ 840 h 840"/>
                <a:gd name="T42" fmla="*/ 0 w 1309"/>
                <a:gd name="T43" fmla="*/ 840 h 840"/>
                <a:gd name="T44" fmla="*/ 0 w 1309"/>
                <a:gd name="T45" fmla="*/ 352 h 840"/>
                <a:gd name="T46" fmla="*/ 4 w 1309"/>
                <a:gd name="T47" fmla="*/ 351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09" h="840">
                  <a:moveTo>
                    <a:pt x="4" y="351"/>
                  </a:moveTo>
                  <a:cubicBezTo>
                    <a:pt x="4" y="0"/>
                    <a:pt x="4" y="0"/>
                    <a:pt x="4" y="0"/>
                  </a:cubicBezTo>
                  <a:cubicBezTo>
                    <a:pt x="132" y="20"/>
                    <a:pt x="132" y="20"/>
                    <a:pt x="132" y="20"/>
                  </a:cubicBezTo>
                  <a:cubicBezTo>
                    <a:pt x="316" y="337"/>
                    <a:pt x="316" y="337"/>
                    <a:pt x="316" y="337"/>
                  </a:cubicBezTo>
                  <a:cubicBezTo>
                    <a:pt x="324" y="329"/>
                    <a:pt x="338" y="324"/>
                    <a:pt x="352" y="324"/>
                  </a:cubicBezTo>
                  <a:cubicBezTo>
                    <a:pt x="371" y="324"/>
                    <a:pt x="388" y="333"/>
                    <a:pt x="398" y="348"/>
                  </a:cubicBezTo>
                  <a:cubicBezTo>
                    <a:pt x="410" y="345"/>
                    <a:pt x="422" y="344"/>
                    <a:pt x="434" y="344"/>
                  </a:cubicBezTo>
                  <a:cubicBezTo>
                    <a:pt x="528" y="344"/>
                    <a:pt x="604" y="420"/>
                    <a:pt x="604" y="514"/>
                  </a:cubicBezTo>
                  <a:cubicBezTo>
                    <a:pt x="604" y="518"/>
                    <a:pt x="604" y="522"/>
                    <a:pt x="604" y="526"/>
                  </a:cubicBezTo>
                  <a:cubicBezTo>
                    <a:pt x="623" y="519"/>
                    <a:pt x="644" y="516"/>
                    <a:pt x="666" y="516"/>
                  </a:cubicBezTo>
                  <a:cubicBezTo>
                    <a:pt x="721" y="516"/>
                    <a:pt x="771" y="537"/>
                    <a:pt x="808" y="573"/>
                  </a:cubicBezTo>
                  <a:cubicBezTo>
                    <a:pt x="847" y="540"/>
                    <a:pt x="897" y="520"/>
                    <a:pt x="952" y="520"/>
                  </a:cubicBezTo>
                  <a:cubicBezTo>
                    <a:pt x="1032" y="520"/>
                    <a:pt x="1103" y="562"/>
                    <a:pt x="1142" y="625"/>
                  </a:cubicBezTo>
                  <a:cubicBezTo>
                    <a:pt x="1152" y="617"/>
                    <a:pt x="1166" y="612"/>
                    <a:pt x="1180" y="612"/>
                  </a:cubicBezTo>
                  <a:cubicBezTo>
                    <a:pt x="1213" y="612"/>
                    <a:pt x="1240" y="639"/>
                    <a:pt x="1240" y="672"/>
                  </a:cubicBezTo>
                  <a:cubicBezTo>
                    <a:pt x="1240" y="705"/>
                    <a:pt x="1213" y="732"/>
                    <a:pt x="1180" y="732"/>
                  </a:cubicBezTo>
                  <a:cubicBezTo>
                    <a:pt x="1179" y="732"/>
                    <a:pt x="1177" y="732"/>
                    <a:pt x="1176" y="732"/>
                  </a:cubicBezTo>
                  <a:cubicBezTo>
                    <a:pt x="1176" y="736"/>
                    <a:pt x="1176" y="740"/>
                    <a:pt x="1176" y="744"/>
                  </a:cubicBezTo>
                  <a:cubicBezTo>
                    <a:pt x="1176" y="751"/>
                    <a:pt x="1176" y="758"/>
                    <a:pt x="1175" y="765"/>
                  </a:cubicBezTo>
                  <a:cubicBezTo>
                    <a:pt x="1185" y="762"/>
                    <a:pt x="1195" y="760"/>
                    <a:pt x="1206" y="760"/>
                  </a:cubicBezTo>
                  <a:cubicBezTo>
                    <a:pt x="1256" y="760"/>
                    <a:pt x="1297" y="792"/>
                    <a:pt x="1309" y="840"/>
                  </a:cubicBezTo>
                  <a:cubicBezTo>
                    <a:pt x="0" y="840"/>
                    <a:pt x="0" y="840"/>
                    <a:pt x="0" y="840"/>
                  </a:cubicBezTo>
                  <a:cubicBezTo>
                    <a:pt x="0" y="352"/>
                    <a:pt x="0" y="352"/>
                    <a:pt x="0" y="352"/>
                  </a:cubicBezTo>
                  <a:cubicBezTo>
                    <a:pt x="1" y="352"/>
                    <a:pt x="3" y="351"/>
                    <a:pt x="4" y="351"/>
                  </a:cubicBez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0" name="Oval 9">
              <a:extLst>
                <a:ext uri="{FF2B5EF4-FFF2-40B4-BE49-F238E27FC236}">
                  <a16:creationId xmlns:a16="http://schemas.microsoft.com/office/drawing/2014/main" id="{71F9106B-56FE-4BE3-98F8-C09F590FB637}"/>
                </a:ext>
              </a:extLst>
            </p:cNvPr>
            <p:cNvSpPr>
              <a:spLocks noChangeArrowheads="1"/>
            </p:cNvSpPr>
            <p:nvPr/>
          </p:nvSpPr>
          <p:spPr bwMode="auto">
            <a:xfrm>
              <a:off x="6729413" y="5640386"/>
              <a:ext cx="152400" cy="152400"/>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1" name="Oval 10">
              <a:extLst>
                <a:ext uri="{FF2B5EF4-FFF2-40B4-BE49-F238E27FC236}">
                  <a16:creationId xmlns:a16="http://schemas.microsoft.com/office/drawing/2014/main" id="{592A5456-C9F3-4A9F-9571-ACF40EA5DA3E}"/>
                </a:ext>
              </a:extLst>
            </p:cNvPr>
            <p:cNvSpPr>
              <a:spLocks noChangeArrowheads="1"/>
            </p:cNvSpPr>
            <p:nvPr/>
          </p:nvSpPr>
          <p:spPr bwMode="auto">
            <a:xfrm>
              <a:off x="5945189" y="5405436"/>
              <a:ext cx="355600" cy="35718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2" name="Oval 11">
              <a:extLst>
                <a:ext uri="{FF2B5EF4-FFF2-40B4-BE49-F238E27FC236}">
                  <a16:creationId xmlns:a16="http://schemas.microsoft.com/office/drawing/2014/main" id="{A5FCEB95-78CA-46C7-8C34-A3C86979FE82}"/>
                </a:ext>
              </a:extLst>
            </p:cNvPr>
            <p:cNvSpPr>
              <a:spLocks noChangeArrowheads="1"/>
            </p:cNvSpPr>
            <p:nvPr/>
          </p:nvSpPr>
          <p:spPr bwMode="auto">
            <a:xfrm>
              <a:off x="7756526" y="6434137"/>
              <a:ext cx="173038" cy="17303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3" name="Oval 12">
              <a:extLst>
                <a:ext uri="{FF2B5EF4-FFF2-40B4-BE49-F238E27FC236}">
                  <a16:creationId xmlns:a16="http://schemas.microsoft.com/office/drawing/2014/main" id="{6F5A8F49-971D-471A-AF71-C27D241618AE}"/>
                </a:ext>
              </a:extLst>
            </p:cNvPr>
            <p:cNvSpPr>
              <a:spLocks noChangeArrowheads="1"/>
            </p:cNvSpPr>
            <p:nvPr/>
          </p:nvSpPr>
          <p:spPr bwMode="auto">
            <a:xfrm>
              <a:off x="5495927" y="4906962"/>
              <a:ext cx="327025" cy="32543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4" name="Oval 13">
              <a:extLst>
                <a:ext uri="{FF2B5EF4-FFF2-40B4-BE49-F238E27FC236}">
                  <a16:creationId xmlns:a16="http://schemas.microsoft.com/office/drawing/2014/main" id="{A0A09E11-0CFC-4C97-8881-D7D1473620AD}"/>
                </a:ext>
              </a:extLst>
            </p:cNvPr>
            <p:cNvSpPr>
              <a:spLocks noChangeArrowheads="1"/>
            </p:cNvSpPr>
            <p:nvPr/>
          </p:nvSpPr>
          <p:spPr bwMode="auto">
            <a:xfrm>
              <a:off x="7237413" y="5395911"/>
              <a:ext cx="184150" cy="182563"/>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5" name="Freeform 11">
              <a:extLst>
                <a:ext uri="{FF2B5EF4-FFF2-40B4-BE49-F238E27FC236}">
                  <a16:creationId xmlns:a16="http://schemas.microsoft.com/office/drawing/2014/main" id="{EE536F0D-A1C4-46EC-B8D7-1B3C570E142E}"/>
                </a:ext>
              </a:extLst>
            </p:cNvPr>
            <p:cNvSpPr>
              <a:spLocks/>
            </p:cNvSpPr>
            <p:nvPr/>
          </p:nvSpPr>
          <p:spPr bwMode="auto">
            <a:xfrm>
              <a:off x="1014413" y="4519612"/>
              <a:ext cx="3332163" cy="2138363"/>
            </a:xfrm>
            <a:custGeom>
              <a:avLst/>
              <a:gdLst>
                <a:gd name="T0" fmla="*/ 103 w 1309"/>
                <a:gd name="T1" fmla="*/ 760 h 840"/>
                <a:gd name="T2" fmla="*/ 134 w 1309"/>
                <a:gd name="T3" fmla="*/ 765 h 840"/>
                <a:gd name="T4" fmla="*/ 133 w 1309"/>
                <a:gd name="T5" fmla="*/ 744 h 840"/>
                <a:gd name="T6" fmla="*/ 133 w 1309"/>
                <a:gd name="T7" fmla="*/ 732 h 840"/>
                <a:gd name="T8" fmla="*/ 129 w 1309"/>
                <a:gd name="T9" fmla="*/ 732 h 840"/>
                <a:gd name="T10" fmla="*/ 69 w 1309"/>
                <a:gd name="T11" fmla="*/ 672 h 840"/>
                <a:gd name="T12" fmla="*/ 129 w 1309"/>
                <a:gd name="T13" fmla="*/ 612 h 840"/>
                <a:gd name="T14" fmla="*/ 167 w 1309"/>
                <a:gd name="T15" fmla="*/ 625 h 840"/>
                <a:gd name="T16" fmla="*/ 357 w 1309"/>
                <a:gd name="T17" fmla="*/ 520 h 840"/>
                <a:gd name="T18" fmla="*/ 501 w 1309"/>
                <a:gd name="T19" fmla="*/ 573 h 840"/>
                <a:gd name="T20" fmla="*/ 536 w 1309"/>
                <a:gd name="T21" fmla="*/ 546 h 840"/>
                <a:gd name="T22" fmla="*/ 517 w 1309"/>
                <a:gd name="T23" fmla="*/ 498 h 840"/>
                <a:gd name="T24" fmla="*/ 587 w 1309"/>
                <a:gd name="T25" fmla="*/ 428 h 840"/>
                <a:gd name="T26" fmla="*/ 657 w 1309"/>
                <a:gd name="T27" fmla="*/ 498 h 840"/>
                <a:gd name="T28" fmla="*/ 654 w 1309"/>
                <a:gd name="T29" fmla="*/ 516 h 840"/>
                <a:gd name="T30" fmla="*/ 705 w 1309"/>
                <a:gd name="T31" fmla="*/ 526 h 840"/>
                <a:gd name="T32" fmla="*/ 705 w 1309"/>
                <a:gd name="T33" fmla="*/ 514 h 840"/>
                <a:gd name="T34" fmla="*/ 777 w 1309"/>
                <a:gd name="T35" fmla="*/ 375 h 840"/>
                <a:gd name="T36" fmla="*/ 765 w 1309"/>
                <a:gd name="T37" fmla="*/ 348 h 840"/>
                <a:gd name="T38" fmla="*/ 801 w 1309"/>
                <a:gd name="T39" fmla="*/ 312 h 840"/>
                <a:gd name="T40" fmla="*/ 837 w 1309"/>
                <a:gd name="T41" fmla="*/ 348 h 840"/>
                <a:gd name="T42" fmla="*/ 837 w 1309"/>
                <a:gd name="T43" fmla="*/ 348 h 840"/>
                <a:gd name="T44" fmla="*/ 875 w 1309"/>
                <a:gd name="T45" fmla="*/ 344 h 840"/>
                <a:gd name="T46" fmla="*/ 911 w 1309"/>
                <a:gd name="T47" fmla="*/ 348 h 840"/>
                <a:gd name="T48" fmla="*/ 957 w 1309"/>
                <a:gd name="T49" fmla="*/ 324 h 840"/>
                <a:gd name="T50" fmla="*/ 993 w 1309"/>
                <a:gd name="T51" fmla="*/ 337 h 840"/>
                <a:gd name="T52" fmla="*/ 1166 w 1309"/>
                <a:gd name="T53" fmla="*/ 30 h 840"/>
                <a:gd name="T54" fmla="*/ 1309 w 1309"/>
                <a:gd name="T55" fmla="*/ 0 h 840"/>
                <a:gd name="T56" fmla="*/ 1309 w 1309"/>
                <a:gd name="T57" fmla="*/ 352 h 840"/>
                <a:gd name="T58" fmla="*/ 1309 w 1309"/>
                <a:gd name="T59" fmla="*/ 470 h 840"/>
                <a:gd name="T60" fmla="*/ 1309 w 1309"/>
                <a:gd name="T61" fmla="*/ 840 h 840"/>
                <a:gd name="T62" fmla="*/ 0 w 1309"/>
                <a:gd name="T63" fmla="*/ 840 h 840"/>
                <a:gd name="T64" fmla="*/ 103 w 1309"/>
                <a:gd name="T65" fmla="*/ 760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09" h="840">
                  <a:moveTo>
                    <a:pt x="103" y="760"/>
                  </a:moveTo>
                  <a:cubicBezTo>
                    <a:pt x="114" y="760"/>
                    <a:pt x="124" y="762"/>
                    <a:pt x="134" y="765"/>
                  </a:cubicBezTo>
                  <a:cubicBezTo>
                    <a:pt x="133" y="758"/>
                    <a:pt x="133" y="751"/>
                    <a:pt x="133" y="744"/>
                  </a:cubicBezTo>
                  <a:cubicBezTo>
                    <a:pt x="133" y="740"/>
                    <a:pt x="133" y="736"/>
                    <a:pt x="133" y="732"/>
                  </a:cubicBezTo>
                  <a:cubicBezTo>
                    <a:pt x="132" y="732"/>
                    <a:pt x="130" y="732"/>
                    <a:pt x="129" y="732"/>
                  </a:cubicBezTo>
                  <a:cubicBezTo>
                    <a:pt x="96" y="732"/>
                    <a:pt x="69" y="705"/>
                    <a:pt x="69" y="672"/>
                  </a:cubicBezTo>
                  <a:cubicBezTo>
                    <a:pt x="69" y="639"/>
                    <a:pt x="96" y="612"/>
                    <a:pt x="129" y="612"/>
                  </a:cubicBezTo>
                  <a:cubicBezTo>
                    <a:pt x="143" y="612"/>
                    <a:pt x="157" y="617"/>
                    <a:pt x="167" y="625"/>
                  </a:cubicBezTo>
                  <a:cubicBezTo>
                    <a:pt x="206" y="562"/>
                    <a:pt x="277" y="520"/>
                    <a:pt x="357" y="520"/>
                  </a:cubicBezTo>
                  <a:cubicBezTo>
                    <a:pt x="412" y="520"/>
                    <a:pt x="462" y="540"/>
                    <a:pt x="501" y="573"/>
                  </a:cubicBezTo>
                  <a:cubicBezTo>
                    <a:pt x="512" y="562"/>
                    <a:pt x="524" y="554"/>
                    <a:pt x="536" y="546"/>
                  </a:cubicBezTo>
                  <a:cubicBezTo>
                    <a:pt x="524" y="533"/>
                    <a:pt x="517" y="516"/>
                    <a:pt x="517" y="498"/>
                  </a:cubicBezTo>
                  <a:cubicBezTo>
                    <a:pt x="517" y="459"/>
                    <a:pt x="548" y="428"/>
                    <a:pt x="587" y="428"/>
                  </a:cubicBezTo>
                  <a:cubicBezTo>
                    <a:pt x="626" y="428"/>
                    <a:pt x="657" y="459"/>
                    <a:pt x="657" y="498"/>
                  </a:cubicBezTo>
                  <a:cubicBezTo>
                    <a:pt x="657" y="504"/>
                    <a:pt x="656" y="510"/>
                    <a:pt x="654" y="516"/>
                  </a:cubicBezTo>
                  <a:cubicBezTo>
                    <a:pt x="672" y="517"/>
                    <a:pt x="689" y="520"/>
                    <a:pt x="705" y="526"/>
                  </a:cubicBezTo>
                  <a:cubicBezTo>
                    <a:pt x="705" y="522"/>
                    <a:pt x="705" y="518"/>
                    <a:pt x="705" y="514"/>
                  </a:cubicBezTo>
                  <a:cubicBezTo>
                    <a:pt x="705" y="456"/>
                    <a:pt x="734" y="406"/>
                    <a:pt x="777" y="375"/>
                  </a:cubicBezTo>
                  <a:cubicBezTo>
                    <a:pt x="770" y="368"/>
                    <a:pt x="765" y="359"/>
                    <a:pt x="765" y="348"/>
                  </a:cubicBezTo>
                  <a:cubicBezTo>
                    <a:pt x="765" y="328"/>
                    <a:pt x="781" y="312"/>
                    <a:pt x="801" y="312"/>
                  </a:cubicBezTo>
                  <a:cubicBezTo>
                    <a:pt x="821" y="312"/>
                    <a:pt x="837" y="328"/>
                    <a:pt x="837" y="348"/>
                  </a:cubicBezTo>
                  <a:cubicBezTo>
                    <a:pt x="837" y="348"/>
                    <a:pt x="837" y="348"/>
                    <a:pt x="837" y="348"/>
                  </a:cubicBezTo>
                  <a:cubicBezTo>
                    <a:pt x="849" y="345"/>
                    <a:pt x="862" y="344"/>
                    <a:pt x="875" y="344"/>
                  </a:cubicBezTo>
                  <a:cubicBezTo>
                    <a:pt x="887" y="344"/>
                    <a:pt x="899" y="345"/>
                    <a:pt x="911" y="348"/>
                  </a:cubicBezTo>
                  <a:cubicBezTo>
                    <a:pt x="921" y="333"/>
                    <a:pt x="938" y="324"/>
                    <a:pt x="957" y="324"/>
                  </a:cubicBezTo>
                  <a:cubicBezTo>
                    <a:pt x="971" y="324"/>
                    <a:pt x="985" y="329"/>
                    <a:pt x="993" y="337"/>
                  </a:cubicBezTo>
                  <a:cubicBezTo>
                    <a:pt x="1166" y="30"/>
                    <a:pt x="1166" y="30"/>
                    <a:pt x="1166" y="30"/>
                  </a:cubicBezTo>
                  <a:cubicBezTo>
                    <a:pt x="1309" y="0"/>
                    <a:pt x="1309" y="0"/>
                    <a:pt x="1309" y="0"/>
                  </a:cubicBezTo>
                  <a:cubicBezTo>
                    <a:pt x="1309" y="352"/>
                    <a:pt x="1309" y="352"/>
                    <a:pt x="1309" y="352"/>
                  </a:cubicBezTo>
                  <a:cubicBezTo>
                    <a:pt x="1309" y="470"/>
                    <a:pt x="1309" y="470"/>
                    <a:pt x="1309" y="470"/>
                  </a:cubicBezTo>
                  <a:cubicBezTo>
                    <a:pt x="1309" y="840"/>
                    <a:pt x="1309" y="840"/>
                    <a:pt x="1309" y="840"/>
                  </a:cubicBezTo>
                  <a:cubicBezTo>
                    <a:pt x="0" y="840"/>
                    <a:pt x="0" y="840"/>
                    <a:pt x="0" y="840"/>
                  </a:cubicBezTo>
                  <a:cubicBezTo>
                    <a:pt x="12" y="792"/>
                    <a:pt x="53" y="760"/>
                    <a:pt x="103" y="760"/>
                  </a:cubicBez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6" name="Oval 15">
              <a:extLst>
                <a:ext uri="{FF2B5EF4-FFF2-40B4-BE49-F238E27FC236}">
                  <a16:creationId xmlns:a16="http://schemas.microsoft.com/office/drawing/2014/main" id="{8F8EC22B-4FF9-4119-809C-797A014E3CF3}"/>
                </a:ext>
              </a:extLst>
            </p:cNvPr>
            <p:cNvSpPr>
              <a:spLocks noChangeArrowheads="1"/>
            </p:cNvSpPr>
            <p:nvPr/>
          </p:nvSpPr>
          <p:spPr bwMode="auto">
            <a:xfrm>
              <a:off x="1800226" y="5640387"/>
              <a:ext cx="152400" cy="152400"/>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7" name="Oval 16">
              <a:extLst>
                <a:ext uri="{FF2B5EF4-FFF2-40B4-BE49-F238E27FC236}">
                  <a16:creationId xmlns:a16="http://schemas.microsoft.com/office/drawing/2014/main" id="{A7212B2A-76F9-4DA0-BE58-D8013DAF4CEB}"/>
                </a:ext>
              </a:extLst>
            </p:cNvPr>
            <p:cNvSpPr>
              <a:spLocks noChangeArrowheads="1"/>
            </p:cNvSpPr>
            <p:nvPr/>
          </p:nvSpPr>
          <p:spPr bwMode="auto">
            <a:xfrm>
              <a:off x="2228851" y="5003799"/>
              <a:ext cx="152400" cy="152400"/>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8" name="Oval 17">
              <a:extLst>
                <a:ext uri="{FF2B5EF4-FFF2-40B4-BE49-F238E27FC236}">
                  <a16:creationId xmlns:a16="http://schemas.microsoft.com/office/drawing/2014/main" id="{0D30793B-8514-423F-A89A-3CCD01F05BAF}"/>
                </a:ext>
              </a:extLst>
            </p:cNvPr>
            <p:cNvSpPr>
              <a:spLocks noChangeArrowheads="1"/>
            </p:cNvSpPr>
            <p:nvPr/>
          </p:nvSpPr>
          <p:spPr bwMode="auto">
            <a:xfrm>
              <a:off x="752476" y="6434136"/>
              <a:ext cx="173038" cy="17303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19" name="Oval 18">
              <a:extLst>
                <a:ext uri="{FF2B5EF4-FFF2-40B4-BE49-F238E27FC236}">
                  <a16:creationId xmlns:a16="http://schemas.microsoft.com/office/drawing/2014/main" id="{BF5D9A0A-CB35-47BA-BDDC-D4FB7470464F}"/>
                </a:ext>
              </a:extLst>
            </p:cNvPr>
            <p:cNvSpPr>
              <a:spLocks noChangeArrowheads="1"/>
            </p:cNvSpPr>
            <p:nvPr/>
          </p:nvSpPr>
          <p:spPr bwMode="auto">
            <a:xfrm>
              <a:off x="681039" y="5965823"/>
              <a:ext cx="325438" cy="325438"/>
            </a:xfrm>
            <a:prstGeom prst="ellipse">
              <a:avLst/>
            </a:pr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0" name="Freeform 16">
              <a:extLst>
                <a:ext uri="{FF2B5EF4-FFF2-40B4-BE49-F238E27FC236}">
                  <a16:creationId xmlns:a16="http://schemas.microsoft.com/office/drawing/2014/main" id="{2D0F43AE-E422-478D-BF3C-CAE9B8F80E57}"/>
                </a:ext>
              </a:extLst>
            </p:cNvPr>
            <p:cNvSpPr>
              <a:spLocks/>
            </p:cNvSpPr>
            <p:nvPr/>
          </p:nvSpPr>
          <p:spPr bwMode="auto">
            <a:xfrm>
              <a:off x="3975102" y="4344986"/>
              <a:ext cx="696913" cy="252413"/>
            </a:xfrm>
            <a:custGeom>
              <a:avLst/>
              <a:gdLst>
                <a:gd name="T0" fmla="*/ 439 w 439"/>
                <a:gd name="T1" fmla="*/ 142 h 159"/>
                <a:gd name="T2" fmla="*/ 4 w 439"/>
                <a:gd name="T3" fmla="*/ 159 h 159"/>
                <a:gd name="T4" fmla="*/ 0 w 439"/>
                <a:gd name="T5" fmla="*/ 16 h 159"/>
                <a:gd name="T6" fmla="*/ 433 w 439"/>
                <a:gd name="T7" fmla="*/ 0 h 159"/>
                <a:gd name="T8" fmla="*/ 439 w 439"/>
                <a:gd name="T9" fmla="*/ 142 h 159"/>
              </a:gdLst>
              <a:ahLst/>
              <a:cxnLst>
                <a:cxn ang="0">
                  <a:pos x="T0" y="T1"/>
                </a:cxn>
                <a:cxn ang="0">
                  <a:pos x="T2" y="T3"/>
                </a:cxn>
                <a:cxn ang="0">
                  <a:pos x="T4" y="T5"/>
                </a:cxn>
                <a:cxn ang="0">
                  <a:pos x="T6" y="T7"/>
                </a:cxn>
                <a:cxn ang="0">
                  <a:pos x="T8" y="T9"/>
                </a:cxn>
              </a:cxnLst>
              <a:rect l="0" t="0" r="r" b="b"/>
              <a:pathLst>
                <a:path w="439" h="159">
                  <a:moveTo>
                    <a:pt x="439" y="142"/>
                  </a:moveTo>
                  <a:lnTo>
                    <a:pt x="4" y="159"/>
                  </a:lnTo>
                  <a:lnTo>
                    <a:pt x="0" y="16"/>
                  </a:lnTo>
                  <a:lnTo>
                    <a:pt x="433" y="0"/>
                  </a:lnTo>
                  <a:lnTo>
                    <a:pt x="439" y="142"/>
                  </a:lnTo>
                  <a:close/>
                </a:path>
              </a:pathLst>
            </a:custGeom>
            <a:solidFill>
              <a:srgbClr val="1365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1" name="Freeform 17">
              <a:extLst>
                <a:ext uri="{FF2B5EF4-FFF2-40B4-BE49-F238E27FC236}">
                  <a16:creationId xmlns:a16="http://schemas.microsoft.com/office/drawing/2014/main" id="{FE6D88F8-D526-4C26-B3C5-A1E1031607FC}"/>
                </a:ext>
              </a:extLst>
            </p:cNvPr>
            <p:cNvSpPr>
              <a:spLocks/>
            </p:cNvSpPr>
            <p:nvPr/>
          </p:nvSpPr>
          <p:spPr bwMode="auto">
            <a:xfrm>
              <a:off x="3119439" y="3362324"/>
              <a:ext cx="2435225" cy="1704975"/>
            </a:xfrm>
            <a:custGeom>
              <a:avLst/>
              <a:gdLst>
                <a:gd name="T0" fmla="*/ 465 w 957"/>
                <a:gd name="T1" fmla="*/ 10 h 670"/>
                <a:gd name="T2" fmla="*/ 955 w 957"/>
                <a:gd name="T3" fmla="*/ 465 h 670"/>
                <a:gd name="T4" fmla="*/ 928 w 957"/>
                <a:gd name="T5" fmla="*/ 638 h 670"/>
                <a:gd name="T6" fmla="*/ 477 w 957"/>
                <a:gd name="T7" fmla="*/ 354 h 670"/>
                <a:gd name="T8" fmla="*/ 48 w 957"/>
                <a:gd name="T9" fmla="*/ 670 h 670"/>
                <a:gd name="T10" fmla="*/ 9 w 957"/>
                <a:gd name="T11" fmla="*/ 499 h 670"/>
                <a:gd name="T12" fmla="*/ 465 w 957"/>
                <a:gd name="T13" fmla="*/ 10 h 670"/>
              </a:gdLst>
              <a:ahLst/>
              <a:cxnLst>
                <a:cxn ang="0">
                  <a:pos x="T0" y="T1"/>
                </a:cxn>
                <a:cxn ang="0">
                  <a:pos x="T2" y="T3"/>
                </a:cxn>
                <a:cxn ang="0">
                  <a:pos x="T4" y="T5"/>
                </a:cxn>
                <a:cxn ang="0">
                  <a:pos x="T6" y="T7"/>
                </a:cxn>
                <a:cxn ang="0">
                  <a:pos x="T8" y="T9"/>
                </a:cxn>
                <a:cxn ang="0">
                  <a:pos x="T10" y="T11"/>
                </a:cxn>
                <a:cxn ang="0">
                  <a:pos x="T12" y="T13"/>
                </a:cxn>
              </a:cxnLst>
              <a:rect l="0" t="0" r="r" b="b"/>
              <a:pathLst>
                <a:path w="957" h="670">
                  <a:moveTo>
                    <a:pt x="465" y="10"/>
                  </a:moveTo>
                  <a:cubicBezTo>
                    <a:pt x="726" y="0"/>
                    <a:pt x="945" y="204"/>
                    <a:pt x="955" y="465"/>
                  </a:cubicBezTo>
                  <a:cubicBezTo>
                    <a:pt x="957" y="526"/>
                    <a:pt x="947" y="584"/>
                    <a:pt x="928" y="638"/>
                  </a:cubicBezTo>
                  <a:cubicBezTo>
                    <a:pt x="853" y="465"/>
                    <a:pt x="678" y="346"/>
                    <a:pt x="477" y="354"/>
                  </a:cubicBezTo>
                  <a:cubicBezTo>
                    <a:pt x="277" y="361"/>
                    <a:pt x="110" y="492"/>
                    <a:pt x="48" y="670"/>
                  </a:cubicBezTo>
                  <a:cubicBezTo>
                    <a:pt x="25" y="618"/>
                    <a:pt x="12" y="560"/>
                    <a:pt x="9" y="499"/>
                  </a:cubicBezTo>
                  <a:cubicBezTo>
                    <a:pt x="0" y="238"/>
                    <a:pt x="204" y="19"/>
                    <a:pt x="465"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2" name="Freeform 18">
              <a:extLst>
                <a:ext uri="{FF2B5EF4-FFF2-40B4-BE49-F238E27FC236}">
                  <a16:creationId xmlns:a16="http://schemas.microsoft.com/office/drawing/2014/main" id="{423875A7-F4F7-4CA2-8788-402B1BAA75BB}"/>
                </a:ext>
              </a:extLst>
            </p:cNvPr>
            <p:cNvSpPr>
              <a:spLocks/>
            </p:cNvSpPr>
            <p:nvPr/>
          </p:nvSpPr>
          <p:spPr bwMode="auto">
            <a:xfrm>
              <a:off x="3124201" y="3438523"/>
              <a:ext cx="903288" cy="1628775"/>
            </a:xfrm>
            <a:custGeom>
              <a:avLst/>
              <a:gdLst>
                <a:gd name="T0" fmla="*/ 355 w 355"/>
                <a:gd name="T1" fmla="*/ 344 h 640"/>
                <a:gd name="T2" fmla="*/ 46 w 355"/>
                <a:gd name="T3" fmla="*/ 640 h 640"/>
                <a:gd name="T4" fmla="*/ 7 w 355"/>
                <a:gd name="T5" fmla="*/ 469 h 640"/>
                <a:gd name="T6" fmla="*/ 343 w 355"/>
                <a:gd name="T7" fmla="*/ 0 h 640"/>
                <a:gd name="T8" fmla="*/ 355 w 355"/>
                <a:gd name="T9" fmla="*/ 344 h 640"/>
              </a:gdLst>
              <a:ahLst/>
              <a:cxnLst>
                <a:cxn ang="0">
                  <a:pos x="T0" y="T1"/>
                </a:cxn>
                <a:cxn ang="0">
                  <a:pos x="T2" y="T3"/>
                </a:cxn>
                <a:cxn ang="0">
                  <a:pos x="T4" y="T5"/>
                </a:cxn>
                <a:cxn ang="0">
                  <a:pos x="T6" y="T7"/>
                </a:cxn>
                <a:cxn ang="0">
                  <a:pos x="T8" y="T9"/>
                </a:cxn>
              </a:cxnLst>
              <a:rect l="0" t="0" r="r" b="b"/>
              <a:pathLst>
                <a:path w="355" h="640">
                  <a:moveTo>
                    <a:pt x="355" y="344"/>
                  </a:moveTo>
                  <a:cubicBezTo>
                    <a:pt x="210" y="388"/>
                    <a:pt x="95" y="499"/>
                    <a:pt x="46" y="640"/>
                  </a:cubicBezTo>
                  <a:cubicBezTo>
                    <a:pt x="23" y="588"/>
                    <a:pt x="10" y="530"/>
                    <a:pt x="7" y="469"/>
                  </a:cubicBezTo>
                  <a:cubicBezTo>
                    <a:pt x="0" y="250"/>
                    <a:pt x="142" y="60"/>
                    <a:pt x="343" y="0"/>
                  </a:cubicBezTo>
                  <a:lnTo>
                    <a:pt x="355" y="3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3" name="Freeform 19">
              <a:extLst>
                <a:ext uri="{FF2B5EF4-FFF2-40B4-BE49-F238E27FC236}">
                  <a16:creationId xmlns:a16="http://schemas.microsoft.com/office/drawing/2014/main" id="{14E4F217-3301-4FE8-A2C1-15284D63ACCD}"/>
                </a:ext>
              </a:extLst>
            </p:cNvPr>
            <p:cNvSpPr>
              <a:spLocks/>
            </p:cNvSpPr>
            <p:nvPr/>
          </p:nvSpPr>
          <p:spPr bwMode="auto">
            <a:xfrm>
              <a:off x="3513138" y="933449"/>
              <a:ext cx="1538288" cy="3567113"/>
            </a:xfrm>
            <a:custGeom>
              <a:avLst/>
              <a:gdLst>
                <a:gd name="T0" fmla="*/ 596 w 604"/>
                <a:gd name="T1" fmla="*/ 800 h 1401"/>
                <a:gd name="T2" fmla="*/ 492 w 604"/>
                <a:gd name="T3" fmla="*/ 1389 h 1401"/>
                <a:gd name="T4" fmla="*/ 325 w 604"/>
                <a:gd name="T5" fmla="*/ 1369 h 1401"/>
                <a:gd name="T6" fmla="*/ 159 w 604"/>
                <a:gd name="T7" fmla="*/ 1401 h 1401"/>
                <a:gd name="T8" fmla="*/ 13 w 604"/>
                <a:gd name="T9" fmla="*/ 821 h 1401"/>
                <a:gd name="T10" fmla="*/ 275 w 604"/>
                <a:gd name="T11" fmla="*/ 0 h 1401"/>
                <a:gd name="T12" fmla="*/ 596 w 604"/>
                <a:gd name="T13" fmla="*/ 800 h 1401"/>
              </a:gdLst>
              <a:ahLst/>
              <a:cxnLst>
                <a:cxn ang="0">
                  <a:pos x="T0" y="T1"/>
                </a:cxn>
                <a:cxn ang="0">
                  <a:pos x="T2" y="T3"/>
                </a:cxn>
                <a:cxn ang="0">
                  <a:pos x="T4" y="T5"/>
                </a:cxn>
                <a:cxn ang="0">
                  <a:pos x="T6" y="T7"/>
                </a:cxn>
                <a:cxn ang="0">
                  <a:pos x="T8" y="T9"/>
                </a:cxn>
                <a:cxn ang="0">
                  <a:pos x="T10" y="T11"/>
                </a:cxn>
                <a:cxn ang="0">
                  <a:pos x="T12" y="T13"/>
                </a:cxn>
              </a:cxnLst>
              <a:rect l="0" t="0" r="r" b="b"/>
              <a:pathLst>
                <a:path w="604" h="1401">
                  <a:moveTo>
                    <a:pt x="596" y="800"/>
                  </a:moveTo>
                  <a:cubicBezTo>
                    <a:pt x="604" y="1022"/>
                    <a:pt x="565" y="1228"/>
                    <a:pt x="492" y="1389"/>
                  </a:cubicBezTo>
                  <a:cubicBezTo>
                    <a:pt x="439" y="1374"/>
                    <a:pt x="383" y="1367"/>
                    <a:pt x="325" y="1369"/>
                  </a:cubicBezTo>
                  <a:cubicBezTo>
                    <a:pt x="266" y="1371"/>
                    <a:pt x="211" y="1382"/>
                    <a:pt x="159" y="1401"/>
                  </a:cubicBezTo>
                  <a:cubicBezTo>
                    <a:pt x="75" y="1245"/>
                    <a:pt x="21" y="1043"/>
                    <a:pt x="13" y="821"/>
                  </a:cubicBezTo>
                  <a:cubicBezTo>
                    <a:pt x="0" y="467"/>
                    <a:pt x="107" y="156"/>
                    <a:pt x="275" y="0"/>
                  </a:cubicBezTo>
                  <a:cubicBezTo>
                    <a:pt x="454" y="144"/>
                    <a:pt x="584" y="446"/>
                    <a:pt x="596" y="800"/>
                  </a:cubicBez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4" name="Freeform 20">
              <a:extLst>
                <a:ext uri="{FF2B5EF4-FFF2-40B4-BE49-F238E27FC236}">
                  <a16:creationId xmlns:a16="http://schemas.microsoft.com/office/drawing/2014/main" id="{4737C5C7-C9CB-4AC5-92D2-6F0BD74F896C}"/>
                </a:ext>
              </a:extLst>
            </p:cNvPr>
            <p:cNvSpPr>
              <a:spLocks/>
            </p:cNvSpPr>
            <p:nvPr/>
          </p:nvSpPr>
          <p:spPr bwMode="auto">
            <a:xfrm>
              <a:off x="3513138" y="933448"/>
              <a:ext cx="850900" cy="3567113"/>
            </a:xfrm>
            <a:custGeom>
              <a:avLst/>
              <a:gdLst>
                <a:gd name="T0" fmla="*/ 275 w 334"/>
                <a:gd name="T1" fmla="*/ 0 h 1401"/>
                <a:gd name="T2" fmla="*/ 334 w 334"/>
                <a:gd name="T3" fmla="*/ 1369 h 1401"/>
                <a:gd name="T4" fmla="*/ 325 w 334"/>
                <a:gd name="T5" fmla="*/ 1369 h 1401"/>
                <a:gd name="T6" fmla="*/ 159 w 334"/>
                <a:gd name="T7" fmla="*/ 1401 h 1401"/>
                <a:gd name="T8" fmla="*/ 13 w 334"/>
                <a:gd name="T9" fmla="*/ 821 h 1401"/>
                <a:gd name="T10" fmla="*/ 275 w 334"/>
                <a:gd name="T11" fmla="*/ 0 h 1401"/>
              </a:gdLst>
              <a:ahLst/>
              <a:cxnLst>
                <a:cxn ang="0">
                  <a:pos x="T0" y="T1"/>
                </a:cxn>
                <a:cxn ang="0">
                  <a:pos x="T2" y="T3"/>
                </a:cxn>
                <a:cxn ang="0">
                  <a:pos x="T4" y="T5"/>
                </a:cxn>
                <a:cxn ang="0">
                  <a:pos x="T6" y="T7"/>
                </a:cxn>
                <a:cxn ang="0">
                  <a:pos x="T8" y="T9"/>
                </a:cxn>
                <a:cxn ang="0">
                  <a:pos x="T10" y="T11"/>
                </a:cxn>
              </a:cxnLst>
              <a:rect l="0" t="0" r="r" b="b"/>
              <a:pathLst>
                <a:path w="334" h="1401">
                  <a:moveTo>
                    <a:pt x="275" y="0"/>
                  </a:moveTo>
                  <a:cubicBezTo>
                    <a:pt x="296" y="16"/>
                    <a:pt x="334" y="1369"/>
                    <a:pt x="334" y="1369"/>
                  </a:cubicBezTo>
                  <a:cubicBezTo>
                    <a:pt x="331" y="1369"/>
                    <a:pt x="328" y="1369"/>
                    <a:pt x="325" y="1369"/>
                  </a:cubicBezTo>
                  <a:cubicBezTo>
                    <a:pt x="266" y="1371"/>
                    <a:pt x="211" y="1382"/>
                    <a:pt x="159" y="1401"/>
                  </a:cubicBezTo>
                  <a:cubicBezTo>
                    <a:pt x="75" y="1245"/>
                    <a:pt x="21" y="1043"/>
                    <a:pt x="13" y="821"/>
                  </a:cubicBezTo>
                  <a:cubicBezTo>
                    <a:pt x="0" y="467"/>
                    <a:pt x="107" y="156"/>
                    <a:pt x="275" y="0"/>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5" name="Freeform 21">
              <a:extLst>
                <a:ext uri="{FF2B5EF4-FFF2-40B4-BE49-F238E27FC236}">
                  <a16:creationId xmlns:a16="http://schemas.microsoft.com/office/drawing/2014/main" id="{DAA49B95-4F6E-4902-8E09-0F88F833BED2}"/>
                </a:ext>
              </a:extLst>
            </p:cNvPr>
            <p:cNvSpPr>
              <a:spLocks/>
            </p:cNvSpPr>
            <p:nvPr/>
          </p:nvSpPr>
          <p:spPr bwMode="auto">
            <a:xfrm>
              <a:off x="3651251" y="1708149"/>
              <a:ext cx="1181100" cy="233363"/>
            </a:xfrm>
            <a:custGeom>
              <a:avLst/>
              <a:gdLst>
                <a:gd name="T0" fmla="*/ 449 w 464"/>
                <a:gd name="T1" fmla="*/ 30 h 92"/>
                <a:gd name="T2" fmla="*/ 464 w 464"/>
                <a:gd name="T3" fmla="*/ 70 h 92"/>
                <a:gd name="T4" fmla="*/ 0 w 464"/>
                <a:gd name="T5" fmla="*/ 92 h 92"/>
                <a:gd name="T6" fmla="*/ 18 w 464"/>
                <a:gd name="T7" fmla="*/ 46 h 92"/>
                <a:gd name="T8" fmla="*/ 449 w 464"/>
                <a:gd name="T9" fmla="*/ 30 h 92"/>
              </a:gdLst>
              <a:ahLst/>
              <a:cxnLst>
                <a:cxn ang="0">
                  <a:pos x="T0" y="T1"/>
                </a:cxn>
                <a:cxn ang="0">
                  <a:pos x="T2" y="T3"/>
                </a:cxn>
                <a:cxn ang="0">
                  <a:pos x="T4" y="T5"/>
                </a:cxn>
                <a:cxn ang="0">
                  <a:pos x="T6" y="T7"/>
                </a:cxn>
                <a:cxn ang="0">
                  <a:pos x="T8" y="T9"/>
                </a:cxn>
              </a:cxnLst>
              <a:rect l="0" t="0" r="r" b="b"/>
              <a:pathLst>
                <a:path w="464" h="92">
                  <a:moveTo>
                    <a:pt x="449" y="30"/>
                  </a:moveTo>
                  <a:cubicBezTo>
                    <a:pt x="464" y="70"/>
                    <a:pt x="464" y="70"/>
                    <a:pt x="464" y="70"/>
                  </a:cubicBezTo>
                  <a:cubicBezTo>
                    <a:pt x="464" y="70"/>
                    <a:pt x="213" y="51"/>
                    <a:pt x="0" y="92"/>
                  </a:cubicBezTo>
                  <a:cubicBezTo>
                    <a:pt x="18" y="46"/>
                    <a:pt x="18" y="46"/>
                    <a:pt x="18" y="46"/>
                  </a:cubicBezTo>
                  <a:cubicBezTo>
                    <a:pt x="18" y="46"/>
                    <a:pt x="304" y="0"/>
                    <a:pt x="449" y="30"/>
                  </a:cubicBezTo>
                  <a:close/>
                </a:path>
              </a:pathLst>
            </a:custGeom>
            <a:solidFill>
              <a:srgbClr val="1365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6" name="Freeform 22">
              <a:extLst>
                <a:ext uri="{FF2B5EF4-FFF2-40B4-BE49-F238E27FC236}">
                  <a16:creationId xmlns:a16="http://schemas.microsoft.com/office/drawing/2014/main" id="{12C1A733-3DD2-4B59-9383-18B62F54D884}"/>
                </a:ext>
              </a:extLst>
            </p:cNvPr>
            <p:cNvSpPr>
              <a:spLocks/>
            </p:cNvSpPr>
            <p:nvPr/>
          </p:nvSpPr>
          <p:spPr bwMode="auto">
            <a:xfrm>
              <a:off x="4157663" y="3313112"/>
              <a:ext cx="346075" cy="1716088"/>
            </a:xfrm>
            <a:custGeom>
              <a:avLst/>
              <a:gdLst>
                <a:gd name="T0" fmla="*/ 131 w 136"/>
                <a:gd name="T1" fmla="*/ 335 h 674"/>
                <a:gd name="T2" fmla="*/ 80 w 136"/>
                <a:gd name="T3" fmla="*/ 674 h 674"/>
                <a:gd name="T4" fmla="*/ 5 w 136"/>
                <a:gd name="T5" fmla="*/ 340 h 674"/>
                <a:gd name="T6" fmla="*/ 56 w 136"/>
                <a:gd name="T7" fmla="*/ 0 h 674"/>
                <a:gd name="T8" fmla="*/ 131 w 136"/>
                <a:gd name="T9" fmla="*/ 335 h 674"/>
              </a:gdLst>
              <a:ahLst/>
              <a:cxnLst>
                <a:cxn ang="0">
                  <a:pos x="T0" y="T1"/>
                </a:cxn>
                <a:cxn ang="0">
                  <a:pos x="T2" y="T3"/>
                </a:cxn>
                <a:cxn ang="0">
                  <a:pos x="T4" y="T5"/>
                </a:cxn>
                <a:cxn ang="0">
                  <a:pos x="T6" y="T7"/>
                </a:cxn>
                <a:cxn ang="0">
                  <a:pos x="T8" y="T9"/>
                </a:cxn>
              </a:cxnLst>
              <a:rect l="0" t="0" r="r" b="b"/>
              <a:pathLst>
                <a:path w="136" h="674">
                  <a:moveTo>
                    <a:pt x="131" y="335"/>
                  </a:moveTo>
                  <a:cubicBezTo>
                    <a:pt x="136" y="482"/>
                    <a:pt x="115" y="611"/>
                    <a:pt x="80" y="674"/>
                  </a:cubicBezTo>
                  <a:cubicBezTo>
                    <a:pt x="41" y="613"/>
                    <a:pt x="11" y="487"/>
                    <a:pt x="5" y="340"/>
                  </a:cubicBezTo>
                  <a:cubicBezTo>
                    <a:pt x="0" y="192"/>
                    <a:pt x="21" y="64"/>
                    <a:pt x="56" y="0"/>
                  </a:cubicBezTo>
                  <a:cubicBezTo>
                    <a:pt x="95" y="61"/>
                    <a:pt x="125" y="188"/>
                    <a:pt x="131" y="33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7" name="Freeform 23">
              <a:extLst>
                <a:ext uri="{FF2B5EF4-FFF2-40B4-BE49-F238E27FC236}">
                  <a16:creationId xmlns:a16="http://schemas.microsoft.com/office/drawing/2014/main" id="{B5AF616B-4A43-4B4D-B686-2D94C0002012}"/>
                </a:ext>
              </a:extLst>
            </p:cNvPr>
            <p:cNvSpPr>
              <a:spLocks/>
            </p:cNvSpPr>
            <p:nvPr/>
          </p:nvSpPr>
          <p:spPr bwMode="auto">
            <a:xfrm>
              <a:off x="4157663" y="3313111"/>
              <a:ext cx="207963" cy="1716088"/>
            </a:xfrm>
            <a:custGeom>
              <a:avLst/>
              <a:gdLst>
                <a:gd name="T0" fmla="*/ 82 w 82"/>
                <a:gd name="T1" fmla="*/ 671 h 674"/>
                <a:gd name="T2" fmla="*/ 80 w 82"/>
                <a:gd name="T3" fmla="*/ 674 h 674"/>
                <a:gd name="T4" fmla="*/ 5 w 82"/>
                <a:gd name="T5" fmla="*/ 340 h 674"/>
                <a:gd name="T6" fmla="*/ 56 w 82"/>
                <a:gd name="T7" fmla="*/ 0 h 674"/>
                <a:gd name="T8" fmla="*/ 58 w 82"/>
                <a:gd name="T9" fmla="*/ 3 h 674"/>
                <a:gd name="T10" fmla="*/ 82 w 82"/>
                <a:gd name="T11" fmla="*/ 671 h 674"/>
              </a:gdLst>
              <a:ahLst/>
              <a:cxnLst>
                <a:cxn ang="0">
                  <a:pos x="T0" y="T1"/>
                </a:cxn>
                <a:cxn ang="0">
                  <a:pos x="T2" y="T3"/>
                </a:cxn>
                <a:cxn ang="0">
                  <a:pos x="T4" y="T5"/>
                </a:cxn>
                <a:cxn ang="0">
                  <a:pos x="T6" y="T7"/>
                </a:cxn>
                <a:cxn ang="0">
                  <a:pos x="T8" y="T9"/>
                </a:cxn>
                <a:cxn ang="0">
                  <a:pos x="T10" y="T11"/>
                </a:cxn>
              </a:cxnLst>
              <a:rect l="0" t="0" r="r" b="b"/>
              <a:pathLst>
                <a:path w="82" h="674">
                  <a:moveTo>
                    <a:pt x="82" y="671"/>
                  </a:moveTo>
                  <a:cubicBezTo>
                    <a:pt x="81" y="672"/>
                    <a:pt x="81" y="673"/>
                    <a:pt x="80" y="674"/>
                  </a:cubicBezTo>
                  <a:cubicBezTo>
                    <a:pt x="41" y="613"/>
                    <a:pt x="11" y="487"/>
                    <a:pt x="5" y="340"/>
                  </a:cubicBezTo>
                  <a:cubicBezTo>
                    <a:pt x="0" y="192"/>
                    <a:pt x="21" y="64"/>
                    <a:pt x="56" y="0"/>
                  </a:cubicBezTo>
                  <a:cubicBezTo>
                    <a:pt x="57" y="1"/>
                    <a:pt x="57" y="2"/>
                    <a:pt x="58" y="3"/>
                  </a:cubicBezTo>
                  <a:lnTo>
                    <a:pt x="82" y="67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28" name="Freeform 24">
              <a:extLst>
                <a:ext uri="{FF2B5EF4-FFF2-40B4-BE49-F238E27FC236}">
                  <a16:creationId xmlns:a16="http://schemas.microsoft.com/office/drawing/2014/main" id="{8E40996D-BE26-4FA3-A972-37E720869B47}"/>
                </a:ext>
              </a:extLst>
            </p:cNvPr>
            <p:cNvSpPr>
              <a:spLocks/>
            </p:cNvSpPr>
            <p:nvPr/>
          </p:nvSpPr>
          <p:spPr bwMode="auto">
            <a:xfrm>
              <a:off x="3976689" y="2282824"/>
              <a:ext cx="593725" cy="590550"/>
            </a:xfrm>
            <a:custGeom>
              <a:avLst/>
              <a:gdLst>
                <a:gd name="T0" fmla="*/ 112 w 233"/>
                <a:gd name="T1" fmla="*/ 2 h 232"/>
                <a:gd name="T2" fmla="*/ 231 w 233"/>
                <a:gd name="T3" fmla="*/ 112 h 232"/>
                <a:gd name="T4" fmla="*/ 121 w 233"/>
                <a:gd name="T5" fmla="*/ 230 h 232"/>
                <a:gd name="T6" fmla="*/ 3 w 233"/>
                <a:gd name="T7" fmla="*/ 120 h 232"/>
                <a:gd name="T8" fmla="*/ 112 w 233"/>
                <a:gd name="T9" fmla="*/ 2 h 232"/>
              </a:gdLst>
              <a:ahLst/>
              <a:cxnLst>
                <a:cxn ang="0">
                  <a:pos x="T0" y="T1"/>
                </a:cxn>
                <a:cxn ang="0">
                  <a:pos x="T2" y="T3"/>
                </a:cxn>
                <a:cxn ang="0">
                  <a:pos x="T4" y="T5"/>
                </a:cxn>
                <a:cxn ang="0">
                  <a:pos x="T6" y="T7"/>
                </a:cxn>
                <a:cxn ang="0">
                  <a:pos x="T8" y="T9"/>
                </a:cxn>
              </a:cxnLst>
              <a:rect l="0" t="0" r="r" b="b"/>
              <a:pathLst>
                <a:path w="233" h="232">
                  <a:moveTo>
                    <a:pt x="112" y="2"/>
                  </a:moveTo>
                  <a:cubicBezTo>
                    <a:pt x="175" y="0"/>
                    <a:pt x="228" y="49"/>
                    <a:pt x="231" y="112"/>
                  </a:cubicBezTo>
                  <a:cubicBezTo>
                    <a:pt x="233" y="175"/>
                    <a:pt x="184" y="228"/>
                    <a:pt x="121" y="230"/>
                  </a:cubicBezTo>
                  <a:cubicBezTo>
                    <a:pt x="58" y="232"/>
                    <a:pt x="5" y="183"/>
                    <a:pt x="3" y="120"/>
                  </a:cubicBezTo>
                  <a:cubicBezTo>
                    <a:pt x="0" y="57"/>
                    <a:pt x="50" y="4"/>
                    <a:pt x="112" y="2"/>
                  </a:cubicBezTo>
                  <a:close/>
                </a:path>
              </a:pathLst>
            </a:custGeom>
            <a:solidFill>
              <a:srgbClr val="1365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29" name="Freeform 25">
              <a:extLst>
                <a:ext uri="{FF2B5EF4-FFF2-40B4-BE49-F238E27FC236}">
                  <a16:creationId xmlns:a16="http://schemas.microsoft.com/office/drawing/2014/main" id="{AEF4ED9E-4C9D-4A67-A052-CFA68EBEEB02}"/>
                </a:ext>
              </a:extLst>
            </p:cNvPr>
            <p:cNvSpPr>
              <a:spLocks/>
            </p:cNvSpPr>
            <p:nvPr/>
          </p:nvSpPr>
          <p:spPr bwMode="auto">
            <a:xfrm>
              <a:off x="3697288" y="933449"/>
              <a:ext cx="1096963" cy="890588"/>
            </a:xfrm>
            <a:custGeom>
              <a:avLst/>
              <a:gdLst>
                <a:gd name="T0" fmla="*/ 431 w 431"/>
                <a:gd name="T1" fmla="*/ 334 h 350"/>
                <a:gd name="T2" fmla="*/ 215 w 431"/>
                <a:gd name="T3" fmla="*/ 335 h 350"/>
                <a:gd name="T4" fmla="*/ 0 w 431"/>
                <a:gd name="T5" fmla="*/ 350 h 350"/>
                <a:gd name="T6" fmla="*/ 203 w 431"/>
                <a:gd name="T7" fmla="*/ 0 h 350"/>
                <a:gd name="T8" fmla="*/ 431 w 431"/>
                <a:gd name="T9" fmla="*/ 334 h 350"/>
              </a:gdLst>
              <a:ahLst/>
              <a:cxnLst>
                <a:cxn ang="0">
                  <a:pos x="T0" y="T1"/>
                </a:cxn>
                <a:cxn ang="0">
                  <a:pos x="T2" y="T3"/>
                </a:cxn>
                <a:cxn ang="0">
                  <a:pos x="T4" y="T5"/>
                </a:cxn>
                <a:cxn ang="0">
                  <a:pos x="T6" y="T7"/>
                </a:cxn>
                <a:cxn ang="0">
                  <a:pos x="T8" y="T9"/>
                </a:cxn>
              </a:cxnLst>
              <a:rect l="0" t="0" r="r" b="b"/>
              <a:pathLst>
                <a:path w="431" h="350">
                  <a:moveTo>
                    <a:pt x="431" y="334"/>
                  </a:moveTo>
                  <a:cubicBezTo>
                    <a:pt x="361" y="332"/>
                    <a:pt x="289" y="332"/>
                    <a:pt x="215" y="335"/>
                  </a:cubicBezTo>
                  <a:cubicBezTo>
                    <a:pt x="142" y="337"/>
                    <a:pt x="70" y="342"/>
                    <a:pt x="0" y="350"/>
                  </a:cubicBezTo>
                  <a:cubicBezTo>
                    <a:pt x="46" y="202"/>
                    <a:pt x="117" y="80"/>
                    <a:pt x="203" y="0"/>
                  </a:cubicBezTo>
                  <a:cubicBezTo>
                    <a:pt x="295" y="74"/>
                    <a:pt x="374" y="190"/>
                    <a:pt x="431" y="33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30" name="Freeform 26">
              <a:extLst>
                <a:ext uri="{FF2B5EF4-FFF2-40B4-BE49-F238E27FC236}">
                  <a16:creationId xmlns:a16="http://schemas.microsoft.com/office/drawing/2014/main" id="{25EA3DDE-9DCF-40DC-96E2-A630D42A6DF4}"/>
                </a:ext>
              </a:extLst>
            </p:cNvPr>
            <p:cNvSpPr>
              <a:spLocks/>
            </p:cNvSpPr>
            <p:nvPr/>
          </p:nvSpPr>
          <p:spPr bwMode="auto">
            <a:xfrm>
              <a:off x="3697288" y="933449"/>
              <a:ext cx="528638" cy="890588"/>
            </a:xfrm>
            <a:custGeom>
              <a:avLst/>
              <a:gdLst>
                <a:gd name="T0" fmla="*/ 208 w 208"/>
                <a:gd name="T1" fmla="*/ 335 h 350"/>
                <a:gd name="T2" fmla="*/ 0 w 208"/>
                <a:gd name="T3" fmla="*/ 350 h 350"/>
                <a:gd name="T4" fmla="*/ 203 w 208"/>
                <a:gd name="T5" fmla="*/ 0 h 350"/>
                <a:gd name="T6" fmla="*/ 208 w 208"/>
                <a:gd name="T7" fmla="*/ 4 h 350"/>
                <a:gd name="T8" fmla="*/ 208 w 208"/>
                <a:gd name="T9" fmla="*/ 335 h 350"/>
              </a:gdLst>
              <a:ahLst/>
              <a:cxnLst>
                <a:cxn ang="0">
                  <a:pos x="T0" y="T1"/>
                </a:cxn>
                <a:cxn ang="0">
                  <a:pos x="T2" y="T3"/>
                </a:cxn>
                <a:cxn ang="0">
                  <a:pos x="T4" y="T5"/>
                </a:cxn>
                <a:cxn ang="0">
                  <a:pos x="T6" y="T7"/>
                </a:cxn>
                <a:cxn ang="0">
                  <a:pos x="T8" y="T9"/>
                </a:cxn>
              </a:cxnLst>
              <a:rect l="0" t="0" r="r" b="b"/>
              <a:pathLst>
                <a:path w="208" h="350">
                  <a:moveTo>
                    <a:pt x="208" y="335"/>
                  </a:moveTo>
                  <a:cubicBezTo>
                    <a:pt x="137" y="338"/>
                    <a:pt x="68" y="343"/>
                    <a:pt x="0" y="350"/>
                  </a:cubicBezTo>
                  <a:cubicBezTo>
                    <a:pt x="46" y="202"/>
                    <a:pt x="117" y="80"/>
                    <a:pt x="203" y="0"/>
                  </a:cubicBezTo>
                  <a:cubicBezTo>
                    <a:pt x="205" y="1"/>
                    <a:pt x="207" y="2"/>
                    <a:pt x="208" y="4"/>
                  </a:cubicBezTo>
                  <a:lnTo>
                    <a:pt x="208" y="33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31" name="Rectangle 30">
              <a:extLst>
                <a:ext uri="{FF2B5EF4-FFF2-40B4-BE49-F238E27FC236}">
                  <a16:creationId xmlns:a16="http://schemas.microsoft.com/office/drawing/2014/main" id="{0E57ED57-2577-4ECE-8A5F-B9C32E556816}"/>
                </a:ext>
              </a:extLst>
            </p:cNvPr>
            <p:cNvSpPr>
              <a:spLocks noChangeArrowheads="1"/>
            </p:cNvSpPr>
            <p:nvPr/>
          </p:nvSpPr>
          <p:spPr bwMode="auto">
            <a:xfrm>
              <a:off x="1014412" y="6607176"/>
              <a:ext cx="3332163" cy="2259809"/>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sp>
          <p:nvSpPr>
            <p:cNvPr id="32" name="Rectangle 31">
              <a:extLst>
                <a:ext uri="{FF2B5EF4-FFF2-40B4-BE49-F238E27FC236}">
                  <a16:creationId xmlns:a16="http://schemas.microsoft.com/office/drawing/2014/main" id="{07CDFF64-F6A3-49BB-A218-FDAFDD1FBF00}"/>
                </a:ext>
              </a:extLst>
            </p:cNvPr>
            <p:cNvSpPr>
              <a:spLocks noChangeArrowheads="1"/>
            </p:cNvSpPr>
            <p:nvPr/>
          </p:nvSpPr>
          <p:spPr bwMode="auto">
            <a:xfrm>
              <a:off x="4346576" y="6607175"/>
              <a:ext cx="3321050" cy="2259809"/>
            </a:xfrm>
            <a:prstGeom prst="rect">
              <a:avLst/>
            </a:prstGeom>
            <a:solidFill>
              <a:srgbClr val="D1D1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2284C"/>
                </a:solidFill>
                <a:effectLst/>
                <a:uLnTx/>
                <a:uFillTx/>
                <a:latin typeface="Tahoma"/>
                <a:ea typeface="+mn-ea"/>
                <a:cs typeface="+mn-cs"/>
              </a:endParaRPr>
            </a:p>
          </p:txBody>
        </p:sp>
      </p:grpSp>
      <p:sp>
        <p:nvSpPr>
          <p:cNvPr id="33" name="Rectangle 32">
            <a:extLst>
              <a:ext uri="{FF2B5EF4-FFF2-40B4-BE49-F238E27FC236}">
                <a16:creationId xmlns:a16="http://schemas.microsoft.com/office/drawing/2014/main" id="{466BA01B-766B-476B-A7A0-28C0C085C9C4}"/>
              </a:ext>
            </a:extLst>
          </p:cNvPr>
          <p:cNvSpPr/>
          <p:nvPr/>
        </p:nvSpPr>
        <p:spPr>
          <a:xfrm>
            <a:off x="-2092036" y="-429491"/>
            <a:ext cx="2092036" cy="8465127"/>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34" name="Rectangle 33">
            <a:extLst>
              <a:ext uri="{FF2B5EF4-FFF2-40B4-BE49-F238E27FC236}">
                <a16:creationId xmlns:a16="http://schemas.microsoft.com/office/drawing/2014/main" id="{740986B1-92F3-46DD-89E9-DE751CA15421}"/>
              </a:ext>
            </a:extLst>
          </p:cNvPr>
          <p:cNvSpPr/>
          <p:nvPr/>
        </p:nvSpPr>
        <p:spPr>
          <a:xfrm>
            <a:off x="-674903" y="6858000"/>
            <a:ext cx="13171703" cy="2648965"/>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36" name="Rectangle 35">
            <a:extLst>
              <a:ext uri="{FF2B5EF4-FFF2-40B4-BE49-F238E27FC236}">
                <a16:creationId xmlns:a16="http://schemas.microsoft.com/office/drawing/2014/main" id="{7237EC54-775A-4BA3-88C3-CFD04E7B74F8}"/>
              </a:ext>
            </a:extLst>
          </p:cNvPr>
          <p:cNvSpPr/>
          <p:nvPr/>
        </p:nvSpPr>
        <p:spPr>
          <a:xfrm rot="10800000">
            <a:off x="10026968" y="1024675"/>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ahoma"/>
              <a:ea typeface="+mn-ea"/>
              <a:cs typeface="+mn-cs"/>
            </a:endParaRPr>
          </a:p>
        </p:txBody>
      </p:sp>
      <p:sp>
        <p:nvSpPr>
          <p:cNvPr id="37" name="Text Placeholder 36">
            <a:extLst>
              <a:ext uri="{FF2B5EF4-FFF2-40B4-BE49-F238E27FC236}">
                <a16:creationId xmlns:a16="http://schemas.microsoft.com/office/drawing/2014/main" id="{B458EB73-A4AA-420C-A865-BE1DD9A4582E}"/>
              </a:ext>
            </a:extLst>
          </p:cNvPr>
          <p:cNvSpPr>
            <a:spLocks noGrp="1"/>
          </p:cNvSpPr>
          <p:nvPr>
            <p:ph type="body" sz="quarter" idx="10" hasCustomPrompt="1"/>
          </p:nvPr>
        </p:nvSpPr>
        <p:spPr>
          <a:xfrm>
            <a:off x="5956143" y="3016791"/>
            <a:ext cx="5154613" cy="749059"/>
          </a:xfrm>
        </p:spPr>
        <p:txBody>
          <a:bodyPr>
            <a:normAutofit/>
          </a:bodyPr>
          <a:lstStyle>
            <a:lvl1pPr marL="0" indent="0" algn="r">
              <a:buNone/>
              <a:defRPr sz="4000">
                <a:solidFill>
                  <a:schemeClr val="bg1"/>
                </a:solidFill>
                <a:latin typeface="+mj-lt"/>
              </a:defRPr>
            </a:lvl1pPr>
          </a:lstStyle>
          <a:p>
            <a:pPr lvl="0"/>
            <a:r>
              <a:rPr lang="en-US" dirty="0"/>
              <a:t>THANK YOU!</a:t>
            </a:r>
          </a:p>
        </p:txBody>
      </p:sp>
      <p:sp>
        <p:nvSpPr>
          <p:cNvPr id="38" name="Text Placeholder 36">
            <a:extLst>
              <a:ext uri="{FF2B5EF4-FFF2-40B4-BE49-F238E27FC236}">
                <a16:creationId xmlns:a16="http://schemas.microsoft.com/office/drawing/2014/main" id="{3A15D3DB-6E0D-4C1C-A58C-B7343E45AEC3}"/>
              </a:ext>
            </a:extLst>
          </p:cNvPr>
          <p:cNvSpPr>
            <a:spLocks noGrp="1"/>
          </p:cNvSpPr>
          <p:nvPr>
            <p:ph type="body" sz="quarter" idx="11" hasCustomPrompt="1"/>
          </p:nvPr>
        </p:nvSpPr>
        <p:spPr>
          <a:xfrm>
            <a:off x="7176958" y="4133578"/>
            <a:ext cx="3933798" cy="511799"/>
          </a:xfrm>
        </p:spPr>
        <p:txBody>
          <a:bodyPr>
            <a:normAutofit/>
          </a:bodyPr>
          <a:lstStyle>
            <a:lvl1pPr marL="0" indent="0" algn="r">
              <a:buNone/>
              <a:defRPr sz="1600">
                <a:solidFill>
                  <a:schemeClr val="bg1"/>
                </a:solidFill>
                <a:latin typeface="+mn-lt"/>
              </a:defRPr>
            </a:lvl1pPr>
          </a:lstStyle>
          <a:p>
            <a:pPr lvl="0"/>
            <a:r>
              <a:rPr lang="en-US" dirty="0"/>
              <a:t>Click To Add Contact Info</a:t>
            </a:r>
          </a:p>
        </p:txBody>
      </p:sp>
      <p:sp>
        <p:nvSpPr>
          <p:cNvPr id="39" name="Text Placeholder 36">
            <a:extLst>
              <a:ext uri="{FF2B5EF4-FFF2-40B4-BE49-F238E27FC236}">
                <a16:creationId xmlns:a16="http://schemas.microsoft.com/office/drawing/2014/main" id="{85EDF9E2-6AB9-41D9-86C1-C981B9F56ECB}"/>
              </a:ext>
            </a:extLst>
          </p:cNvPr>
          <p:cNvSpPr>
            <a:spLocks noGrp="1"/>
          </p:cNvSpPr>
          <p:nvPr>
            <p:ph type="body" sz="quarter" idx="12" hasCustomPrompt="1"/>
          </p:nvPr>
        </p:nvSpPr>
        <p:spPr>
          <a:xfrm>
            <a:off x="7176958" y="4772489"/>
            <a:ext cx="3933798" cy="511799"/>
          </a:xfrm>
        </p:spPr>
        <p:txBody>
          <a:bodyPr>
            <a:normAutofit/>
          </a:bodyPr>
          <a:lstStyle>
            <a:lvl1pPr marL="0" indent="0" algn="r">
              <a:buNone/>
              <a:defRPr sz="1600">
                <a:solidFill>
                  <a:schemeClr val="bg1"/>
                </a:solidFill>
                <a:latin typeface="+mn-lt"/>
              </a:defRPr>
            </a:lvl1pPr>
          </a:lstStyle>
          <a:p>
            <a:pPr lvl="0"/>
            <a:r>
              <a:rPr lang="en-US" dirty="0"/>
              <a:t>Click To Add Contact Info</a:t>
            </a:r>
          </a:p>
        </p:txBody>
      </p:sp>
      <p:sp>
        <p:nvSpPr>
          <p:cNvPr id="40" name="Text Placeholder 36">
            <a:extLst>
              <a:ext uri="{FF2B5EF4-FFF2-40B4-BE49-F238E27FC236}">
                <a16:creationId xmlns:a16="http://schemas.microsoft.com/office/drawing/2014/main" id="{4E06EDB5-83B6-4B32-A815-6EB6C12C9328}"/>
              </a:ext>
            </a:extLst>
          </p:cNvPr>
          <p:cNvSpPr>
            <a:spLocks noGrp="1"/>
          </p:cNvSpPr>
          <p:nvPr>
            <p:ph type="body" sz="quarter" idx="13" hasCustomPrompt="1"/>
          </p:nvPr>
        </p:nvSpPr>
        <p:spPr>
          <a:xfrm>
            <a:off x="7176958" y="5408966"/>
            <a:ext cx="3933798" cy="511799"/>
          </a:xfrm>
        </p:spPr>
        <p:txBody>
          <a:bodyPr>
            <a:normAutofit/>
          </a:bodyPr>
          <a:lstStyle>
            <a:lvl1pPr marL="0" indent="0" algn="r">
              <a:buNone/>
              <a:defRPr sz="1600">
                <a:solidFill>
                  <a:schemeClr val="bg1"/>
                </a:solidFill>
                <a:latin typeface="+mn-lt"/>
              </a:defRPr>
            </a:lvl1pPr>
          </a:lstStyle>
          <a:p>
            <a:pPr lvl="0"/>
            <a:r>
              <a:rPr lang="en-US" dirty="0"/>
              <a:t>Click To Add Contact Info</a:t>
            </a:r>
          </a:p>
        </p:txBody>
      </p:sp>
      <p:sp>
        <p:nvSpPr>
          <p:cNvPr id="2" name="TextBox 1">
            <a:extLst>
              <a:ext uri="{FF2B5EF4-FFF2-40B4-BE49-F238E27FC236}">
                <a16:creationId xmlns:a16="http://schemas.microsoft.com/office/drawing/2014/main" id="{ED592976-0C7D-44DB-86E9-43AD3423855B}"/>
              </a:ext>
            </a:extLst>
          </p:cNvPr>
          <p:cNvSpPr txBox="1"/>
          <p:nvPr userDrawn="1"/>
        </p:nvSpPr>
        <p:spPr>
          <a:xfrm>
            <a:off x="204929" y="5968536"/>
            <a:ext cx="3395934" cy="9848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12284C"/>
                </a:solidFill>
                <a:effectLst/>
                <a:uLnTx/>
                <a:uFillTx/>
                <a:latin typeface="Segoe UI Semilight" panose="020B0402040204020203" pitchFamily="34" charset="0"/>
                <a:ea typeface="+mn-ea"/>
                <a:cs typeface="Segoe UI Semilight" panose="020B0402040204020203" pitchFamily="34" charset="0"/>
              </a:rPr>
              <a:t>© 2018 Ferranti Computer Systems NV - all rights reserved. The intellectual property right in this document is vested in Ferranti Computer Systems N.V.  The document must not be reproduced in whole or in part except with the explicit, written consent of Ferranti Computer Systems N.V. MECOMS is a trademark of Ferranti Computer Systems NV.</a:t>
            </a:r>
            <a:endParaRPr kumimoji="0" lang="en-GB" sz="800" b="0" i="0" u="none" strike="noStrike" kern="1200" cap="none" spc="0" normalizeH="0" baseline="0" noProof="0" dirty="0">
              <a:ln>
                <a:noFill/>
              </a:ln>
              <a:solidFill>
                <a:srgbClr val="12284C"/>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12284C"/>
              </a:solidFill>
              <a:effectLst/>
              <a:uLnTx/>
              <a:uFillTx/>
              <a:latin typeface="Tahoma"/>
              <a:ea typeface="+mn-ea"/>
              <a:cs typeface="+mn-cs"/>
            </a:endParaRPr>
          </a:p>
        </p:txBody>
      </p:sp>
      <p:sp>
        <p:nvSpPr>
          <p:cNvPr id="3" name="Footer Placeholder 2">
            <a:extLst>
              <a:ext uri="{FF2B5EF4-FFF2-40B4-BE49-F238E27FC236}">
                <a16:creationId xmlns:a16="http://schemas.microsoft.com/office/drawing/2014/main" id="{3A3A4BCF-5121-48B3-B3EC-7E3EAE43D77A}"/>
              </a:ext>
            </a:extLst>
          </p:cNvPr>
          <p:cNvSpPr>
            <a:spLocks noGrp="1"/>
          </p:cNvSpPr>
          <p:nvPr>
            <p:ph type="ftr" sz="quarter" idx="14"/>
          </p:nvPr>
        </p:nvSpPr>
        <p:spPr/>
        <p:txBody>
          <a:bodyPr/>
          <a:lstStyle/>
          <a:p>
            <a:r>
              <a:rPr lang="en-US"/>
              <a:t>Public</a:t>
            </a:r>
            <a:endParaRPr lang="en-US" dirty="0"/>
          </a:p>
        </p:txBody>
      </p:sp>
      <p:sp>
        <p:nvSpPr>
          <p:cNvPr id="4" name="Slide Number Placeholder 3">
            <a:extLst>
              <a:ext uri="{FF2B5EF4-FFF2-40B4-BE49-F238E27FC236}">
                <a16:creationId xmlns:a16="http://schemas.microsoft.com/office/drawing/2014/main" id="{88873612-F391-4F38-BADB-F66F2C4A7D01}"/>
              </a:ext>
            </a:extLst>
          </p:cNvPr>
          <p:cNvSpPr>
            <a:spLocks noGrp="1"/>
          </p:cNvSpPr>
          <p:nvPr>
            <p:ph type="sldNum" sz="quarter" idx="1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3981729-7503-47A0-96E9-2C54EA94F56A}" type="slidenum">
              <a:rPr kumimoji="0" lang="en-US" sz="1800" b="0" i="0" u="none" strike="noStrike" kern="1200" cap="none" spc="0" normalizeH="0" baseline="0" noProof="0" smtClean="0">
                <a:ln>
                  <a:noFill/>
                </a:ln>
                <a:solidFill>
                  <a:srgbClr val="FFFFFF"/>
                </a:solidFill>
                <a:effectLst/>
                <a:uLnTx/>
                <a:uFillTx/>
                <a:latin typeface="Impac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FFFFFF"/>
              </a:solidFill>
              <a:effectLst/>
              <a:uLnTx/>
              <a:uFillTx/>
              <a:latin typeface="Impact"/>
              <a:ea typeface="+mn-ea"/>
              <a:cs typeface="+mn-cs"/>
            </a:endParaRPr>
          </a:p>
        </p:txBody>
      </p:sp>
      <p:pic>
        <p:nvPicPr>
          <p:cNvPr id="41" name="Picture 40">
            <a:extLst>
              <a:ext uri="{FF2B5EF4-FFF2-40B4-BE49-F238E27FC236}">
                <a16:creationId xmlns:a16="http://schemas.microsoft.com/office/drawing/2014/main" id="{2E3A0963-DA07-461F-946E-0A2E9721FF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92349" y="1458787"/>
            <a:ext cx="2269237" cy="1276445"/>
          </a:xfrm>
          <a:prstGeom prst="rect">
            <a:avLst/>
          </a:prstGeom>
        </p:spPr>
      </p:pic>
    </p:spTree>
    <p:extLst>
      <p:ext uri="{BB962C8B-B14F-4D97-AF65-F5344CB8AC3E}">
        <p14:creationId xmlns:p14="http://schemas.microsoft.com/office/powerpoint/2010/main" val="4014781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BLU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9AF0828-85DC-4661-988D-77B46CEA5710}"/>
              </a:ext>
            </a:extLst>
          </p:cNvPr>
          <p:cNvSpPr/>
          <p:nvPr/>
        </p:nvSpPr>
        <p:spPr>
          <a:xfrm rot="10800000">
            <a:off x="975948" y="1066629"/>
            <a:ext cx="1337369" cy="1172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n-US"/>
          </a:p>
        </p:txBody>
      </p:sp>
      <p:sp>
        <p:nvSpPr>
          <p:cNvPr id="4" name="Slide Number Placeholder 3">
            <a:extLst>
              <a:ext uri="{FF2B5EF4-FFF2-40B4-BE49-F238E27FC236}">
                <a16:creationId xmlns:a16="http://schemas.microsoft.com/office/drawing/2014/main" id="{F85549A8-CC65-4F8F-BC4A-CDED00CB650B}"/>
              </a:ext>
            </a:extLst>
          </p:cNvPr>
          <p:cNvSpPr>
            <a:spLocks noGrp="1"/>
          </p:cNvSpPr>
          <p:nvPr>
            <p:ph type="sldNum" sz="quarter" idx="13"/>
          </p:nvPr>
        </p:nvSpPr>
        <p:spPr/>
        <p:txBody>
          <a:bodyPr/>
          <a:lstStyle/>
          <a:p>
            <a:fld id="{43981729-7503-47A0-96E9-2C54EA94F56A}" type="slidenum">
              <a:rPr lang="en-US" smtClean="0"/>
              <a:pPr/>
              <a:t>‹#›</a:t>
            </a:fld>
            <a:endParaRPr lang="en-US" dirty="0"/>
          </a:p>
        </p:txBody>
      </p:sp>
      <p:sp>
        <p:nvSpPr>
          <p:cNvPr id="11" name="Title 1">
            <a:extLst>
              <a:ext uri="{FF2B5EF4-FFF2-40B4-BE49-F238E27FC236}">
                <a16:creationId xmlns:a16="http://schemas.microsoft.com/office/drawing/2014/main" id="{2740D91C-6F3D-4543-8892-96DB1E031B7C}"/>
              </a:ext>
            </a:extLst>
          </p:cNvPr>
          <p:cNvSpPr>
            <a:spLocks noGrp="1"/>
          </p:cNvSpPr>
          <p:nvPr>
            <p:ph type="title" hasCustomPrompt="1"/>
          </p:nvPr>
        </p:nvSpPr>
        <p:spPr>
          <a:xfrm>
            <a:off x="863601" y="1232527"/>
            <a:ext cx="10515600" cy="618385"/>
          </a:xfrm>
        </p:spPr>
        <p:txBody>
          <a:bodyPr>
            <a:noAutofit/>
          </a:bodyPr>
          <a:lstStyle>
            <a:lvl1pPr algn="l">
              <a:defRPr sz="4400"/>
            </a:lvl1pPr>
          </a:lstStyle>
          <a:p>
            <a:r>
              <a:rPr lang="en-US" dirty="0"/>
              <a:t>TITLE GOES HERE</a:t>
            </a:r>
            <a:endParaRPr lang="en-GB" dirty="0"/>
          </a:p>
        </p:txBody>
      </p:sp>
      <p:sp>
        <p:nvSpPr>
          <p:cNvPr id="5" name="Footer Placeholder 4">
            <a:extLst>
              <a:ext uri="{FF2B5EF4-FFF2-40B4-BE49-F238E27FC236}">
                <a16:creationId xmlns:a16="http://schemas.microsoft.com/office/drawing/2014/main" id="{A81FF1D1-1755-4ADC-86E3-9E1D5D547994}"/>
              </a:ext>
            </a:extLst>
          </p:cNvPr>
          <p:cNvSpPr>
            <a:spLocks noGrp="1"/>
          </p:cNvSpPr>
          <p:nvPr>
            <p:ph type="ftr" sz="quarter" idx="14"/>
          </p:nvPr>
        </p:nvSpPr>
        <p:spPr/>
        <p:txBody>
          <a:bodyPr/>
          <a:lstStyle/>
          <a:p>
            <a:r>
              <a:rPr lang="en-US"/>
              <a:t>Public</a:t>
            </a:r>
            <a:endParaRPr lang="en-US" dirty="0"/>
          </a:p>
        </p:txBody>
      </p:sp>
    </p:spTree>
    <p:extLst>
      <p:ext uri="{BB962C8B-B14F-4D97-AF65-F5344CB8AC3E}">
        <p14:creationId xmlns:p14="http://schemas.microsoft.com/office/powerpoint/2010/main" val="315637642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image" Target="../media/image1.png"/><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Isosceles Triangle 12">
            <a:extLst>
              <a:ext uri="{FF2B5EF4-FFF2-40B4-BE49-F238E27FC236}">
                <a16:creationId xmlns:a16="http://schemas.microsoft.com/office/drawing/2014/main" id="{7CBB4602-8F22-45F9-AB00-11E7610D846E}"/>
              </a:ext>
            </a:extLst>
          </p:cNvPr>
          <p:cNvSpPr/>
          <p:nvPr userDrawn="1"/>
        </p:nvSpPr>
        <p:spPr>
          <a:xfrm rot="10800000" flipH="1">
            <a:off x="3181350" y="-3"/>
            <a:ext cx="9020275" cy="1266827"/>
          </a:xfrm>
          <a:prstGeom prst="triangle">
            <a:avLst>
              <a:gd name="adj" fmla="val 10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laceholder 1">
            <a:extLst>
              <a:ext uri="{FF2B5EF4-FFF2-40B4-BE49-F238E27FC236}">
                <a16:creationId xmlns:a16="http://schemas.microsoft.com/office/drawing/2014/main" id="{5B30E239-409B-4FCA-B9FD-C30ADD394A76}"/>
              </a:ext>
            </a:extLst>
          </p:cNvPr>
          <p:cNvSpPr>
            <a:spLocks noGrp="1"/>
          </p:cNvSpPr>
          <p:nvPr>
            <p:ph type="title"/>
          </p:nvPr>
        </p:nvSpPr>
        <p:spPr>
          <a:xfrm>
            <a:off x="838200" y="726782"/>
            <a:ext cx="10515600" cy="96390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0E67988-1C98-474C-90A9-9F4F9D38B2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0F5E3F27-CC08-416D-8901-56F444E28E77}"/>
              </a:ext>
            </a:extLst>
          </p:cNvPr>
          <p:cNvSpPr>
            <a:spLocks noGrp="1"/>
          </p:cNvSpPr>
          <p:nvPr>
            <p:ph type="ftr" sz="quarter" idx="3"/>
          </p:nvPr>
        </p:nvSpPr>
        <p:spPr>
          <a:xfrm>
            <a:off x="9480" y="105495"/>
            <a:ext cx="4114800" cy="249385"/>
          </a:xfrm>
          <a:prstGeom prst="rect">
            <a:avLst/>
          </a:prstGeom>
        </p:spPr>
        <p:txBody>
          <a:bodyPr vert="horz" lIns="360000" tIns="45720" rIns="91440" bIns="45720" rtlCol="0" anchor="ctr"/>
          <a:lstStyle>
            <a:lvl1pPr algn="l">
              <a:defRPr sz="1200">
                <a:solidFill>
                  <a:schemeClr val="bg1"/>
                </a:solidFill>
              </a:defRPr>
            </a:lvl1pPr>
          </a:lstStyle>
          <a:p>
            <a:r>
              <a:rPr lang="en-US"/>
              <a:t>Public</a:t>
            </a:r>
            <a:endParaRPr lang="en-US" dirty="0"/>
          </a:p>
        </p:txBody>
      </p:sp>
      <p:sp>
        <p:nvSpPr>
          <p:cNvPr id="12" name="Isosceles Triangle 11">
            <a:extLst>
              <a:ext uri="{FF2B5EF4-FFF2-40B4-BE49-F238E27FC236}">
                <a16:creationId xmlns:a16="http://schemas.microsoft.com/office/drawing/2014/main" id="{5A4E28F0-4E87-41AD-B46A-8E177C84B875}"/>
              </a:ext>
            </a:extLst>
          </p:cNvPr>
          <p:cNvSpPr/>
          <p:nvPr userDrawn="1"/>
        </p:nvSpPr>
        <p:spPr>
          <a:xfrm>
            <a:off x="10886173" y="6157713"/>
            <a:ext cx="1308524" cy="705067"/>
          </a:xfrm>
          <a:prstGeom prst="triangle">
            <a:avLst>
              <a:gd name="adj" fmla="val 1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Slide Number Placeholder 5">
            <a:extLst>
              <a:ext uri="{FF2B5EF4-FFF2-40B4-BE49-F238E27FC236}">
                <a16:creationId xmlns:a16="http://schemas.microsoft.com/office/drawing/2014/main" id="{05707709-1443-4511-8A7D-74DB765EA2CF}"/>
              </a:ext>
            </a:extLst>
          </p:cNvPr>
          <p:cNvSpPr>
            <a:spLocks noGrp="1"/>
          </p:cNvSpPr>
          <p:nvPr>
            <p:ph type="sldNum" sz="quarter" idx="4"/>
          </p:nvPr>
        </p:nvSpPr>
        <p:spPr>
          <a:xfrm>
            <a:off x="11561617" y="6516703"/>
            <a:ext cx="623455" cy="249385"/>
          </a:xfrm>
          <a:prstGeom prst="rect">
            <a:avLst/>
          </a:prstGeom>
        </p:spPr>
        <p:txBody>
          <a:bodyPr vert="horz" lIns="91440" tIns="45720" rIns="91440" bIns="45720" rtlCol="0" anchor="ctr"/>
          <a:lstStyle>
            <a:lvl1pPr algn="ctr">
              <a:defRPr sz="1800">
                <a:solidFill>
                  <a:schemeClr val="bg1"/>
                </a:solidFill>
                <a:latin typeface="+mj-lt"/>
              </a:defRPr>
            </a:lvl1pPr>
          </a:lstStyle>
          <a:p>
            <a:fld id="{43981729-7503-47A0-96E9-2C54EA94F56A}" type="slidenum">
              <a:rPr lang="en-US" smtClean="0"/>
              <a:pPr/>
              <a:t>‹#›</a:t>
            </a:fld>
            <a:endParaRPr lang="en-US" dirty="0"/>
          </a:p>
        </p:txBody>
      </p:sp>
      <p:pic>
        <p:nvPicPr>
          <p:cNvPr id="14" name="Picture 13">
            <a:extLst>
              <a:ext uri="{FF2B5EF4-FFF2-40B4-BE49-F238E27FC236}">
                <a16:creationId xmlns:a16="http://schemas.microsoft.com/office/drawing/2014/main" id="{1F30C313-A3E1-4C34-BC3A-9C23D9FD3627}"/>
              </a:ext>
            </a:extLst>
          </p:cNvPr>
          <p:cNvPicPr>
            <a:picLocks noChangeAspect="1"/>
          </p:cNvPicPr>
          <p:nvPr userDrawn="1"/>
        </p:nvPicPr>
        <p:blipFill>
          <a:blip r:embed="rId56">
            <a:extLst>
              <a:ext uri="{28A0092B-C50C-407E-A947-70E740481C1C}">
                <a14:useLocalDpi xmlns:a14="http://schemas.microsoft.com/office/drawing/2010/main" val="0"/>
              </a:ext>
            </a:extLst>
          </a:blip>
          <a:stretch>
            <a:fillRect/>
          </a:stretch>
        </p:blipFill>
        <p:spPr>
          <a:xfrm>
            <a:off x="12255347" y="4782"/>
            <a:ext cx="1916905" cy="6857995"/>
          </a:xfrm>
          <a:prstGeom prst="rect">
            <a:avLst/>
          </a:prstGeom>
        </p:spPr>
      </p:pic>
      <p:sp>
        <p:nvSpPr>
          <p:cNvPr id="4" name="Rectangle 3"/>
          <p:cNvSpPr/>
          <p:nvPr userDrawn="1"/>
        </p:nvSpPr>
        <p:spPr>
          <a:xfrm>
            <a:off x="0" y="0"/>
            <a:ext cx="7610475" cy="726782"/>
          </a:xfrm>
          <a:custGeom>
            <a:avLst/>
            <a:gdLst>
              <a:gd name="connsiteX0" fmla="*/ 0 w 7610475"/>
              <a:gd name="connsiteY0" fmla="*/ 0 h 726782"/>
              <a:gd name="connsiteX1" fmla="*/ 7610475 w 7610475"/>
              <a:gd name="connsiteY1" fmla="*/ 0 h 726782"/>
              <a:gd name="connsiteX2" fmla="*/ 7610475 w 7610475"/>
              <a:gd name="connsiteY2" fmla="*/ 726782 h 726782"/>
              <a:gd name="connsiteX3" fmla="*/ 0 w 7610475"/>
              <a:gd name="connsiteY3" fmla="*/ 726782 h 726782"/>
              <a:gd name="connsiteX4" fmla="*/ 0 w 7610475"/>
              <a:gd name="connsiteY4" fmla="*/ 0 h 726782"/>
              <a:gd name="connsiteX0" fmla="*/ 0 w 7610475"/>
              <a:gd name="connsiteY0" fmla="*/ 0 h 726782"/>
              <a:gd name="connsiteX1" fmla="*/ 7610475 w 7610475"/>
              <a:gd name="connsiteY1" fmla="*/ 0 h 726782"/>
              <a:gd name="connsiteX2" fmla="*/ 0 w 7610475"/>
              <a:gd name="connsiteY2" fmla="*/ 726782 h 726782"/>
              <a:gd name="connsiteX3" fmla="*/ 0 w 7610475"/>
              <a:gd name="connsiteY3" fmla="*/ 0 h 726782"/>
            </a:gdLst>
            <a:ahLst/>
            <a:cxnLst>
              <a:cxn ang="0">
                <a:pos x="connsiteX0" y="connsiteY0"/>
              </a:cxn>
              <a:cxn ang="0">
                <a:pos x="connsiteX1" y="connsiteY1"/>
              </a:cxn>
              <a:cxn ang="0">
                <a:pos x="connsiteX2" y="connsiteY2"/>
              </a:cxn>
              <a:cxn ang="0">
                <a:pos x="connsiteX3" y="connsiteY3"/>
              </a:cxn>
            </a:cxnLst>
            <a:rect l="l" t="t" r="r" b="b"/>
            <a:pathLst>
              <a:path w="7610475" h="726782">
                <a:moveTo>
                  <a:pt x="0" y="0"/>
                </a:moveTo>
                <a:lnTo>
                  <a:pt x="7610475" y="0"/>
                </a:lnTo>
                <a:lnTo>
                  <a:pt x="0" y="726782"/>
                </a:lnTo>
                <a:lnTo>
                  <a:pt x="0" y="0"/>
                </a:lnTo>
                <a:close/>
              </a:path>
            </a:pathLst>
          </a:cu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562683391"/>
      </p:ext>
    </p:extLst>
  </p:cSld>
  <p:clrMap bg1="lt1" tx1="dk1" bg2="lt2" tx2="dk2" accent1="accent1" accent2="accent2" accent3="accent3" accent4="accent4" accent5="accent5" accent6="accent6" hlink="hlink" folHlink="folHlink"/>
  <p:sldLayoutIdLst>
    <p:sldLayoutId id="2147484078" r:id="rId1"/>
    <p:sldLayoutId id="2147484079" r:id="rId2"/>
    <p:sldLayoutId id="2147484080" r:id="rId3"/>
    <p:sldLayoutId id="2147484081" r:id="rId4"/>
    <p:sldLayoutId id="2147484082" r:id="rId5"/>
    <p:sldLayoutId id="2147484083" r:id="rId6"/>
    <p:sldLayoutId id="2147484087" r:id="rId7"/>
    <p:sldLayoutId id="2147484084" r:id="rId8"/>
    <p:sldLayoutId id="2147483982" r:id="rId9"/>
    <p:sldLayoutId id="2147483983" r:id="rId10"/>
    <p:sldLayoutId id="2147483984" r:id="rId11"/>
    <p:sldLayoutId id="2147483985" r:id="rId12"/>
    <p:sldLayoutId id="2147483986" r:id="rId13"/>
    <p:sldLayoutId id="2147483987" r:id="rId14"/>
    <p:sldLayoutId id="2147483988" r:id="rId15"/>
    <p:sldLayoutId id="2147483989" r:id="rId16"/>
    <p:sldLayoutId id="2147483990" r:id="rId17"/>
    <p:sldLayoutId id="2147483991" r:id="rId18"/>
    <p:sldLayoutId id="2147483992" r:id="rId19"/>
    <p:sldLayoutId id="2147483993" r:id="rId20"/>
    <p:sldLayoutId id="2147483994" r:id="rId21"/>
    <p:sldLayoutId id="2147483995" r:id="rId22"/>
    <p:sldLayoutId id="2147484092" r:id="rId23"/>
    <p:sldLayoutId id="2147483996" r:id="rId24"/>
    <p:sldLayoutId id="2147483997" r:id="rId25"/>
    <p:sldLayoutId id="2147483998" r:id="rId26"/>
    <p:sldLayoutId id="2147484086" r:id="rId27"/>
    <p:sldLayoutId id="2147484000" r:id="rId28"/>
    <p:sldLayoutId id="2147484075" r:id="rId29"/>
    <p:sldLayoutId id="2147484001" r:id="rId30"/>
    <p:sldLayoutId id="2147484076" r:id="rId31"/>
    <p:sldLayoutId id="2147484090" r:id="rId32"/>
    <p:sldLayoutId id="2147484089" r:id="rId33"/>
    <p:sldLayoutId id="2147484091" r:id="rId34"/>
    <p:sldLayoutId id="2147484005" r:id="rId35"/>
    <p:sldLayoutId id="2147484006" r:id="rId36"/>
    <p:sldLayoutId id="2147484007" r:id="rId37"/>
    <p:sldLayoutId id="2147484088" r:id="rId38"/>
    <p:sldLayoutId id="2147483703" r:id="rId39"/>
    <p:sldLayoutId id="2147483704" r:id="rId40"/>
    <p:sldLayoutId id="2147483705" r:id="rId41"/>
    <p:sldLayoutId id="2147483706" r:id="rId42"/>
    <p:sldLayoutId id="2147483707" r:id="rId43"/>
    <p:sldLayoutId id="2147483708" r:id="rId44"/>
    <p:sldLayoutId id="2147483709" r:id="rId45"/>
    <p:sldLayoutId id="2147483710" r:id="rId46"/>
    <p:sldLayoutId id="2147483711" r:id="rId47"/>
    <p:sldLayoutId id="2147483712" r:id="rId48"/>
    <p:sldLayoutId id="2147483713" r:id="rId49"/>
    <p:sldLayoutId id="2147483714" r:id="rId50"/>
    <p:sldLayoutId id="2147483715" r:id="rId51"/>
    <p:sldLayoutId id="2147483717" r:id="rId52"/>
    <p:sldLayoutId id="2147483718" r:id="rId53"/>
    <p:sldLayoutId id="2147484085" r:id="rId54"/>
  </p:sldLayoutIdLst>
  <p:hf hd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4891C-916E-4856-9945-34577BEBEDD3}"/>
              </a:ext>
            </a:extLst>
          </p:cNvPr>
          <p:cNvSpPr>
            <a:spLocks noGrp="1"/>
          </p:cNvSpPr>
          <p:nvPr>
            <p:ph type="title"/>
          </p:nvPr>
        </p:nvSpPr>
        <p:spPr/>
        <p:txBody>
          <a:bodyPr>
            <a:normAutofit fontScale="90000"/>
          </a:bodyPr>
          <a:lstStyle/>
          <a:p>
            <a:r>
              <a:rPr lang="en-GB" dirty="0"/>
              <a:t>TUSSENTIJDSE EVALUATIE</a:t>
            </a:r>
          </a:p>
        </p:txBody>
      </p:sp>
      <p:sp>
        <p:nvSpPr>
          <p:cNvPr id="3" name="Text Placeholder 2">
            <a:extLst>
              <a:ext uri="{FF2B5EF4-FFF2-40B4-BE49-F238E27FC236}">
                <a16:creationId xmlns:a16="http://schemas.microsoft.com/office/drawing/2014/main" id="{AB27416B-2AC3-44B2-B26D-5BDD23E86367}"/>
              </a:ext>
            </a:extLst>
          </p:cNvPr>
          <p:cNvSpPr>
            <a:spLocks noGrp="1"/>
          </p:cNvSpPr>
          <p:nvPr>
            <p:ph type="body" sz="quarter" idx="12"/>
          </p:nvPr>
        </p:nvSpPr>
        <p:spPr>
          <a:xfrm>
            <a:off x="5067392" y="4183852"/>
            <a:ext cx="6353175" cy="607223"/>
          </a:xfrm>
        </p:spPr>
        <p:txBody>
          <a:bodyPr>
            <a:normAutofit fontScale="85000" lnSpcReduction="10000"/>
          </a:bodyPr>
          <a:lstStyle/>
          <a:p>
            <a:r>
              <a:rPr lang="en-GB" dirty="0"/>
              <a:t>door </a:t>
            </a:r>
            <a:r>
              <a:rPr lang="en-GB" b="1" dirty="0"/>
              <a:t>Seppe De Beule</a:t>
            </a:r>
          </a:p>
          <a:p>
            <a:r>
              <a:rPr lang="en-GB" dirty="0"/>
              <a:t>Promotor: </a:t>
            </a:r>
            <a:r>
              <a:rPr lang="en-GB" b="1" dirty="0"/>
              <a:t>Jurgen</a:t>
            </a:r>
            <a:r>
              <a:rPr lang="en-GB" dirty="0"/>
              <a:t> </a:t>
            </a:r>
            <a:r>
              <a:rPr lang="en-GB" b="1" dirty="0"/>
              <a:t>Beyens</a:t>
            </a:r>
            <a:r>
              <a:rPr lang="en-GB" dirty="0"/>
              <a:t> / </a:t>
            </a:r>
            <a:r>
              <a:rPr lang="en-GB" dirty="0" err="1"/>
              <a:t>Stagebegeleider</a:t>
            </a:r>
            <a:r>
              <a:rPr lang="en-GB" dirty="0"/>
              <a:t>: </a:t>
            </a:r>
            <a:r>
              <a:rPr lang="en-GB" b="1" dirty="0"/>
              <a:t>Serge</a:t>
            </a:r>
            <a:r>
              <a:rPr lang="en-GB" dirty="0"/>
              <a:t> </a:t>
            </a:r>
            <a:r>
              <a:rPr lang="en-GB" b="1" dirty="0"/>
              <a:t>Horsmans</a:t>
            </a:r>
          </a:p>
        </p:txBody>
      </p:sp>
      <p:sp>
        <p:nvSpPr>
          <p:cNvPr id="7" name="Footer Placeholder 6">
            <a:extLst>
              <a:ext uri="{FF2B5EF4-FFF2-40B4-BE49-F238E27FC236}">
                <a16:creationId xmlns:a16="http://schemas.microsoft.com/office/drawing/2014/main" id="{B33231D3-CF81-4C74-8C38-5E41BA042888}"/>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Tahoma"/>
                <a:ea typeface="+mn-ea"/>
                <a:cs typeface="+mn-cs"/>
              </a:rPr>
              <a:t>Public</a:t>
            </a:r>
            <a:endParaRPr kumimoji="0" lang="en-US" sz="1200" b="0" i="0" u="none" strike="noStrike" kern="1200" cap="none" spc="0" normalizeH="0" baseline="0" noProof="0" dirty="0">
              <a:ln>
                <a:noFill/>
              </a:ln>
              <a:solidFill>
                <a:srgbClr val="FFFFFF"/>
              </a:solidFill>
              <a:effectLst/>
              <a:uLnTx/>
              <a:uFillTx/>
              <a:latin typeface="Tahoma"/>
              <a:ea typeface="+mn-ea"/>
              <a:cs typeface="+mn-cs"/>
            </a:endParaRPr>
          </a:p>
        </p:txBody>
      </p:sp>
      <p:sp>
        <p:nvSpPr>
          <p:cNvPr id="5" name="Slide Number Placeholder 4">
            <a:extLst>
              <a:ext uri="{FF2B5EF4-FFF2-40B4-BE49-F238E27FC236}">
                <a16:creationId xmlns:a16="http://schemas.microsoft.com/office/drawing/2014/main" id="{51692952-C6FA-4B01-955B-B1887715E2FE}"/>
              </a:ext>
            </a:extLst>
          </p:cNvPr>
          <p:cNvSpPr>
            <a:spLocks noGrp="1"/>
          </p:cNvSpPr>
          <p:nvPr>
            <p:ph type="sldNum" sz="quarter" idx="14"/>
          </p:nvPr>
        </p:nvSpPr>
        <p:spPr/>
        <p:txBody>
          <a:bodyPr/>
          <a:lstStyle/>
          <a:p>
            <a:fld id="{43981729-7503-47A0-96E9-2C54EA94F56A}" type="slidenum">
              <a:rPr lang="en-US" smtClean="0"/>
              <a:pPr/>
              <a:t>1</a:t>
            </a:fld>
            <a:r>
              <a:rPr lang="en-US" dirty="0"/>
              <a:t> / 6</a:t>
            </a:r>
          </a:p>
        </p:txBody>
      </p:sp>
      <p:sp>
        <p:nvSpPr>
          <p:cNvPr id="6" name="Text Placeholder 5">
            <a:extLst>
              <a:ext uri="{FF2B5EF4-FFF2-40B4-BE49-F238E27FC236}">
                <a16:creationId xmlns:a16="http://schemas.microsoft.com/office/drawing/2014/main" id="{9E59FD62-54D1-4A63-800F-6BE2604473F1}"/>
              </a:ext>
            </a:extLst>
          </p:cNvPr>
          <p:cNvSpPr>
            <a:spLocks noGrp="1"/>
          </p:cNvSpPr>
          <p:nvPr>
            <p:ph type="body" sz="quarter" idx="15"/>
          </p:nvPr>
        </p:nvSpPr>
        <p:spPr>
          <a:xfrm>
            <a:off x="5067391" y="5055709"/>
            <a:ext cx="6353175" cy="395751"/>
          </a:xfrm>
        </p:spPr>
        <p:txBody>
          <a:bodyPr/>
          <a:lstStyle/>
          <a:p>
            <a:r>
              <a:rPr lang="en-GB" dirty="0" err="1"/>
              <a:t>woensdag</a:t>
            </a:r>
            <a:r>
              <a:rPr lang="en-GB" dirty="0"/>
              <a:t> 27 </a:t>
            </a:r>
            <a:r>
              <a:rPr lang="en-GB" dirty="0" err="1"/>
              <a:t>maart</a:t>
            </a:r>
            <a:r>
              <a:rPr lang="en-GB" dirty="0"/>
              <a:t> 2019</a:t>
            </a:r>
          </a:p>
        </p:txBody>
      </p:sp>
    </p:spTree>
    <p:extLst>
      <p:ext uri="{BB962C8B-B14F-4D97-AF65-F5344CB8AC3E}">
        <p14:creationId xmlns:p14="http://schemas.microsoft.com/office/powerpoint/2010/main" val="4281207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p>
            <a:fld id="{43981729-7503-47A0-96E9-2C54EA94F56A}" type="slidenum">
              <a:rPr lang="en-US" smtClean="0"/>
              <a:pPr/>
              <a:t>2</a:t>
            </a:fld>
            <a:r>
              <a:rPr lang="en-US" dirty="0"/>
              <a:t> / 6</a:t>
            </a:r>
          </a:p>
        </p:txBody>
      </p:sp>
      <p:sp>
        <p:nvSpPr>
          <p:cNvPr id="3" name="Title 2"/>
          <p:cNvSpPr>
            <a:spLocks noGrp="1"/>
          </p:cNvSpPr>
          <p:nvPr>
            <p:ph type="title"/>
          </p:nvPr>
        </p:nvSpPr>
        <p:spPr/>
        <p:txBody>
          <a:bodyPr/>
          <a:lstStyle/>
          <a:p>
            <a:r>
              <a:rPr lang="nl-BE" dirty="0"/>
              <a:t>DOEL</a:t>
            </a:r>
          </a:p>
        </p:txBody>
      </p:sp>
      <p:sp>
        <p:nvSpPr>
          <p:cNvPr id="8" name="Footer Placeholder 7">
            <a:extLst>
              <a:ext uri="{FF2B5EF4-FFF2-40B4-BE49-F238E27FC236}">
                <a16:creationId xmlns:a16="http://schemas.microsoft.com/office/drawing/2014/main" id="{50C0F7A5-66B3-4BE9-8B4B-164445BE2D9B}"/>
              </a:ext>
            </a:extLst>
          </p:cNvPr>
          <p:cNvSpPr>
            <a:spLocks noGrp="1"/>
          </p:cNvSpPr>
          <p:nvPr>
            <p:ph type="ftr" sz="quarter" idx="14"/>
          </p:nvPr>
        </p:nvSpPr>
        <p:spPr/>
        <p:txBody>
          <a:bodyPr/>
          <a:lstStyle/>
          <a:p>
            <a:r>
              <a:rPr lang="en-US"/>
              <a:t>Public</a:t>
            </a:r>
            <a:endParaRPr lang="en-US" dirty="0"/>
          </a:p>
        </p:txBody>
      </p:sp>
      <p:cxnSp>
        <p:nvCxnSpPr>
          <p:cNvPr id="21" name="Straight Connector 20">
            <a:extLst>
              <a:ext uri="{FF2B5EF4-FFF2-40B4-BE49-F238E27FC236}">
                <a16:creationId xmlns:a16="http://schemas.microsoft.com/office/drawing/2014/main" id="{AA6CCAA2-4223-42DF-8465-15F9A625276F}"/>
              </a:ext>
            </a:extLst>
          </p:cNvPr>
          <p:cNvCxnSpPr>
            <a:cxnSpLocks/>
          </p:cNvCxnSpPr>
          <p:nvPr/>
        </p:nvCxnSpPr>
        <p:spPr>
          <a:xfrm>
            <a:off x="5443429" y="800410"/>
            <a:ext cx="0" cy="5688388"/>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8292146-2E43-4AF7-BF2E-BAAF67EE17D7}"/>
              </a:ext>
            </a:extLst>
          </p:cNvPr>
          <p:cNvSpPr txBox="1"/>
          <p:nvPr/>
        </p:nvSpPr>
        <p:spPr>
          <a:xfrm>
            <a:off x="863601" y="1850912"/>
            <a:ext cx="938077" cy="369332"/>
          </a:xfrm>
          <a:prstGeom prst="rect">
            <a:avLst/>
          </a:prstGeom>
          <a:noFill/>
        </p:spPr>
        <p:txBody>
          <a:bodyPr wrap="none" rtlCol="0">
            <a:spAutoFit/>
          </a:bodyPr>
          <a:lstStyle/>
          <a:p>
            <a:r>
              <a:rPr lang="nl-BE" b="1" dirty="0">
                <a:solidFill>
                  <a:schemeClr val="bg1"/>
                </a:solidFill>
              </a:rPr>
              <a:t>Huidig</a:t>
            </a:r>
          </a:p>
        </p:txBody>
      </p:sp>
      <p:sp>
        <p:nvSpPr>
          <p:cNvPr id="25" name="Rectangle 24">
            <a:extLst>
              <a:ext uri="{FF2B5EF4-FFF2-40B4-BE49-F238E27FC236}">
                <a16:creationId xmlns:a16="http://schemas.microsoft.com/office/drawing/2014/main" id="{E5930E6C-BD80-4EF3-8882-D8EDDC1AF175}"/>
              </a:ext>
            </a:extLst>
          </p:cNvPr>
          <p:cNvSpPr/>
          <p:nvPr/>
        </p:nvSpPr>
        <p:spPr>
          <a:xfrm>
            <a:off x="978055" y="2939711"/>
            <a:ext cx="1417739"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bg1"/>
                </a:solidFill>
              </a:rPr>
              <a:t>Databases</a:t>
            </a:r>
          </a:p>
        </p:txBody>
      </p:sp>
      <p:sp>
        <p:nvSpPr>
          <p:cNvPr id="26" name="Rectangle 25">
            <a:extLst>
              <a:ext uri="{FF2B5EF4-FFF2-40B4-BE49-F238E27FC236}">
                <a16:creationId xmlns:a16="http://schemas.microsoft.com/office/drawing/2014/main" id="{849FB2BB-DD6C-42D0-A529-EDC7E0AE10BC}"/>
              </a:ext>
            </a:extLst>
          </p:cNvPr>
          <p:cNvSpPr/>
          <p:nvPr/>
        </p:nvSpPr>
        <p:spPr>
          <a:xfrm>
            <a:off x="978054" y="3904662"/>
            <a:ext cx="1417739"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bg1"/>
                </a:solidFill>
              </a:rPr>
              <a:t>Tabellen</a:t>
            </a:r>
          </a:p>
        </p:txBody>
      </p:sp>
      <p:sp>
        <p:nvSpPr>
          <p:cNvPr id="27" name="Rectangle 26">
            <a:extLst>
              <a:ext uri="{FF2B5EF4-FFF2-40B4-BE49-F238E27FC236}">
                <a16:creationId xmlns:a16="http://schemas.microsoft.com/office/drawing/2014/main" id="{CAD2F759-4C1D-4D40-A3BB-01EF3F4CD22B}"/>
              </a:ext>
            </a:extLst>
          </p:cNvPr>
          <p:cNvSpPr/>
          <p:nvPr/>
        </p:nvSpPr>
        <p:spPr>
          <a:xfrm>
            <a:off x="3433527" y="3904662"/>
            <a:ext cx="1417739"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bg1"/>
                </a:solidFill>
              </a:rPr>
              <a:t>SQL Queries (controles)</a:t>
            </a:r>
          </a:p>
        </p:txBody>
      </p:sp>
      <p:cxnSp>
        <p:nvCxnSpPr>
          <p:cNvPr id="28" name="Straight Arrow Connector 27">
            <a:extLst>
              <a:ext uri="{FF2B5EF4-FFF2-40B4-BE49-F238E27FC236}">
                <a16:creationId xmlns:a16="http://schemas.microsoft.com/office/drawing/2014/main" id="{3D62EDF1-55DF-4557-943B-BC815452C430}"/>
              </a:ext>
            </a:extLst>
          </p:cNvPr>
          <p:cNvCxnSpPr>
            <a:stCxn id="26" idx="3"/>
            <a:endCxn id="27" idx="1"/>
          </p:cNvCxnSpPr>
          <p:nvPr/>
        </p:nvCxnSpPr>
        <p:spPr>
          <a:xfrm>
            <a:off x="2395793" y="4361862"/>
            <a:ext cx="103773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Cloud 31">
            <a:extLst>
              <a:ext uri="{FF2B5EF4-FFF2-40B4-BE49-F238E27FC236}">
                <a16:creationId xmlns:a16="http://schemas.microsoft.com/office/drawing/2014/main" id="{D6C5E2FD-47D8-4850-8770-B393D118B0E8}"/>
              </a:ext>
            </a:extLst>
          </p:cNvPr>
          <p:cNvSpPr/>
          <p:nvPr/>
        </p:nvSpPr>
        <p:spPr>
          <a:xfrm rot="21273920">
            <a:off x="5778489" y="1265026"/>
            <a:ext cx="5649881" cy="3081954"/>
          </a:xfrm>
          <a:prstGeom prst="cloud">
            <a:avLst/>
          </a:prstGeom>
          <a:solidFill>
            <a:schemeClr val="bg1">
              <a:lumMod val="9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solidFill>
                <a:schemeClr val="bg1"/>
              </a:solidFill>
            </a:endParaRPr>
          </a:p>
        </p:txBody>
      </p:sp>
      <p:sp>
        <p:nvSpPr>
          <p:cNvPr id="34" name="Rectangle 33">
            <a:extLst>
              <a:ext uri="{FF2B5EF4-FFF2-40B4-BE49-F238E27FC236}">
                <a16:creationId xmlns:a16="http://schemas.microsoft.com/office/drawing/2014/main" id="{376FF2DE-79EB-4A14-8078-A2B712D8C0D2}"/>
              </a:ext>
            </a:extLst>
          </p:cNvPr>
          <p:cNvSpPr/>
          <p:nvPr/>
        </p:nvSpPr>
        <p:spPr>
          <a:xfrm>
            <a:off x="6512766" y="2307292"/>
            <a:ext cx="1417739"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bg1"/>
                </a:solidFill>
              </a:rPr>
              <a:t>Databases</a:t>
            </a:r>
          </a:p>
        </p:txBody>
      </p:sp>
      <p:sp>
        <p:nvSpPr>
          <p:cNvPr id="35" name="Rectangle 34">
            <a:extLst>
              <a:ext uri="{FF2B5EF4-FFF2-40B4-BE49-F238E27FC236}">
                <a16:creationId xmlns:a16="http://schemas.microsoft.com/office/drawing/2014/main" id="{ABF68E95-757A-4D1E-96A4-33E9EE41F87A}"/>
              </a:ext>
            </a:extLst>
          </p:cNvPr>
          <p:cNvSpPr/>
          <p:nvPr/>
        </p:nvSpPr>
        <p:spPr>
          <a:xfrm>
            <a:off x="7999089" y="2307292"/>
            <a:ext cx="1417739"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bg1"/>
                </a:solidFill>
              </a:rPr>
              <a:t>Tabellen</a:t>
            </a:r>
          </a:p>
        </p:txBody>
      </p:sp>
      <p:cxnSp>
        <p:nvCxnSpPr>
          <p:cNvPr id="36" name="Straight Arrow Connector 35">
            <a:extLst>
              <a:ext uri="{FF2B5EF4-FFF2-40B4-BE49-F238E27FC236}">
                <a16:creationId xmlns:a16="http://schemas.microsoft.com/office/drawing/2014/main" id="{FAB0590B-B8AE-45EE-82A5-11996F311712}"/>
              </a:ext>
            </a:extLst>
          </p:cNvPr>
          <p:cNvCxnSpPr>
            <a:cxnSpLocks/>
          </p:cNvCxnSpPr>
          <p:nvPr/>
        </p:nvCxnSpPr>
        <p:spPr>
          <a:xfrm>
            <a:off x="9304900" y="3644604"/>
            <a:ext cx="0" cy="1242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102D365A-7D1B-42E0-A0BE-FA78EC9A54C6}"/>
              </a:ext>
            </a:extLst>
          </p:cNvPr>
          <p:cNvSpPr/>
          <p:nvPr/>
        </p:nvSpPr>
        <p:spPr>
          <a:xfrm>
            <a:off x="9061023" y="2931543"/>
            <a:ext cx="1317667" cy="7130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dirty="0">
                <a:solidFill>
                  <a:schemeClr val="bg1"/>
                </a:solidFill>
              </a:rPr>
              <a:t>AX framework(?)</a:t>
            </a:r>
          </a:p>
        </p:txBody>
      </p:sp>
      <p:sp>
        <p:nvSpPr>
          <p:cNvPr id="38" name="Rectangle 37">
            <a:extLst>
              <a:ext uri="{FF2B5EF4-FFF2-40B4-BE49-F238E27FC236}">
                <a16:creationId xmlns:a16="http://schemas.microsoft.com/office/drawing/2014/main" id="{852AB770-3698-42E0-A40A-66078DB45A30}"/>
              </a:ext>
            </a:extLst>
          </p:cNvPr>
          <p:cNvSpPr/>
          <p:nvPr/>
        </p:nvSpPr>
        <p:spPr>
          <a:xfrm>
            <a:off x="9148805" y="4887364"/>
            <a:ext cx="1417739"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bg1"/>
                </a:solidFill>
              </a:rPr>
              <a:t>(.NET?) checks &amp; procedures</a:t>
            </a:r>
          </a:p>
        </p:txBody>
      </p:sp>
      <p:sp>
        <p:nvSpPr>
          <p:cNvPr id="39" name="TextBox 38">
            <a:extLst>
              <a:ext uri="{FF2B5EF4-FFF2-40B4-BE49-F238E27FC236}">
                <a16:creationId xmlns:a16="http://schemas.microsoft.com/office/drawing/2014/main" id="{D1BC0B5F-06D9-46F8-9A66-9DBCB64030BF}"/>
              </a:ext>
            </a:extLst>
          </p:cNvPr>
          <p:cNvSpPr txBox="1"/>
          <p:nvPr/>
        </p:nvSpPr>
        <p:spPr>
          <a:xfrm>
            <a:off x="8283658" y="4357397"/>
            <a:ext cx="1102610" cy="461665"/>
          </a:xfrm>
          <a:prstGeom prst="rect">
            <a:avLst/>
          </a:prstGeom>
          <a:noFill/>
        </p:spPr>
        <p:txBody>
          <a:bodyPr wrap="none" rtlCol="0">
            <a:spAutoFit/>
          </a:bodyPr>
          <a:lstStyle/>
          <a:p>
            <a:r>
              <a:rPr lang="nl-BE" sz="1200" dirty="0">
                <a:solidFill>
                  <a:schemeClr val="bg1"/>
                </a:solidFill>
              </a:rPr>
              <a:t>Resultaat van</a:t>
            </a:r>
          </a:p>
          <a:p>
            <a:r>
              <a:rPr lang="nl-BE" sz="1200" dirty="0">
                <a:solidFill>
                  <a:schemeClr val="bg1"/>
                </a:solidFill>
              </a:rPr>
              <a:t>een check</a:t>
            </a:r>
          </a:p>
        </p:txBody>
      </p:sp>
      <p:cxnSp>
        <p:nvCxnSpPr>
          <p:cNvPr id="40" name="Straight Arrow Connector 39">
            <a:extLst>
              <a:ext uri="{FF2B5EF4-FFF2-40B4-BE49-F238E27FC236}">
                <a16:creationId xmlns:a16="http://schemas.microsoft.com/office/drawing/2014/main" id="{F13F2650-D9CF-482C-8A7F-2AD2D30DD63A}"/>
              </a:ext>
            </a:extLst>
          </p:cNvPr>
          <p:cNvCxnSpPr>
            <a:cxnSpLocks/>
          </p:cNvCxnSpPr>
          <p:nvPr/>
        </p:nvCxnSpPr>
        <p:spPr>
          <a:xfrm flipV="1">
            <a:off x="10044530" y="3644604"/>
            <a:ext cx="0" cy="12427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AFB44787-ABB7-494D-96AD-5ABE9B546D41}"/>
              </a:ext>
            </a:extLst>
          </p:cNvPr>
          <p:cNvSpPr txBox="1"/>
          <p:nvPr/>
        </p:nvSpPr>
        <p:spPr>
          <a:xfrm>
            <a:off x="10044530" y="3818952"/>
            <a:ext cx="1414554" cy="461665"/>
          </a:xfrm>
          <a:prstGeom prst="rect">
            <a:avLst/>
          </a:prstGeom>
          <a:noFill/>
        </p:spPr>
        <p:txBody>
          <a:bodyPr wrap="none" rtlCol="0">
            <a:spAutoFit/>
          </a:bodyPr>
          <a:lstStyle/>
          <a:p>
            <a:r>
              <a:rPr lang="nl-BE" sz="1200" dirty="0">
                <a:solidFill>
                  <a:schemeClr val="bg1"/>
                </a:solidFill>
              </a:rPr>
              <a:t>Commando geven</a:t>
            </a:r>
          </a:p>
          <a:p>
            <a:r>
              <a:rPr lang="nl-BE" sz="1200" dirty="0">
                <a:solidFill>
                  <a:schemeClr val="bg1"/>
                </a:solidFill>
              </a:rPr>
              <a:t>voor een check</a:t>
            </a:r>
          </a:p>
        </p:txBody>
      </p:sp>
      <p:sp>
        <p:nvSpPr>
          <p:cNvPr id="42" name="TextBox 41">
            <a:extLst>
              <a:ext uri="{FF2B5EF4-FFF2-40B4-BE49-F238E27FC236}">
                <a16:creationId xmlns:a16="http://schemas.microsoft.com/office/drawing/2014/main" id="{23808BD4-F846-4D6A-9A4D-430286A674E1}"/>
              </a:ext>
            </a:extLst>
          </p:cNvPr>
          <p:cNvSpPr txBox="1"/>
          <p:nvPr/>
        </p:nvSpPr>
        <p:spPr>
          <a:xfrm>
            <a:off x="10044530" y="4280833"/>
            <a:ext cx="1655518" cy="461665"/>
          </a:xfrm>
          <a:prstGeom prst="rect">
            <a:avLst/>
          </a:prstGeom>
          <a:noFill/>
        </p:spPr>
        <p:txBody>
          <a:bodyPr wrap="none" rtlCol="0">
            <a:spAutoFit/>
          </a:bodyPr>
          <a:lstStyle/>
          <a:p>
            <a:r>
              <a:rPr lang="nl-BE" sz="1200" dirty="0">
                <a:solidFill>
                  <a:schemeClr val="bg1"/>
                </a:solidFill>
              </a:rPr>
              <a:t>Procedure doorsturen</a:t>
            </a:r>
          </a:p>
          <a:p>
            <a:r>
              <a:rPr lang="nl-BE" sz="1200" dirty="0">
                <a:solidFill>
                  <a:schemeClr val="bg1"/>
                </a:solidFill>
              </a:rPr>
              <a:t>in geval van error</a:t>
            </a:r>
          </a:p>
        </p:txBody>
      </p:sp>
      <p:sp>
        <p:nvSpPr>
          <p:cNvPr id="43" name="TextBox 42">
            <a:extLst>
              <a:ext uri="{FF2B5EF4-FFF2-40B4-BE49-F238E27FC236}">
                <a16:creationId xmlns:a16="http://schemas.microsoft.com/office/drawing/2014/main" id="{77BF9225-7FF8-492C-B96B-73F527D2EBBE}"/>
              </a:ext>
            </a:extLst>
          </p:cNvPr>
          <p:cNvSpPr txBox="1"/>
          <p:nvPr/>
        </p:nvSpPr>
        <p:spPr>
          <a:xfrm>
            <a:off x="7999089" y="1658202"/>
            <a:ext cx="2801216" cy="369332"/>
          </a:xfrm>
          <a:prstGeom prst="rect">
            <a:avLst/>
          </a:prstGeom>
          <a:noFill/>
        </p:spPr>
        <p:txBody>
          <a:bodyPr wrap="none" rtlCol="0">
            <a:spAutoFit/>
          </a:bodyPr>
          <a:lstStyle/>
          <a:p>
            <a:r>
              <a:rPr lang="nl-BE" dirty="0">
                <a:solidFill>
                  <a:schemeClr val="tx2"/>
                </a:solidFill>
              </a:rPr>
              <a:t>Microsoft Dynamics Cloud</a:t>
            </a:r>
          </a:p>
        </p:txBody>
      </p:sp>
      <p:sp>
        <p:nvSpPr>
          <p:cNvPr id="44" name="TextBox 43">
            <a:extLst>
              <a:ext uri="{FF2B5EF4-FFF2-40B4-BE49-F238E27FC236}">
                <a16:creationId xmlns:a16="http://schemas.microsoft.com/office/drawing/2014/main" id="{088EDFE7-8862-4B9A-9893-53A62149760F}"/>
              </a:ext>
            </a:extLst>
          </p:cNvPr>
          <p:cNvSpPr txBox="1"/>
          <p:nvPr/>
        </p:nvSpPr>
        <p:spPr>
          <a:xfrm>
            <a:off x="8491857" y="440282"/>
            <a:ext cx="922047" cy="369332"/>
          </a:xfrm>
          <a:prstGeom prst="rect">
            <a:avLst/>
          </a:prstGeom>
          <a:noFill/>
        </p:spPr>
        <p:txBody>
          <a:bodyPr wrap="none" rtlCol="0">
            <a:spAutoFit/>
          </a:bodyPr>
          <a:lstStyle/>
          <a:p>
            <a:r>
              <a:rPr lang="nl-BE" b="1" dirty="0">
                <a:solidFill>
                  <a:schemeClr val="bg1"/>
                </a:solidFill>
              </a:rPr>
              <a:t>Nieuw</a:t>
            </a:r>
          </a:p>
        </p:txBody>
      </p:sp>
      <p:sp>
        <p:nvSpPr>
          <p:cNvPr id="45" name="TextBox 44">
            <a:extLst>
              <a:ext uri="{FF2B5EF4-FFF2-40B4-BE49-F238E27FC236}">
                <a16:creationId xmlns:a16="http://schemas.microsoft.com/office/drawing/2014/main" id="{D75D4C1F-DC78-48AD-B1A5-DBEABECF3C20}"/>
              </a:ext>
            </a:extLst>
          </p:cNvPr>
          <p:cNvSpPr txBox="1"/>
          <p:nvPr/>
        </p:nvSpPr>
        <p:spPr>
          <a:xfrm>
            <a:off x="9003271" y="2930970"/>
            <a:ext cx="527709" cy="276999"/>
          </a:xfrm>
          <a:prstGeom prst="rect">
            <a:avLst/>
          </a:prstGeom>
          <a:noFill/>
        </p:spPr>
        <p:txBody>
          <a:bodyPr wrap="none" rtlCol="0">
            <a:spAutoFit/>
          </a:bodyPr>
          <a:lstStyle/>
          <a:p>
            <a:r>
              <a:rPr lang="nl-BE" sz="1200" dirty="0">
                <a:solidFill>
                  <a:schemeClr val="bg1"/>
                </a:solidFill>
              </a:rPr>
              <a:t>SQL?</a:t>
            </a:r>
          </a:p>
        </p:txBody>
      </p:sp>
    </p:spTree>
    <p:extLst>
      <p:ext uri="{BB962C8B-B14F-4D97-AF65-F5344CB8AC3E}">
        <p14:creationId xmlns:p14="http://schemas.microsoft.com/office/powerpoint/2010/main" val="418503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p>
            <a:fld id="{43981729-7503-47A0-96E9-2C54EA94F56A}" type="slidenum">
              <a:rPr lang="en-US" smtClean="0"/>
              <a:pPr/>
              <a:t>3</a:t>
            </a:fld>
            <a:r>
              <a:rPr lang="en-US" dirty="0"/>
              <a:t> / 6</a:t>
            </a:r>
          </a:p>
        </p:txBody>
      </p:sp>
      <p:sp>
        <p:nvSpPr>
          <p:cNvPr id="3" name="Title 2"/>
          <p:cNvSpPr>
            <a:spLocks noGrp="1"/>
          </p:cNvSpPr>
          <p:nvPr>
            <p:ph type="title"/>
          </p:nvPr>
        </p:nvSpPr>
        <p:spPr/>
        <p:txBody>
          <a:bodyPr/>
          <a:lstStyle/>
          <a:p>
            <a:r>
              <a:rPr lang="nl-BE" dirty="0"/>
              <a:t>SPRINT PLANNING</a:t>
            </a:r>
          </a:p>
        </p:txBody>
      </p:sp>
      <p:sp>
        <p:nvSpPr>
          <p:cNvPr id="8" name="Footer Placeholder 7">
            <a:extLst>
              <a:ext uri="{FF2B5EF4-FFF2-40B4-BE49-F238E27FC236}">
                <a16:creationId xmlns:a16="http://schemas.microsoft.com/office/drawing/2014/main" id="{50C0F7A5-66B3-4BE9-8B4B-164445BE2D9B}"/>
              </a:ext>
            </a:extLst>
          </p:cNvPr>
          <p:cNvSpPr>
            <a:spLocks noGrp="1"/>
          </p:cNvSpPr>
          <p:nvPr>
            <p:ph type="ftr" sz="quarter" idx="14"/>
          </p:nvPr>
        </p:nvSpPr>
        <p:spPr/>
        <p:txBody>
          <a:bodyPr/>
          <a:lstStyle/>
          <a:p>
            <a:r>
              <a:rPr lang="en-US"/>
              <a:t>Public</a:t>
            </a:r>
            <a:endParaRPr lang="en-US" dirty="0"/>
          </a:p>
        </p:txBody>
      </p:sp>
      <p:sp>
        <p:nvSpPr>
          <p:cNvPr id="15" name="Hexagon 14">
            <a:extLst>
              <a:ext uri="{FF2B5EF4-FFF2-40B4-BE49-F238E27FC236}">
                <a16:creationId xmlns:a16="http://schemas.microsoft.com/office/drawing/2014/main" id="{317D0B1E-52CE-4D85-BC1C-82EBE20E4C44}"/>
              </a:ext>
            </a:extLst>
          </p:cNvPr>
          <p:cNvSpPr/>
          <p:nvPr/>
        </p:nvSpPr>
        <p:spPr>
          <a:xfrm>
            <a:off x="177103" y="3360969"/>
            <a:ext cx="2239469" cy="1950969"/>
          </a:xfrm>
          <a:prstGeom prst="hexagon">
            <a:avLst/>
          </a:prstGeom>
          <a:noFill/>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nl-BE" b="1" dirty="0">
                <a:solidFill>
                  <a:schemeClr val="bg2"/>
                </a:solidFill>
              </a:rPr>
              <a:t>Sprint 1</a:t>
            </a:r>
          </a:p>
          <a:p>
            <a:pPr algn="ctr"/>
            <a:r>
              <a:rPr lang="nl-BE" dirty="0">
                <a:solidFill>
                  <a:schemeClr val="bg2"/>
                </a:solidFill>
              </a:rPr>
              <a:t>Overstap naar D365</a:t>
            </a:r>
          </a:p>
          <a:p>
            <a:pPr algn="ctr"/>
            <a:endParaRPr lang="nl-BE" dirty="0">
              <a:solidFill>
                <a:schemeClr val="bg2"/>
              </a:solidFill>
            </a:endParaRPr>
          </a:p>
          <a:p>
            <a:pPr algn="ctr"/>
            <a:r>
              <a:rPr lang="nl-BE" sz="1300" dirty="0">
                <a:solidFill>
                  <a:schemeClr val="bg2"/>
                </a:solidFill>
              </a:rPr>
              <a:t>21/02 – 15/03</a:t>
            </a:r>
          </a:p>
        </p:txBody>
      </p:sp>
      <p:sp>
        <p:nvSpPr>
          <p:cNvPr id="16" name="Hexagon 15">
            <a:extLst>
              <a:ext uri="{FF2B5EF4-FFF2-40B4-BE49-F238E27FC236}">
                <a16:creationId xmlns:a16="http://schemas.microsoft.com/office/drawing/2014/main" id="{3AC634DD-2F76-438E-9148-E643C7B32360}"/>
              </a:ext>
            </a:extLst>
          </p:cNvPr>
          <p:cNvSpPr/>
          <p:nvPr/>
        </p:nvSpPr>
        <p:spPr>
          <a:xfrm>
            <a:off x="2061273" y="4411731"/>
            <a:ext cx="2239469" cy="1950969"/>
          </a:xfrm>
          <a:prstGeom prst="hexagon">
            <a:avLst/>
          </a:prstGeom>
          <a:noFill/>
          <a:ln w="76200"/>
        </p:spPr>
        <p:style>
          <a:lnRef idx="2">
            <a:schemeClr val="accent2"/>
          </a:lnRef>
          <a:fillRef idx="1">
            <a:schemeClr val="lt1"/>
          </a:fillRef>
          <a:effectRef idx="0">
            <a:schemeClr val="accent2"/>
          </a:effectRef>
          <a:fontRef idx="minor">
            <a:schemeClr val="dk1"/>
          </a:fontRef>
        </p:style>
        <p:txBody>
          <a:bodyPr rtlCol="0" anchor="ctr"/>
          <a:lstStyle/>
          <a:p>
            <a:pPr algn="ctr"/>
            <a:r>
              <a:rPr lang="nl-BE" b="1" dirty="0">
                <a:solidFill>
                  <a:schemeClr val="bg2"/>
                </a:solidFill>
              </a:rPr>
              <a:t>Sprint 2</a:t>
            </a:r>
          </a:p>
          <a:p>
            <a:pPr algn="ctr"/>
            <a:r>
              <a:rPr lang="nl-BE" dirty="0">
                <a:solidFill>
                  <a:schemeClr val="bg2"/>
                </a:solidFill>
              </a:rPr>
              <a:t>Version-control</a:t>
            </a:r>
          </a:p>
          <a:p>
            <a:pPr algn="ctr"/>
            <a:endParaRPr lang="nl-BE" dirty="0">
              <a:solidFill>
                <a:schemeClr val="bg2"/>
              </a:solidFill>
            </a:endParaRPr>
          </a:p>
          <a:p>
            <a:pPr algn="ctr"/>
            <a:r>
              <a:rPr lang="nl-BE" sz="1300" dirty="0">
                <a:solidFill>
                  <a:schemeClr val="bg2"/>
                </a:solidFill>
              </a:rPr>
              <a:t>18/03 – 29/03</a:t>
            </a:r>
          </a:p>
        </p:txBody>
      </p:sp>
      <p:sp>
        <p:nvSpPr>
          <p:cNvPr id="17" name="Hexagon 16">
            <a:extLst>
              <a:ext uri="{FF2B5EF4-FFF2-40B4-BE49-F238E27FC236}">
                <a16:creationId xmlns:a16="http://schemas.microsoft.com/office/drawing/2014/main" id="{9C061841-AA67-432C-8C96-3FE5C02E2233}"/>
              </a:ext>
            </a:extLst>
          </p:cNvPr>
          <p:cNvSpPr/>
          <p:nvPr/>
        </p:nvSpPr>
        <p:spPr>
          <a:xfrm>
            <a:off x="3957417" y="3362058"/>
            <a:ext cx="2239469" cy="1950969"/>
          </a:xfrm>
          <a:prstGeom prst="hexagon">
            <a:avLst/>
          </a:prstGeom>
          <a:noFill/>
          <a:ln w="76200"/>
        </p:spPr>
        <p:style>
          <a:lnRef idx="2">
            <a:schemeClr val="accent3"/>
          </a:lnRef>
          <a:fillRef idx="1">
            <a:schemeClr val="lt1"/>
          </a:fillRef>
          <a:effectRef idx="0">
            <a:schemeClr val="accent3"/>
          </a:effectRef>
          <a:fontRef idx="minor">
            <a:schemeClr val="dk1"/>
          </a:fontRef>
        </p:style>
        <p:txBody>
          <a:bodyPr rtlCol="0" anchor="ctr"/>
          <a:lstStyle/>
          <a:p>
            <a:pPr algn="ctr"/>
            <a:r>
              <a:rPr lang="nl-BE" b="1" dirty="0">
                <a:solidFill>
                  <a:schemeClr val="bg2"/>
                </a:solidFill>
              </a:rPr>
              <a:t>Sprint 3</a:t>
            </a:r>
          </a:p>
          <a:p>
            <a:pPr algn="ctr"/>
            <a:r>
              <a:rPr lang="nl-BE" dirty="0">
                <a:solidFill>
                  <a:schemeClr val="bg2"/>
                </a:solidFill>
              </a:rPr>
              <a:t>Configuratie</a:t>
            </a:r>
          </a:p>
          <a:p>
            <a:pPr algn="ctr"/>
            <a:endParaRPr lang="nl-BE" dirty="0">
              <a:solidFill>
                <a:schemeClr val="bg2"/>
              </a:solidFill>
            </a:endParaRPr>
          </a:p>
          <a:p>
            <a:pPr algn="ctr"/>
            <a:r>
              <a:rPr lang="nl-BE" sz="1300" dirty="0">
                <a:solidFill>
                  <a:schemeClr val="bg2"/>
                </a:solidFill>
              </a:rPr>
              <a:t>01/04 – 12/04</a:t>
            </a:r>
          </a:p>
        </p:txBody>
      </p:sp>
      <p:sp>
        <p:nvSpPr>
          <p:cNvPr id="18" name="Hexagon 17">
            <a:extLst>
              <a:ext uri="{FF2B5EF4-FFF2-40B4-BE49-F238E27FC236}">
                <a16:creationId xmlns:a16="http://schemas.microsoft.com/office/drawing/2014/main" id="{AB6A8719-2C15-44E7-B575-717137915121}"/>
              </a:ext>
            </a:extLst>
          </p:cNvPr>
          <p:cNvSpPr/>
          <p:nvPr/>
        </p:nvSpPr>
        <p:spPr>
          <a:xfrm>
            <a:off x="5853561" y="4411730"/>
            <a:ext cx="2239469" cy="1950969"/>
          </a:xfrm>
          <a:prstGeom prst="hexagon">
            <a:avLst/>
          </a:prstGeom>
          <a:noFill/>
          <a:ln w="762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nl-BE" b="1" dirty="0">
                <a:solidFill>
                  <a:schemeClr val="bg2"/>
                </a:solidFill>
              </a:rPr>
              <a:t>Sprint 4</a:t>
            </a:r>
          </a:p>
          <a:p>
            <a:pPr algn="ctr"/>
            <a:r>
              <a:rPr lang="nl-BE" dirty="0">
                <a:solidFill>
                  <a:schemeClr val="bg2"/>
                </a:solidFill>
              </a:rPr>
              <a:t>Self-healing</a:t>
            </a:r>
          </a:p>
          <a:p>
            <a:pPr algn="ctr"/>
            <a:endParaRPr lang="nl-BE" dirty="0">
              <a:solidFill>
                <a:schemeClr val="bg2"/>
              </a:solidFill>
            </a:endParaRPr>
          </a:p>
          <a:p>
            <a:pPr algn="ctr"/>
            <a:r>
              <a:rPr lang="nl-BE" sz="1300" dirty="0">
                <a:solidFill>
                  <a:schemeClr val="bg2"/>
                </a:solidFill>
              </a:rPr>
              <a:t>15/04 – 26/04</a:t>
            </a:r>
          </a:p>
        </p:txBody>
      </p:sp>
      <p:sp>
        <p:nvSpPr>
          <p:cNvPr id="19" name="Hexagon 18">
            <a:extLst>
              <a:ext uri="{FF2B5EF4-FFF2-40B4-BE49-F238E27FC236}">
                <a16:creationId xmlns:a16="http://schemas.microsoft.com/office/drawing/2014/main" id="{DC06E37E-2397-46E3-8C5B-A93F018DB6BE}"/>
              </a:ext>
            </a:extLst>
          </p:cNvPr>
          <p:cNvSpPr/>
          <p:nvPr/>
        </p:nvSpPr>
        <p:spPr>
          <a:xfrm>
            <a:off x="7737731" y="3360969"/>
            <a:ext cx="2239469" cy="1950969"/>
          </a:xfrm>
          <a:prstGeom prst="hexagon">
            <a:avLst/>
          </a:prstGeom>
          <a:noFill/>
          <a:ln w="76200"/>
        </p:spPr>
        <p:style>
          <a:lnRef idx="2">
            <a:schemeClr val="accent5"/>
          </a:lnRef>
          <a:fillRef idx="1">
            <a:schemeClr val="lt1"/>
          </a:fillRef>
          <a:effectRef idx="0">
            <a:schemeClr val="accent5"/>
          </a:effectRef>
          <a:fontRef idx="minor">
            <a:schemeClr val="dk1"/>
          </a:fontRef>
        </p:style>
        <p:txBody>
          <a:bodyPr rtlCol="0" anchor="ctr"/>
          <a:lstStyle/>
          <a:p>
            <a:pPr algn="ctr"/>
            <a:r>
              <a:rPr lang="nl-BE" b="1" dirty="0">
                <a:solidFill>
                  <a:schemeClr val="bg2"/>
                </a:solidFill>
              </a:rPr>
              <a:t>Sprint 5</a:t>
            </a:r>
          </a:p>
          <a:p>
            <a:pPr algn="ctr"/>
            <a:r>
              <a:rPr lang="nl-BE" dirty="0">
                <a:solidFill>
                  <a:schemeClr val="bg2"/>
                </a:solidFill>
              </a:rPr>
              <a:t>User interface</a:t>
            </a:r>
          </a:p>
          <a:p>
            <a:pPr algn="ctr"/>
            <a:endParaRPr lang="nl-BE" dirty="0">
              <a:solidFill>
                <a:schemeClr val="bg2"/>
              </a:solidFill>
            </a:endParaRPr>
          </a:p>
          <a:p>
            <a:pPr algn="ctr"/>
            <a:r>
              <a:rPr lang="nl-BE" sz="1300" dirty="0">
                <a:solidFill>
                  <a:schemeClr val="bg2"/>
                </a:solidFill>
              </a:rPr>
              <a:t>29/04 – 10/05</a:t>
            </a:r>
          </a:p>
        </p:txBody>
      </p:sp>
      <p:sp>
        <p:nvSpPr>
          <p:cNvPr id="20" name="Hexagon 19">
            <a:extLst>
              <a:ext uri="{FF2B5EF4-FFF2-40B4-BE49-F238E27FC236}">
                <a16:creationId xmlns:a16="http://schemas.microsoft.com/office/drawing/2014/main" id="{33617648-61AD-41B5-B105-4C0F20D6F28C}"/>
              </a:ext>
            </a:extLst>
          </p:cNvPr>
          <p:cNvSpPr/>
          <p:nvPr/>
        </p:nvSpPr>
        <p:spPr>
          <a:xfrm>
            <a:off x="9633875" y="4411730"/>
            <a:ext cx="2239469" cy="1950969"/>
          </a:xfrm>
          <a:prstGeom prst="hexagon">
            <a:avLst/>
          </a:prstGeom>
          <a:noFill/>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b="1" dirty="0">
                <a:solidFill>
                  <a:schemeClr val="bg2"/>
                </a:solidFill>
              </a:rPr>
              <a:t>Sprint 6</a:t>
            </a:r>
          </a:p>
          <a:p>
            <a:pPr algn="ctr"/>
            <a:r>
              <a:rPr lang="nl-BE" dirty="0">
                <a:solidFill>
                  <a:schemeClr val="bg2"/>
                </a:solidFill>
              </a:rPr>
              <a:t>Mobiele app</a:t>
            </a:r>
          </a:p>
          <a:p>
            <a:pPr algn="ctr"/>
            <a:endParaRPr lang="nl-BE" dirty="0">
              <a:solidFill>
                <a:schemeClr val="bg2"/>
              </a:solidFill>
            </a:endParaRPr>
          </a:p>
          <a:p>
            <a:pPr algn="ctr"/>
            <a:r>
              <a:rPr lang="nl-BE" sz="1300" dirty="0">
                <a:solidFill>
                  <a:schemeClr val="bg2"/>
                </a:solidFill>
              </a:rPr>
              <a:t>13/05 – 24/05</a:t>
            </a:r>
          </a:p>
        </p:txBody>
      </p:sp>
      <p:sp>
        <p:nvSpPr>
          <p:cNvPr id="22" name="Rectangle 21">
            <a:extLst>
              <a:ext uri="{FF2B5EF4-FFF2-40B4-BE49-F238E27FC236}">
                <a16:creationId xmlns:a16="http://schemas.microsoft.com/office/drawing/2014/main" id="{334B7895-0F66-49CE-B7E4-3851DF3E54D4}"/>
              </a:ext>
            </a:extLst>
          </p:cNvPr>
          <p:cNvSpPr/>
          <p:nvPr/>
        </p:nvSpPr>
        <p:spPr>
          <a:xfrm>
            <a:off x="5151355" y="-47788"/>
            <a:ext cx="7124700" cy="25513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4" name="TextBox 23">
            <a:extLst>
              <a:ext uri="{FF2B5EF4-FFF2-40B4-BE49-F238E27FC236}">
                <a16:creationId xmlns:a16="http://schemas.microsoft.com/office/drawing/2014/main" id="{DE372120-7C6A-4309-9B9B-71F6FC660584}"/>
              </a:ext>
            </a:extLst>
          </p:cNvPr>
          <p:cNvSpPr txBox="1"/>
          <p:nvPr/>
        </p:nvSpPr>
        <p:spPr>
          <a:xfrm>
            <a:off x="5201202" y="-14452"/>
            <a:ext cx="894797" cy="369332"/>
          </a:xfrm>
          <a:prstGeom prst="rect">
            <a:avLst/>
          </a:prstGeom>
          <a:noFill/>
        </p:spPr>
        <p:txBody>
          <a:bodyPr wrap="none" rtlCol="0">
            <a:spAutoFit/>
          </a:bodyPr>
          <a:lstStyle/>
          <a:p>
            <a:r>
              <a:rPr lang="nl-BE" dirty="0">
                <a:solidFill>
                  <a:schemeClr val="bg1"/>
                </a:solidFill>
              </a:rPr>
              <a:t>Nieuw:</a:t>
            </a:r>
          </a:p>
        </p:txBody>
      </p:sp>
      <p:sp>
        <p:nvSpPr>
          <p:cNvPr id="29" name="Hexagon 28">
            <a:extLst>
              <a:ext uri="{FF2B5EF4-FFF2-40B4-BE49-F238E27FC236}">
                <a16:creationId xmlns:a16="http://schemas.microsoft.com/office/drawing/2014/main" id="{B1AF1F06-09FD-4A80-A40B-9867B0FDB91E}"/>
              </a:ext>
            </a:extLst>
          </p:cNvPr>
          <p:cNvSpPr/>
          <p:nvPr/>
        </p:nvSpPr>
        <p:spPr>
          <a:xfrm>
            <a:off x="5956411" y="189238"/>
            <a:ext cx="1701796" cy="1361780"/>
          </a:xfrm>
          <a:prstGeom prst="hexagon">
            <a:avLst/>
          </a:prstGeom>
          <a:noFill/>
          <a:ln w="76200"/>
        </p:spPr>
        <p:style>
          <a:lnRef idx="2">
            <a:schemeClr val="accent3"/>
          </a:lnRef>
          <a:fillRef idx="1">
            <a:schemeClr val="lt1"/>
          </a:fillRef>
          <a:effectRef idx="0">
            <a:schemeClr val="accent3"/>
          </a:effectRef>
          <a:fontRef idx="minor">
            <a:schemeClr val="dk1"/>
          </a:fontRef>
        </p:style>
        <p:txBody>
          <a:bodyPr rtlCol="0" anchor="ctr"/>
          <a:lstStyle/>
          <a:p>
            <a:pPr algn="ctr"/>
            <a:r>
              <a:rPr lang="nl-BE" sz="1200" b="1" dirty="0">
                <a:solidFill>
                  <a:schemeClr val="bg2"/>
                </a:solidFill>
              </a:rPr>
              <a:t>Sprint</a:t>
            </a:r>
            <a:br>
              <a:rPr lang="nl-BE" sz="1200" b="1" dirty="0">
                <a:solidFill>
                  <a:schemeClr val="bg2"/>
                </a:solidFill>
              </a:rPr>
            </a:br>
            <a:r>
              <a:rPr lang="nl-BE" sz="1200" b="1" dirty="0">
                <a:solidFill>
                  <a:schemeClr val="bg2"/>
                </a:solidFill>
              </a:rPr>
              <a:t>1 &amp; 2</a:t>
            </a:r>
          </a:p>
          <a:p>
            <a:pPr algn="ctr"/>
            <a:r>
              <a:rPr lang="nl-BE" sz="1200" dirty="0">
                <a:solidFill>
                  <a:schemeClr val="bg2"/>
                </a:solidFill>
              </a:rPr>
              <a:t>Overstap naar D365</a:t>
            </a:r>
          </a:p>
          <a:p>
            <a:pPr algn="ctr"/>
            <a:endParaRPr lang="nl-BE" sz="1200" dirty="0">
              <a:solidFill>
                <a:schemeClr val="bg2"/>
              </a:solidFill>
            </a:endParaRPr>
          </a:p>
          <a:p>
            <a:pPr algn="ctr"/>
            <a:r>
              <a:rPr lang="nl-BE" sz="1050" dirty="0">
                <a:solidFill>
                  <a:schemeClr val="bg2"/>
                </a:solidFill>
              </a:rPr>
              <a:t>18/03 – 12/04</a:t>
            </a:r>
          </a:p>
        </p:txBody>
      </p:sp>
      <p:sp>
        <p:nvSpPr>
          <p:cNvPr id="30" name="Hexagon 29">
            <a:extLst>
              <a:ext uri="{FF2B5EF4-FFF2-40B4-BE49-F238E27FC236}">
                <a16:creationId xmlns:a16="http://schemas.microsoft.com/office/drawing/2014/main" id="{1481B491-FC09-412A-B742-DCBF1C04C513}"/>
              </a:ext>
            </a:extLst>
          </p:cNvPr>
          <p:cNvSpPr/>
          <p:nvPr/>
        </p:nvSpPr>
        <p:spPr>
          <a:xfrm>
            <a:off x="7441887" y="949282"/>
            <a:ext cx="1701796" cy="1361780"/>
          </a:xfrm>
          <a:prstGeom prst="hexagon">
            <a:avLst/>
          </a:prstGeom>
          <a:noFill/>
          <a:ln w="762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nl-BE" sz="1200" b="1" dirty="0">
                <a:solidFill>
                  <a:schemeClr val="bg2"/>
                </a:solidFill>
              </a:rPr>
              <a:t>Sprint 3</a:t>
            </a:r>
          </a:p>
          <a:p>
            <a:pPr algn="ctr"/>
            <a:r>
              <a:rPr lang="nl-BE" sz="1200" dirty="0">
                <a:solidFill>
                  <a:schemeClr val="bg2"/>
                </a:solidFill>
              </a:rPr>
              <a:t>Configurable settings</a:t>
            </a:r>
          </a:p>
          <a:p>
            <a:pPr algn="ctr"/>
            <a:endParaRPr lang="nl-BE" sz="1200" dirty="0">
              <a:solidFill>
                <a:schemeClr val="bg2"/>
              </a:solidFill>
            </a:endParaRPr>
          </a:p>
          <a:p>
            <a:pPr algn="ctr"/>
            <a:r>
              <a:rPr lang="nl-BE" sz="1050" dirty="0">
                <a:solidFill>
                  <a:schemeClr val="bg2"/>
                </a:solidFill>
              </a:rPr>
              <a:t>15/04 – 03/05</a:t>
            </a:r>
          </a:p>
        </p:txBody>
      </p:sp>
      <p:sp>
        <p:nvSpPr>
          <p:cNvPr id="31" name="Hexagon 30">
            <a:extLst>
              <a:ext uri="{FF2B5EF4-FFF2-40B4-BE49-F238E27FC236}">
                <a16:creationId xmlns:a16="http://schemas.microsoft.com/office/drawing/2014/main" id="{925E13B0-17BB-40C5-A97C-646D68BA9465}"/>
              </a:ext>
            </a:extLst>
          </p:cNvPr>
          <p:cNvSpPr/>
          <p:nvPr/>
        </p:nvSpPr>
        <p:spPr>
          <a:xfrm>
            <a:off x="8948658" y="203332"/>
            <a:ext cx="1701796" cy="1361780"/>
          </a:xfrm>
          <a:prstGeom prst="hexagon">
            <a:avLst/>
          </a:prstGeom>
          <a:noFill/>
          <a:ln w="76200"/>
        </p:spPr>
        <p:style>
          <a:lnRef idx="2">
            <a:schemeClr val="accent5"/>
          </a:lnRef>
          <a:fillRef idx="1">
            <a:schemeClr val="lt1"/>
          </a:fillRef>
          <a:effectRef idx="0">
            <a:schemeClr val="accent5"/>
          </a:effectRef>
          <a:fontRef idx="minor">
            <a:schemeClr val="dk1"/>
          </a:fontRef>
        </p:style>
        <p:txBody>
          <a:bodyPr rtlCol="0" anchor="ctr"/>
          <a:lstStyle/>
          <a:p>
            <a:pPr algn="ctr"/>
            <a:r>
              <a:rPr lang="nl-BE" sz="1200" b="1" dirty="0">
                <a:solidFill>
                  <a:schemeClr val="bg2"/>
                </a:solidFill>
              </a:rPr>
              <a:t>Sprint 4</a:t>
            </a:r>
          </a:p>
          <a:p>
            <a:pPr algn="ctr"/>
            <a:r>
              <a:rPr lang="nl-BE" sz="1200" dirty="0">
                <a:solidFill>
                  <a:schemeClr val="bg2"/>
                </a:solidFill>
              </a:rPr>
              <a:t>Self-healing</a:t>
            </a:r>
          </a:p>
          <a:p>
            <a:pPr algn="ctr"/>
            <a:endParaRPr lang="nl-BE" sz="1200" dirty="0">
              <a:solidFill>
                <a:schemeClr val="bg2"/>
              </a:solidFill>
            </a:endParaRPr>
          </a:p>
          <a:p>
            <a:pPr algn="ctr"/>
            <a:r>
              <a:rPr lang="nl-BE" sz="1050" dirty="0">
                <a:solidFill>
                  <a:schemeClr val="bg2"/>
                </a:solidFill>
              </a:rPr>
              <a:t>06/05 – 27/05</a:t>
            </a:r>
          </a:p>
        </p:txBody>
      </p:sp>
      <p:sp>
        <p:nvSpPr>
          <p:cNvPr id="33" name="TextBox 32">
            <a:extLst>
              <a:ext uri="{FF2B5EF4-FFF2-40B4-BE49-F238E27FC236}">
                <a16:creationId xmlns:a16="http://schemas.microsoft.com/office/drawing/2014/main" id="{CB9655E1-DA6D-4D8D-B4F7-B719F74935B6}"/>
              </a:ext>
            </a:extLst>
          </p:cNvPr>
          <p:cNvSpPr txBox="1"/>
          <p:nvPr/>
        </p:nvSpPr>
        <p:spPr>
          <a:xfrm>
            <a:off x="590550" y="2695441"/>
            <a:ext cx="1172116" cy="369332"/>
          </a:xfrm>
          <a:prstGeom prst="rect">
            <a:avLst/>
          </a:prstGeom>
          <a:noFill/>
        </p:spPr>
        <p:txBody>
          <a:bodyPr wrap="none" rtlCol="0">
            <a:spAutoFit/>
          </a:bodyPr>
          <a:lstStyle/>
          <a:p>
            <a:r>
              <a:rPr lang="nl-BE" dirty="0">
                <a:solidFill>
                  <a:schemeClr val="bg1"/>
                </a:solidFill>
              </a:rPr>
              <a:t>Origineel:</a:t>
            </a:r>
          </a:p>
        </p:txBody>
      </p:sp>
    </p:spTree>
    <p:extLst>
      <p:ext uri="{BB962C8B-B14F-4D97-AF65-F5344CB8AC3E}">
        <p14:creationId xmlns:p14="http://schemas.microsoft.com/office/powerpoint/2010/main" val="3996228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p>
            <a:fld id="{43981729-7503-47A0-96E9-2C54EA94F56A}" type="slidenum">
              <a:rPr lang="en-US" smtClean="0"/>
              <a:pPr/>
              <a:t>4</a:t>
            </a:fld>
            <a:r>
              <a:rPr lang="en-US" dirty="0"/>
              <a:t> / 6</a:t>
            </a:r>
          </a:p>
        </p:txBody>
      </p:sp>
      <p:sp>
        <p:nvSpPr>
          <p:cNvPr id="3" name="Title 2"/>
          <p:cNvSpPr>
            <a:spLocks noGrp="1"/>
          </p:cNvSpPr>
          <p:nvPr>
            <p:ph type="title"/>
          </p:nvPr>
        </p:nvSpPr>
        <p:spPr/>
        <p:txBody>
          <a:bodyPr/>
          <a:lstStyle/>
          <a:p>
            <a:r>
              <a:rPr lang="nl-BE" dirty="0"/>
              <a:t>REEDS KLAAR</a:t>
            </a:r>
          </a:p>
        </p:txBody>
      </p:sp>
      <p:sp>
        <p:nvSpPr>
          <p:cNvPr id="8" name="Footer Placeholder 7">
            <a:extLst>
              <a:ext uri="{FF2B5EF4-FFF2-40B4-BE49-F238E27FC236}">
                <a16:creationId xmlns:a16="http://schemas.microsoft.com/office/drawing/2014/main" id="{50C0F7A5-66B3-4BE9-8B4B-164445BE2D9B}"/>
              </a:ext>
            </a:extLst>
          </p:cNvPr>
          <p:cNvSpPr>
            <a:spLocks noGrp="1"/>
          </p:cNvSpPr>
          <p:nvPr>
            <p:ph type="ftr" sz="quarter" idx="14"/>
          </p:nvPr>
        </p:nvSpPr>
        <p:spPr/>
        <p:txBody>
          <a:bodyPr/>
          <a:lstStyle/>
          <a:p>
            <a:r>
              <a:rPr lang="en-US"/>
              <a:t>Public</a:t>
            </a:r>
            <a:endParaRPr lang="en-US" dirty="0"/>
          </a:p>
        </p:txBody>
      </p:sp>
      <p:sp>
        <p:nvSpPr>
          <p:cNvPr id="4" name="TextBox 3">
            <a:extLst>
              <a:ext uri="{FF2B5EF4-FFF2-40B4-BE49-F238E27FC236}">
                <a16:creationId xmlns:a16="http://schemas.microsoft.com/office/drawing/2014/main" id="{D18625E7-55A4-4C4F-8DF2-AF809E54949B}"/>
              </a:ext>
            </a:extLst>
          </p:cNvPr>
          <p:cNvSpPr txBox="1"/>
          <p:nvPr/>
        </p:nvSpPr>
        <p:spPr>
          <a:xfrm>
            <a:off x="952500" y="2028825"/>
            <a:ext cx="7815666" cy="2031325"/>
          </a:xfrm>
          <a:prstGeom prst="rect">
            <a:avLst/>
          </a:prstGeom>
          <a:noFill/>
        </p:spPr>
        <p:txBody>
          <a:bodyPr wrap="none" rtlCol="0">
            <a:spAutoFit/>
          </a:bodyPr>
          <a:lstStyle/>
          <a:p>
            <a:pPr marL="285750" indent="-285750">
              <a:buFont typeface="Arial" panose="020B0604020202020204" pitchFamily="34" charset="0"/>
              <a:buChar char="•"/>
            </a:pPr>
            <a:r>
              <a:rPr lang="nl-BE" dirty="0">
                <a:solidFill>
                  <a:schemeClr val="bg1"/>
                </a:solidFill>
              </a:rPr>
              <a:t>Oriënteren in de huidige situatie</a:t>
            </a:r>
          </a:p>
          <a:p>
            <a:pPr marL="285750" indent="-285750">
              <a:buFont typeface="Arial" panose="020B0604020202020204" pitchFamily="34" charset="0"/>
              <a:buChar char="•"/>
            </a:pPr>
            <a:r>
              <a:rPr lang="nl-BE" dirty="0">
                <a:solidFill>
                  <a:schemeClr val="bg1"/>
                </a:solidFill>
              </a:rPr>
              <a:t>Azure DevOps: projectmanagement</a:t>
            </a:r>
          </a:p>
          <a:p>
            <a:pPr marL="285750" indent="-285750">
              <a:buFont typeface="Arial" panose="020B0604020202020204" pitchFamily="34" charset="0"/>
              <a:buChar char="•"/>
            </a:pPr>
            <a:r>
              <a:rPr lang="nl-BE" dirty="0">
                <a:solidFill>
                  <a:schemeClr val="bg1"/>
                </a:solidFill>
              </a:rPr>
              <a:t>Installatie van Dynamics 365 machine &amp; omgeving</a:t>
            </a:r>
          </a:p>
          <a:p>
            <a:pPr marL="285750" indent="-285750">
              <a:buFont typeface="Arial" panose="020B0604020202020204" pitchFamily="34" charset="0"/>
              <a:buChar char="•"/>
            </a:pPr>
            <a:r>
              <a:rPr lang="nl-BE" dirty="0">
                <a:solidFill>
                  <a:schemeClr val="bg1"/>
                </a:solidFill>
              </a:rPr>
              <a:t>Schrijven van eerste .NET code voor een client &amp; simpele SQL connectie</a:t>
            </a:r>
          </a:p>
          <a:p>
            <a:pPr marL="285750" indent="-285750">
              <a:buFont typeface="Arial" panose="020B0604020202020204" pitchFamily="34" charset="0"/>
              <a:buChar char="•"/>
            </a:pPr>
            <a:r>
              <a:rPr lang="nl-BE" dirty="0">
                <a:solidFill>
                  <a:schemeClr val="bg1"/>
                </a:solidFill>
              </a:rPr>
              <a:t>Maken van connectie tussen de client &amp; Dynamics 365 met </a:t>
            </a:r>
            <a:r>
              <a:rPr lang="nl-BE" u="sng" dirty="0">
                <a:solidFill>
                  <a:schemeClr val="bg1"/>
                </a:solidFill>
              </a:rPr>
              <a:t>OData</a:t>
            </a:r>
          </a:p>
          <a:p>
            <a:pPr marL="285750" indent="-285750">
              <a:buFont typeface="Arial" panose="020B0604020202020204" pitchFamily="34" charset="0"/>
              <a:buChar char="•"/>
            </a:pPr>
            <a:r>
              <a:rPr lang="nl-BE" dirty="0">
                <a:solidFill>
                  <a:schemeClr val="bg1">
                    <a:lumMod val="75000"/>
                  </a:schemeClr>
                </a:solidFill>
              </a:rPr>
              <a:t>Checks “vertalen” en schrijven voor de client</a:t>
            </a:r>
            <a:r>
              <a:rPr lang="nl-BE" dirty="0">
                <a:solidFill>
                  <a:schemeClr val="bg1"/>
                </a:solidFill>
              </a:rPr>
              <a:t> </a:t>
            </a:r>
          </a:p>
          <a:p>
            <a:pPr marL="285750" indent="-285750">
              <a:buFont typeface="Arial" panose="020B0604020202020204" pitchFamily="34" charset="0"/>
              <a:buChar char="•"/>
            </a:pPr>
            <a:endParaRPr lang="nl-BE" dirty="0">
              <a:solidFill>
                <a:schemeClr val="bg1"/>
              </a:solidFill>
            </a:endParaRPr>
          </a:p>
        </p:txBody>
      </p:sp>
      <p:cxnSp>
        <p:nvCxnSpPr>
          <p:cNvPr id="10" name="Connector: Elbow 9">
            <a:extLst>
              <a:ext uri="{FF2B5EF4-FFF2-40B4-BE49-F238E27FC236}">
                <a16:creationId xmlns:a16="http://schemas.microsoft.com/office/drawing/2014/main" id="{E5C14911-579A-4F7A-8374-40610EC64F1D}"/>
              </a:ext>
            </a:extLst>
          </p:cNvPr>
          <p:cNvCxnSpPr/>
          <p:nvPr/>
        </p:nvCxnSpPr>
        <p:spPr>
          <a:xfrm rot="5400000">
            <a:off x="6586538" y="3538538"/>
            <a:ext cx="1143000" cy="981075"/>
          </a:xfrm>
          <a:prstGeom prst="bentConnector3">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CCF703EF-60B3-446F-8E20-4ABB76F9E44C}"/>
              </a:ext>
            </a:extLst>
          </p:cNvPr>
          <p:cNvSpPr/>
          <p:nvPr/>
        </p:nvSpPr>
        <p:spPr>
          <a:xfrm>
            <a:off x="3667125" y="4762500"/>
            <a:ext cx="5981700" cy="1744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3" name="TextBox 12">
            <a:extLst>
              <a:ext uri="{FF2B5EF4-FFF2-40B4-BE49-F238E27FC236}">
                <a16:creationId xmlns:a16="http://schemas.microsoft.com/office/drawing/2014/main" id="{C7E2F0AE-A5B1-4421-AF1A-5385CEC7FCC8}"/>
              </a:ext>
            </a:extLst>
          </p:cNvPr>
          <p:cNvSpPr txBox="1"/>
          <p:nvPr/>
        </p:nvSpPr>
        <p:spPr>
          <a:xfrm flipH="1">
            <a:off x="3924299" y="4836267"/>
            <a:ext cx="5514975" cy="369332"/>
          </a:xfrm>
          <a:prstGeom prst="rect">
            <a:avLst/>
          </a:prstGeom>
          <a:noFill/>
        </p:spPr>
        <p:txBody>
          <a:bodyPr wrap="square" rtlCol="0">
            <a:spAutoFit/>
          </a:bodyPr>
          <a:lstStyle/>
          <a:p>
            <a:pPr algn="ctr"/>
            <a:r>
              <a:rPr lang="nl-BE" dirty="0">
                <a:solidFill>
                  <a:schemeClr val="bg1"/>
                </a:solidFill>
              </a:rPr>
              <a:t>BYODB               vs.               OData</a:t>
            </a:r>
          </a:p>
        </p:txBody>
      </p:sp>
      <p:sp>
        <p:nvSpPr>
          <p:cNvPr id="14" name="TextBox 13">
            <a:extLst>
              <a:ext uri="{FF2B5EF4-FFF2-40B4-BE49-F238E27FC236}">
                <a16:creationId xmlns:a16="http://schemas.microsoft.com/office/drawing/2014/main" id="{AF7472C8-164B-4007-B20B-293A74A6FE1F}"/>
              </a:ext>
            </a:extLst>
          </p:cNvPr>
          <p:cNvSpPr txBox="1"/>
          <p:nvPr/>
        </p:nvSpPr>
        <p:spPr>
          <a:xfrm>
            <a:off x="3743325" y="5279366"/>
            <a:ext cx="2711704" cy="738664"/>
          </a:xfrm>
          <a:prstGeom prst="rect">
            <a:avLst/>
          </a:prstGeom>
          <a:noFill/>
        </p:spPr>
        <p:txBody>
          <a:bodyPr wrap="none" rtlCol="0">
            <a:spAutoFit/>
          </a:bodyPr>
          <a:lstStyle/>
          <a:p>
            <a:pPr marL="285750" indent="-285750">
              <a:buFont typeface="Arial" panose="020B0604020202020204" pitchFamily="34" charset="0"/>
              <a:buChar char="•"/>
            </a:pPr>
            <a:r>
              <a:rPr lang="nl-BE" sz="1400" dirty="0">
                <a:solidFill>
                  <a:schemeClr val="bg1"/>
                </a:solidFill>
              </a:rPr>
              <a:t>DB importeren als SQL tabel</a:t>
            </a:r>
          </a:p>
          <a:p>
            <a:pPr marL="285750" indent="-285750">
              <a:buFont typeface="Arial" panose="020B0604020202020204" pitchFamily="34" charset="0"/>
              <a:buChar char="•"/>
            </a:pPr>
            <a:r>
              <a:rPr lang="nl-BE" sz="1400" dirty="0">
                <a:solidFill>
                  <a:schemeClr val="bg1"/>
                </a:solidFill>
              </a:rPr>
              <a:t>Weinig queries op D365</a:t>
            </a:r>
          </a:p>
          <a:p>
            <a:pPr marL="285750" indent="-285750">
              <a:buFont typeface="Arial" panose="020B0604020202020204" pitchFamily="34" charset="0"/>
              <a:buChar char="•"/>
            </a:pPr>
            <a:r>
              <a:rPr lang="nl-BE" sz="1400" dirty="0">
                <a:solidFill>
                  <a:schemeClr val="bg1"/>
                </a:solidFill>
              </a:rPr>
              <a:t>Lokaal véél data opslaan</a:t>
            </a:r>
          </a:p>
        </p:txBody>
      </p:sp>
      <p:sp>
        <p:nvSpPr>
          <p:cNvPr id="27" name="TextBox 26">
            <a:extLst>
              <a:ext uri="{FF2B5EF4-FFF2-40B4-BE49-F238E27FC236}">
                <a16:creationId xmlns:a16="http://schemas.microsoft.com/office/drawing/2014/main" id="{DCB543A2-47B0-4AC8-A5BE-B58A0BD7C52A}"/>
              </a:ext>
            </a:extLst>
          </p:cNvPr>
          <p:cNvSpPr txBox="1"/>
          <p:nvPr/>
        </p:nvSpPr>
        <p:spPr>
          <a:xfrm>
            <a:off x="7079996" y="5265507"/>
            <a:ext cx="2279085" cy="738664"/>
          </a:xfrm>
          <a:prstGeom prst="rect">
            <a:avLst/>
          </a:prstGeom>
          <a:noFill/>
        </p:spPr>
        <p:txBody>
          <a:bodyPr wrap="none" rtlCol="0">
            <a:spAutoFit/>
          </a:bodyPr>
          <a:lstStyle/>
          <a:p>
            <a:pPr marL="285750" indent="-285750">
              <a:buFont typeface="Arial" panose="020B0604020202020204" pitchFamily="34" charset="0"/>
              <a:buChar char="•"/>
            </a:pPr>
            <a:r>
              <a:rPr lang="nl-BE" sz="1400" dirty="0">
                <a:solidFill>
                  <a:schemeClr val="bg1"/>
                </a:solidFill>
              </a:rPr>
              <a:t>Makkelijker in gebruik</a:t>
            </a:r>
          </a:p>
          <a:p>
            <a:pPr marL="285750" indent="-285750">
              <a:buFont typeface="Arial" panose="020B0604020202020204" pitchFamily="34" charset="0"/>
              <a:buChar char="•"/>
            </a:pPr>
            <a:r>
              <a:rPr lang="nl-BE" sz="1400" dirty="0">
                <a:solidFill>
                  <a:schemeClr val="bg1"/>
                </a:solidFill>
              </a:rPr>
              <a:t>Geen data zelf opslaan</a:t>
            </a:r>
          </a:p>
          <a:p>
            <a:pPr marL="285750" indent="-285750">
              <a:buFont typeface="Arial" panose="020B0604020202020204" pitchFamily="34" charset="0"/>
              <a:buChar char="•"/>
            </a:pPr>
            <a:r>
              <a:rPr lang="nl-BE" sz="1400" dirty="0">
                <a:solidFill>
                  <a:schemeClr val="bg1"/>
                </a:solidFill>
              </a:rPr>
              <a:t>Veel queries op D365</a:t>
            </a:r>
          </a:p>
        </p:txBody>
      </p:sp>
    </p:spTree>
    <p:extLst>
      <p:ext uri="{BB962C8B-B14F-4D97-AF65-F5344CB8AC3E}">
        <p14:creationId xmlns:p14="http://schemas.microsoft.com/office/powerpoint/2010/main" val="3483216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p>
            <a:fld id="{43981729-7503-47A0-96E9-2C54EA94F56A}" type="slidenum">
              <a:rPr lang="en-US" smtClean="0"/>
              <a:pPr/>
              <a:t>5</a:t>
            </a:fld>
            <a:r>
              <a:rPr lang="en-US" dirty="0"/>
              <a:t> / 6</a:t>
            </a:r>
          </a:p>
        </p:txBody>
      </p:sp>
      <p:sp>
        <p:nvSpPr>
          <p:cNvPr id="3" name="Title 2"/>
          <p:cNvSpPr>
            <a:spLocks noGrp="1"/>
          </p:cNvSpPr>
          <p:nvPr>
            <p:ph type="title"/>
          </p:nvPr>
        </p:nvSpPr>
        <p:spPr/>
        <p:txBody>
          <a:bodyPr/>
          <a:lstStyle/>
          <a:p>
            <a:r>
              <a:rPr lang="nl-BE" dirty="0"/>
              <a:t>UITDAGINGEN</a:t>
            </a:r>
          </a:p>
        </p:txBody>
      </p:sp>
      <p:sp>
        <p:nvSpPr>
          <p:cNvPr id="8" name="Footer Placeholder 7">
            <a:extLst>
              <a:ext uri="{FF2B5EF4-FFF2-40B4-BE49-F238E27FC236}">
                <a16:creationId xmlns:a16="http://schemas.microsoft.com/office/drawing/2014/main" id="{50C0F7A5-66B3-4BE9-8B4B-164445BE2D9B}"/>
              </a:ext>
            </a:extLst>
          </p:cNvPr>
          <p:cNvSpPr>
            <a:spLocks noGrp="1"/>
          </p:cNvSpPr>
          <p:nvPr>
            <p:ph type="ftr" sz="quarter" idx="14"/>
          </p:nvPr>
        </p:nvSpPr>
        <p:spPr/>
        <p:txBody>
          <a:bodyPr/>
          <a:lstStyle/>
          <a:p>
            <a:r>
              <a:rPr lang="en-US"/>
              <a:t>Public</a:t>
            </a:r>
            <a:endParaRPr lang="en-US" dirty="0"/>
          </a:p>
        </p:txBody>
      </p:sp>
      <p:sp>
        <p:nvSpPr>
          <p:cNvPr id="6" name="TextBox 5">
            <a:extLst>
              <a:ext uri="{FF2B5EF4-FFF2-40B4-BE49-F238E27FC236}">
                <a16:creationId xmlns:a16="http://schemas.microsoft.com/office/drawing/2014/main" id="{C8BE8BF7-0D69-45B4-AB09-5C44C1175730}"/>
              </a:ext>
            </a:extLst>
          </p:cNvPr>
          <p:cNvSpPr txBox="1"/>
          <p:nvPr/>
        </p:nvSpPr>
        <p:spPr>
          <a:xfrm>
            <a:off x="952500" y="2028825"/>
            <a:ext cx="5685082" cy="1754326"/>
          </a:xfrm>
          <a:prstGeom prst="rect">
            <a:avLst/>
          </a:prstGeom>
          <a:noFill/>
        </p:spPr>
        <p:txBody>
          <a:bodyPr wrap="none" rtlCol="0">
            <a:spAutoFit/>
          </a:bodyPr>
          <a:lstStyle/>
          <a:p>
            <a:pPr marL="285750" indent="-285750">
              <a:buFont typeface="Arial" panose="020B0604020202020204" pitchFamily="34" charset="0"/>
              <a:buChar char="•"/>
            </a:pPr>
            <a:r>
              <a:rPr lang="nl-BE" dirty="0">
                <a:solidFill>
                  <a:schemeClr val="bg1"/>
                </a:solidFill>
              </a:rPr>
              <a:t>Zéér groot reeds bestaand project</a:t>
            </a:r>
          </a:p>
          <a:p>
            <a:pPr marL="285750" indent="-285750">
              <a:buFont typeface="Arial" panose="020B0604020202020204" pitchFamily="34" charset="0"/>
              <a:buChar char="•"/>
            </a:pPr>
            <a:r>
              <a:rPr lang="nl-BE" dirty="0">
                <a:solidFill>
                  <a:schemeClr val="bg1"/>
                </a:solidFill>
              </a:rPr>
              <a:t>Veel oriëntatie vereist</a:t>
            </a:r>
          </a:p>
          <a:p>
            <a:pPr marL="285750" indent="-285750">
              <a:buFont typeface="Arial" panose="020B0604020202020204" pitchFamily="34" charset="0"/>
              <a:buChar char="•"/>
            </a:pPr>
            <a:r>
              <a:rPr lang="nl-BE" dirty="0">
                <a:solidFill>
                  <a:schemeClr val="bg1"/>
                </a:solidFill>
              </a:rPr>
              <a:t>Veel setup vereist voor een development omgeving</a:t>
            </a:r>
          </a:p>
          <a:p>
            <a:pPr marL="285750" indent="-285750">
              <a:buFont typeface="Arial" panose="020B0604020202020204" pitchFamily="34" charset="0"/>
              <a:buChar char="•"/>
            </a:pPr>
            <a:r>
              <a:rPr lang="nl-BE" dirty="0">
                <a:solidFill>
                  <a:schemeClr val="bg1"/>
                </a:solidFill>
              </a:rPr>
              <a:t>Nog nooit eerder gewerkt met:</a:t>
            </a:r>
          </a:p>
          <a:p>
            <a:pPr marL="742950" lvl="1" indent="-285750">
              <a:buFont typeface="Arial" panose="020B0604020202020204" pitchFamily="34" charset="0"/>
              <a:buChar char="•"/>
            </a:pPr>
            <a:r>
              <a:rPr lang="nl-BE" dirty="0">
                <a:solidFill>
                  <a:schemeClr val="bg1"/>
                </a:solidFill>
              </a:rPr>
              <a:t>Microsoft Dynamics 365</a:t>
            </a:r>
          </a:p>
          <a:p>
            <a:pPr marL="742950" lvl="1" indent="-285750">
              <a:buFont typeface="Arial" panose="020B0604020202020204" pitchFamily="34" charset="0"/>
              <a:buChar char="•"/>
            </a:pPr>
            <a:r>
              <a:rPr lang="nl-BE" dirty="0">
                <a:solidFill>
                  <a:schemeClr val="bg1"/>
                </a:solidFill>
              </a:rPr>
              <a:t>OData protocol</a:t>
            </a:r>
          </a:p>
        </p:txBody>
      </p:sp>
    </p:spTree>
    <p:extLst>
      <p:ext uri="{BB962C8B-B14F-4D97-AF65-F5344CB8AC3E}">
        <p14:creationId xmlns:p14="http://schemas.microsoft.com/office/powerpoint/2010/main" val="4132667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p>
            <a:fld id="{43981729-7503-47A0-96E9-2C54EA94F56A}" type="slidenum">
              <a:rPr lang="en-US" smtClean="0"/>
              <a:pPr/>
              <a:t>6</a:t>
            </a:fld>
            <a:r>
              <a:rPr lang="en-US" dirty="0"/>
              <a:t> / 6</a:t>
            </a:r>
          </a:p>
        </p:txBody>
      </p:sp>
      <p:sp>
        <p:nvSpPr>
          <p:cNvPr id="3" name="Title 2"/>
          <p:cNvSpPr>
            <a:spLocks noGrp="1"/>
          </p:cNvSpPr>
          <p:nvPr>
            <p:ph type="title"/>
          </p:nvPr>
        </p:nvSpPr>
        <p:spPr/>
        <p:txBody>
          <a:bodyPr/>
          <a:lstStyle/>
          <a:p>
            <a:r>
              <a:rPr lang="nl-BE" dirty="0"/>
              <a:t>REFLECTIE &amp; BESLUIT</a:t>
            </a:r>
          </a:p>
        </p:txBody>
      </p:sp>
      <p:sp>
        <p:nvSpPr>
          <p:cNvPr id="8" name="Footer Placeholder 7">
            <a:extLst>
              <a:ext uri="{FF2B5EF4-FFF2-40B4-BE49-F238E27FC236}">
                <a16:creationId xmlns:a16="http://schemas.microsoft.com/office/drawing/2014/main" id="{50C0F7A5-66B3-4BE9-8B4B-164445BE2D9B}"/>
              </a:ext>
            </a:extLst>
          </p:cNvPr>
          <p:cNvSpPr>
            <a:spLocks noGrp="1"/>
          </p:cNvSpPr>
          <p:nvPr>
            <p:ph type="ftr" sz="quarter" idx="14"/>
          </p:nvPr>
        </p:nvSpPr>
        <p:spPr/>
        <p:txBody>
          <a:bodyPr/>
          <a:lstStyle/>
          <a:p>
            <a:r>
              <a:rPr lang="en-US"/>
              <a:t>Public</a:t>
            </a:r>
            <a:endParaRPr lang="en-US" dirty="0"/>
          </a:p>
        </p:txBody>
      </p:sp>
      <p:sp>
        <p:nvSpPr>
          <p:cNvPr id="5" name="TextBox 4">
            <a:extLst>
              <a:ext uri="{FF2B5EF4-FFF2-40B4-BE49-F238E27FC236}">
                <a16:creationId xmlns:a16="http://schemas.microsoft.com/office/drawing/2014/main" id="{D0705D59-569F-4C36-8459-4B31DE7BB79D}"/>
              </a:ext>
            </a:extLst>
          </p:cNvPr>
          <p:cNvSpPr txBox="1"/>
          <p:nvPr/>
        </p:nvSpPr>
        <p:spPr>
          <a:xfrm>
            <a:off x="952500" y="2028825"/>
            <a:ext cx="7315401" cy="1477328"/>
          </a:xfrm>
          <a:prstGeom prst="rect">
            <a:avLst/>
          </a:prstGeom>
          <a:noFill/>
        </p:spPr>
        <p:txBody>
          <a:bodyPr wrap="none" rtlCol="0">
            <a:spAutoFit/>
          </a:bodyPr>
          <a:lstStyle/>
          <a:p>
            <a:r>
              <a:rPr lang="nl-BE" dirty="0">
                <a:solidFill>
                  <a:schemeClr val="bg1"/>
                </a:solidFill>
              </a:rPr>
              <a:t>18/03: Review stage-opdracht met Jurgen Beyens &amp; Serge Horsmans </a:t>
            </a:r>
          </a:p>
          <a:p>
            <a:pPr marL="742950" lvl="1" indent="-285750">
              <a:buFont typeface="Arial" panose="020B0604020202020204" pitchFamily="34" charset="0"/>
              <a:buChar char="•"/>
            </a:pPr>
            <a:r>
              <a:rPr lang="nl-BE" dirty="0">
                <a:solidFill>
                  <a:schemeClr val="bg1"/>
                </a:solidFill>
              </a:rPr>
              <a:t>Proactiever zijn</a:t>
            </a:r>
          </a:p>
          <a:p>
            <a:pPr marL="742950" lvl="1" indent="-285750">
              <a:buFont typeface="Arial" panose="020B0604020202020204" pitchFamily="34" charset="0"/>
              <a:buChar char="•"/>
            </a:pPr>
            <a:r>
              <a:rPr lang="nl-BE" dirty="0">
                <a:solidFill>
                  <a:schemeClr val="bg1"/>
                </a:solidFill>
              </a:rPr>
              <a:t>Sprints veranderen</a:t>
            </a:r>
          </a:p>
          <a:p>
            <a:pPr marL="742950" lvl="1" indent="-285750">
              <a:buFont typeface="Arial" panose="020B0604020202020204" pitchFamily="34" charset="0"/>
              <a:buChar char="•"/>
            </a:pPr>
            <a:r>
              <a:rPr lang="nl-BE" dirty="0">
                <a:solidFill>
                  <a:schemeClr val="bg1"/>
                </a:solidFill>
              </a:rPr>
              <a:t>Voltooide stories van commentaar voorzien</a:t>
            </a:r>
          </a:p>
          <a:p>
            <a:pPr marL="742950" lvl="1" indent="-285750">
              <a:buFont typeface="Arial" panose="020B0604020202020204" pitchFamily="34" charset="0"/>
              <a:buChar char="•"/>
            </a:pPr>
            <a:r>
              <a:rPr lang="nl-BE" dirty="0">
                <a:solidFill>
                  <a:schemeClr val="bg1"/>
                </a:solidFill>
              </a:rPr>
              <a:t>Zeer goede &amp; ordelijke documentatie</a:t>
            </a:r>
          </a:p>
        </p:txBody>
      </p:sp>
      <p:pic>
        <p:nvPicPr>
          <p:cNvPr id="6" name="Picture 5">
            <a:extLst>
              <a:ext uri="{FF2B5EF4-FFF2-40B4-BE49-F238E27FC236}">
                <a16:creationId xmlns:a16="http://schemas.microsoft.com/office/drawing/2014/main" id="{B32F056D-C7B0-4AE7-8941-923289EE6D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0208" y="2554972"/>
            <a:ext cx="5741767" cy="3693427"/>
          </a:xfrm>
          <a:prstGeom prst="rect">
            <a:avLst/>
          </a:prstGeom>
        </p:spPr>
      </p:pic>
    </p:spTree>
    <p:extLst>
      <p:ext uri="{BB962C8B-B14F-4D97-AF65-F5344CB8AC3E}">
        <p14:creationId xmlns:p14="http://schemas.microsoft.com/office/powerpoint/2010/main" val="252720251"/>
      </p:ext>
    </p:extLst>
  </p:cSld>
  <p:clrMapOvr>
    <a:masterClrMapping/>
  </p:clrMapOvr>
</p:sld>
</file>

<file path=ppt/theme/theme1.xml><?xml version="1.0" encoding="utf-8"?>
<a:theme xmlns:a="http://schemas.openxmlformats.org/drawingml/2006/main" name="MECOMS 2018 - CONTENT SLIDES">
  <a:themeElements>
    <a:clrScheme name="MECOMS 2018">
      <a:dk1>
        <a:srgbClr val="12284C"/>
      </a:dk1>
      <a:lt1>
        <a:srgbClr val="FFFFFF"/>
      </a:lt1>
      <a:dk2>
        <a:srgbClr val="12284C"/>
      </a:dk2>
      <a:lt2>
        <a:srgbClr val="FFFFFF"/>
      </a:lt2>
      <a:accent1>
        <a:srgbClr val="006580"/>
      </a:accent1>
      <a:accent2>
        <a:srgbClr val="00A5B5"/>
      </a:accent2>
      <a:accent3>
        <a:srgbClr val="870F54"/>
      </a:accent3>
      <a:accent4>
        <a:srgbClr val="CA003D"/>
      </a:accent4>
      <a:accent5>
        <a:srgbClr val="D65F00"/>
      </a:accent5>
      <a:accent6>
        <a:srgbClr val="FFD54C"/>
      </a:accent6>
      <a:hlink>
        <a:srgbClr val="76CAE5"/>
      </a:hlink>
      <a:folHlink>
        <a:srgbClr val="76CAE5"/>
      </a:folHlink>
    </a:clrScheme>
    <a:fontScheme name="MECOMS Office Font-set 2018">
      <a:majorFont>
        <a:latin typeface="Impact"/>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err="1" smtClean="0">
            <a:solidFill>
              <a:schemeClr val="accent2"/>
            </a:solidFill>
          </a:defRPr>
        </a:defPPr>
      </a:lstStyle>
    </a:txDef>
  </a:objectDefaults>
  <a:extraClrSchemeLst/>
  <a:extLst>
    <a:ext uri="{05A4C25C-085E-4340-85A3-A5531E510DB2}">
      <thm15:themeFamily xmlns:thm15="http://schemas.microsoft.com/office/thememl/2012/main" name="Powerpoint Template Final" id="{EE70199C-DD06-4138-A318-8F6A320F98EB}" vid="{E9F7F1E0-86EE-44DC-9940-1966C7865E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ECOMS Office Font-set 2018">
      <a:majorFont>
        <a:latin typeface="Impact"/>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216</TotalTime>
  <Words>277</Words>
  <Application>Microsoft Office PowerPoint</Application>
  <PresentationFormat>Widescreen</PresentationFormat>
  <Paragraphs>100</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Impact</vt:lpstr>
      <vt:lpstr>Maven Pro</vt:lpstr>
      <vt:lpstr>Nexa Light</vt:lpstr>
      <vt:lpstr>Segoe UI Semilight</vt:lpstr>
      <vt:lpstr>Tahoma</vt:lpstr>
      <vt:lpstr>MECOMS 2018 - CONTENT SLIDES</vt:lpstr>
      <vt:lpstr>TUSSENTIJDSE EVALUATIE</vt:lpstr>
      <vt:lpstr>DOEL</vt:lpstr>
      <vt:lpstr>SPRINT PLANNING</vt:lpstr>
      <vt:lpstr>REEDS KLAAR</vt:lpstr>
      <vt:lpstr>UITDAGINGEN</vt:lpstr>
      <vt:lpstr>REFLECTIE &amp; BESLUIT</vt:lpstr>
    </vt:vector>
  </TitlesOfParts>
  <Company>Ferranti Computer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TUSSENTIJDSE EVALUATIE</dc:title>
  <dc:creator>Seppe De Beule</dc:creator>
  <cp:lastModifiedBy>Seppe De Beule</cp:lastModifiedBy>
  <cp:revision>18</cp:revision>
  <dcterms:created xsi:type="dcterms:W3CDTF">2019-03-25T09:22:23Z</dcterms:created>
  <dcterms:modified xsi:type="dcterms:W3CDTF">2019-03-25T12:58:31Z</dcterms:modified>
</cp:coreProperties>
</file>