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1"/>
  </p:sldMasterIdLst>
  <p:notesMasterIdLst>
    <p:notesMasterId r:id="rId22"/>
  </p:notesMasterIdLst>
  <p:handoutMasterIdLst>
    <p:handoutMasterId r:id="rId23"/>
  </p:handoutMasterIdLst>
  <p:sldIdLst>
    <p:sldId id="258" r:id="rId2"/>
    <p:sldId id="281" r:id="rId3"/>
    <p:sldId id="297" r:id="rId4"/>
    <p:sldId id="283" r:id="rId5"/>
    <p:sldId id="280" r:id="rId6"/>
    <p:sldId id="285" r:id="rId7"/>
    <p:sldId id="282" r:id="rId8"/>
    <p:sldId id="286" r:id="rId9"/>
    <p:sldId id="287" r:id="rId10"/>
    <p:sldId id="284" r:id="rId11"/>
    <p:sldId id="292" r:id="rId12"/>
    <p:sldId id="288" r:id="rId13"/>
    <p:sldId id="289" r:id="rId14"/>
    <p:sldId id="298" r:id="rId15"/>
    <p:sldId id="291" r:id="rId16"/>
    <p:sldId id="290" r:id="rId17"/>
    <p:sldId id="294" r:id="rId18"/>
    <p:sldId id="295" r:id="rId19"/>
    <p:sldId id="296" r:id="rId20"/>
    <p:sldId id="2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CB551980-8EBB-4472-A304-5B69EF66A251}">
          <p14:sldIdLst>
            <p14:sldId id="258"/>
            <p14:sldId id="281"/>
            <p14:sldId id="297"/>
            <p14:sldId id="283"/>
            <p14:sldId id="280"/>
            <p14:sldId id="285"/>
            <p14:sldId id="282"/>
            <p14:sldId id="286"/>
            <p14:sldId id="287"/>
            <p14:sldId id="284"/>
            <p14:sldId id="292"/>
            <p14:sldId id="288"/>
            <p14:sldId id="289"/>
            <p14:sldId id="298"/>
            <p14:sldId id="291"/>
            <p14:sldId id="290"/>
            <p14:sldId id="294"/>
            <p14:sldId id="295"/>
            <p14:sldId id="296"/>
            <p14:sldId id="29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84C"/>
    <a:srgbClr val="870F54"/>
    <a:srgbClr val="EEFC4A"/>
    <a:srgbClr val="EFFC46"/>
    <a:srgbClr val="EDFC2C"/>
    <a:srgbClr val="EAFB0D"/>
    <a:srgbClr val="F1FC4D"/>
    <a:srgbClr val="F1FC7D"/>
    <a:srgbClr val="136580"/>
    <a:srgbClr val="3E1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97" autoAdjust="0"/>
    <p:restoredTop sz="92242" autoAdjust="0"/>
  </p:normalViewPr>
  <p:slideViewPr>
    <p:cSldViewPr snapToGrid="0">
      <p:cViewPr varScale="1">
        <p:scale>
          <a:sx n="103" d="100"/>
          <a:sy n="103" d="100"/>
        </p:scale>
        <p:origin x="948" y="114"/>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3B3487-87AA-443F-B226-009D3570058D}"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nl-BE"/>
        </a:p>
      </dgm:t>
    </dgm:pt>
    <dgm:pt modelId="{4C3F3AD2-8623-4A75-9B81-2F1B26EFD892}">
      <dgm:prSet phldrT="[Text]"/>
      <dgm:spPr/>
      <dgm:t>
        <a:bodyPr/>
        <a:lstStyle/>
        <a:p>
          <a:r>
            <a:rPr lang="nl-BE" dirty="0"/>
            <a:t>Program.cs</a:t>
          </a:r>
        </a:p>
      </dgm:t>
    </dgm:pt>
    <dgm:pt modelId="{104F878C-710F-4A1E-BF6F-EB7DA83DF489}" type="parTrans" cxnId="{24068074-A529-405B-880B-33882BE937C8}">
      <dgm:prSet/>
      <dgm:spPr/>
      <dgm:t>
        <a:bodyPr/>
        <a:lstStyle/>
        <a:p>
          <a:endParaRPr lang="nl-BE"/>
        </a:p>
      </dgm:t>
    </dgm:pt>
    <dgm:pt modelId="{D527341F-7C6A-435C-9683-BD4E33A6E222}" type="sibTrans" cxnId="{24068074-A529-405B-880B-33882BE937C8}">
      <dgm:prSet/>
      <dgm:spPr/>
      <dgm:t>
        <a:bodyPr/>
        <a:lstStyle/>
        <a:p>
          <a:endParaRPr lang="nl-BE"/>
        </a:p>
      </dgm:t>
    </dgm:pt>
    <dgm:pt modelId="{E79F699C-F4A5-4BD9-8EE6-300510294352}">
      <dgm:prSet phldrT="[Text]"/>
      <dgm:spPr/>
      <dgm:t>
        <a:bodyPr/>
        <a:lstStyle/>
        <a:p>
          <a:r>
            <a:rPr lang="nl-BE" dirty="0"/>
            <a:t>Main()</a:t>
          </a:r>
        </a:p>
      </dgm:t>
    </dgm:pt>
    <dgm:pt modelId="{099C57F0-4B5B-4C56-BD49-17DE4B47B08B}" type="parTrans" cxnId="{C1F0FC91-5621-4D8C-80AB-A924CE343DE4}">
      <dgm:prSet/>
      <dgm:spPr/>
      <dgm:t>
        <a:bodyPr/>
        <a:lstStyle/>
        <a:p>
          <a:endParaRPr lang="nl-BE"/>
        </a:p>
      </dgm:t>
    </dgm:pt>
    <dgm:pt modelId="{180852A4-FA2B-4882-9AE5-5873BFFCDE8B}" type="sibTrans" cxnId="{C1F0FC91-5621-4D8C-80AB-A924CE343DE4}">
      <dgm:prSet/>
      <dgm:spPr/>
      <dgm:t>
        <a:bodyPr/>
        <a:lstStyle/>
        <a:p>
          <a:endParaRPr lang="nl-BE"/>
        </a:p>
      </dgm:t>
    </dgm:pt>
    <dgm:pt modelId="{0170A2EC-8DCE-4FDE-8B03-15329CDF2923}">
      <dgm:prSet phldrT="[Text]"/>
      <dgm:spPr/>
      <dgm:t>
        <a:bodyPr/>
        <a:lstStyle/>
        <a:p>
          <a:r>
            <a:rPr lang="nl-BE" dirty="0"/>
            <a:t>Helper()</a:t>
          </a:r>
        </a:p>
      </dgm:t>
    </dgm:pt>
    <dgm:pt modelId="{A4B19F8E-10CF-489A-85BC-0A8CEA6A0B9F}" type="parTrans" cxnId="{113B8F65-0798-4602-BFF7-C8594E90505D}">
      <dgm:prSet/>
      <dgm:spPr/>
      <dgm:t>
        <a:bodyPr/>
        <a:lstStyle/>
        <a:p>
          <a:endParaRPr lang="nl-BE"/>
        </a:p>
      </dgm:t>
    </dgm:pt>
    <dgm:pt modelId="{F0838E54-D5CE-4F5C-A870-256F1CD2B2A8}" type="sibTrans" cxnId="{113B8F65-0798-4602-BFF7-C8594E90505D}">
      <dgm:prSet/>
      <dgm:spPr/>
      <dgm:t>
        <a:bodyPr/>
        <a:lstStyle/>
        <a:p>
          <a:endParaRPr lang="nl-BE"/>
        </a:p>
      </dgm:t>
    </dgm:pt>
    <dgm:pt modelId="{A9B777C7-B3DE-4B4A-8B02-8620FA96FC4E}">
      <dgm:prSet phldrT="[Text]"/>
      <dgm:spPr/>
      <dgm:t>
        <a:bodyPr/>
        <a:lstStyle/>
        <a:p>
          <a:r>
            <a:rPr lang="nl-BE" dirty="0"/>
            <a:t>Help.cs</a:t>
          </a:r>
        </a:p>
      </dgm:t>
    </dgm:pt>
    <dgm:pt modelId="{936F91C6-58F9-449C-A550-4304D3518D6C}" type="parTrans" cxnId="{DF5DA23E-1020-405A-8194-B2C3E3FB5499}">
      <dgm:prSet/>
      <dgm:spPr/>
      <dgm:t>
        <a:bodyPr/>
        <a:lstStyle/>
        <a:p>
          <a:endParaRPr lang="nl-BE"/>
        </a:p>
      </dgm:t>
    </dgm:pt>
    <dgm:pt modelId="{B6837E1B-ED54-43CA-9A9D-7F9B1BBCBBE3}" type="sibTrans" cxnId="{DF5DA23E-1020-405A-8194-B2C3E3FB5499}">
      <dgm:prSet/>
      <dgm:spPr/>
      <dgm:t>
        <a:bodyPr/>
        <a:lstStyle/>
        <a:p>
          <a:endParaRPr lang="nl-BE"/>
        </a:p>
      </dgm:t>
    </dgm:pt>
    <dgm:pt modelId="{0174FBD1-10A5-4ECD-9DB9-449CFA39F65E}">
      <dgm:prSet phldrT="[Text]"/>
      <dgm:spPr/>
      <dgm:t>
        <a:bodyPr/>
        <a:lstStyle/>
        <a:p>
          <a:r>
            <a:rPr lang="nl-BE" dirty="0"/>
            <a:t>ShowHelp()</a:t>
          </a:r>
        </a:p>
      </dgm:t>
    </dgm:pt>
    <dgm:pt modelId="{4B15F5A9-ADB8-416B-AD81-78F48CACF637}" type="parTrans" cxnId="{CA372845-E6CC-48D8-8AE6-837234571554}">
      <dgm:prSet/>
      <dgm:spPr/>
      <dgm:t>
        <a:bodyPr/>
        <a:lstStyle/>
        <a:p>
          <a:endParaRPr lang="nl-BE"/>
        </a:p>
      </dgm:t>
    </dgm:pt>
    <dgm:pt modelId="{588EC56E-3BA0-45D3-8FD4-C4824277203C}" type="sibTrans" cxnId="{CA372845-E6CC-48D8-8AE6-837234571554}">
      <dgm:prSet/>
      <dgm:spPr/>
      <dgm:t>
        <a:bodyPr/>
        <a:lstStyle/>
        <a:p>
          <a:endParaRPr lang="nl-BE"/>
        </a:p>
      </dgm:t>
    </dgm:pt>
    <dgm:pt modelId="{145D68DD-B09D-4ED6-9F64-AD47FA091359}">
      <dgm:prSet phldrT="[Text]"/>
      <dgm:spPr/>
      <dgm:t>
        <a:bodyPr/>
        <a:lstStyle/>
        <a:p>
          <a:r>
            <a:rPr lang="nl-BE" dirty="0"/>
            <a:t>OData.cs</a:t>
          </a:r>
        </a:p>
      </dgm:t>
    </dgm:pt>
    <dgm:pt modelId="{BE2BBA54-4C9E-4122-803C-8A0D058DCBC4}" type="parTrans" cxnId="{F19EEBD5-2497-4191-8999-E0373E904695}">
      <dgm:prSet/>
      <dgm:spPr/>
      <dgm:t>
        <a:bodyPr/>
        <a:lstStyle/>
        <a:p>
          <a:endParaRPr lang="nl-BE"/>
        </a:p>
      </dgm:t>
    </dgm:pt>
    <dgm:pt modelId="{2EA5ACAA-193E-4883-9B78-FE671B4B4236}" type="sibTrans" cxnId="{F19EEBD5-2497-4191-8999-E0373E904695}">
      <dgm:prSet/>
      <dgm:spPr/>
      <dgm:t>
        <a:bodyPr/>
        <a:lstStyle/>
        <a:p>
          <a:endParaRPr lang="nl-BE"/>
        </a:p>
      </dgm:t>
    </dgm:pt>
    <dgm:pt modelId="{B8458898-59EF-48F6-99F9-1DFB10E7A4F9}">
      <dgm:prSet phldrT="[Text]"/>
      <dgm:spPr/>
      <dgm:t>
        <a:bodyPr/>
        <a:lstStyle/>
        <a:p>
          <a:r>
            <a:rPr lang="nl-BE" dirty="0"/>
            <a:t>GetAuthenticationheader()</a:t>
          </a:r>
        </a:p>
      </dgm:t>
    </dgm:pt>
    <dgm:pt modelId="{60CDFD12-0FAC-4F9D-BA52-13CEF5DCE0AE}" type="parTrans" cxnId="{402C81C3-D1B7-4C37-9E80-C76F7BE8E180}">
      <dgm:prSet/>
      <dgm:spPr/>
      <dgm:t>
        <a:bodyPr/>
        <a:lstStyle/>
        <a:p>
          <a:endParaRPr lang="nl-BE"/>
        </a:p>
      </dgm:t>
    </dgm:pt>
    <dgm:pt modelId="{29DC2F9D-F31B-4014-8A46-EE60E7AEBCCA}" type="sibTrans" cxnId="{402C81C3-D1B7-4C37-9E80-C76F7BE8E180}">
      <dgm:prSet/>
      <dgm:spPr/>
      <dgm:t>
        <a:bodyPr/>
        <a:lstStyle/>
        <a:p>
          <a:endParaRPr lang="nl-BE"/>
        </a:p>
      </dgm:t>
    </dgm:pt>
    <dgm:pt modelId="{2568156B-218D-48AB-9B79-376F1C035A18}">
      <dgm:prSet phldrT="[Text]"/>
      <dgm:spPr/>
      <dgm:t>
        <a:bodyPr/>
        <a:lstStyle/>
        <a:p>
          <a:r>
            <a:rPr lang="nl-BE" dirty="0"/>
            <a:t>Query(string Method, string Package, string Filter, string Set)</a:t>
          </a:r>
        </a:p>
      </dgm:t>
    </dgm:pt>
    <dgm:pt modelId="{9AB7AB6B-A6A3-4B9F-AB78-B29E6E136CEF}" type="parTrans" cxnId="{7080D621-DEDF-40B9-A069-5C8584DEBE1A}">
      <dgm:prSet/>
      <dgm:spPr/>
      <dgm:t>
        <a:bodyPr/>
        <a:lstStyle/>
        <a:p>
          <a:endParaRPr lang="nl-BE"/>
        </a:p>
      </dgm:t>
    </dgm:pt>
    <dgm:pt modelId="{9C9AB0AA-DCCE-40CB-90D0-E553FAB74544}" type="sibTrans" cxnId="{7080D621-DEDF-40B9-A069-5C8584DEBE1A}">
      <dgm:prSet/>
      <dgm:spPr/>
      <dgm:t>
        <a:bodyPr/>
        <a:lstStyle/>
        <a:p>
          <a:endParaRPr lang="nl-BE"/>
        </a:p>
      </dgm:t>
    </dgm:pt>
    <dgm:pt modelId="{0F8CAF44-CF0C-444D-B104-9214CEFF52A7}">
      <dgm:prSet phldrT="[Text]"/>
      <dgm:spPr/>
      <dgm:t>
        <a:bodyPr/>
        <a:lstStyle/>
        <a:p>
          <a:r>
            <a:rPr lang="nl-BE" dirty="0"/>
            <a:t>ChecksRunner.cs</a:t>
          </a:r>
        </a:p>
      </dgm:t>
    </dgm:pt>
    <dgm:pt modelId="{942C587F-C973-42D9-91F5-3FE40ECF65F4}" type="parTrans" cxnId="{81A3FC9E-536B-4D0D-918D-8C6C8432C172}">
      <dgm:prSet/>
      <dgm:spPr/>
      <dgm:t>
        <a:bodyPr/>
        <a:lstStyle/>
        <a:p>
          <a:endParaRPr lang="nl-BE"/>
        </a:p>
      </dgm:t>
    </dgm:pt>
    <dgm:pt modelId="{AFB9121F-918A-4172-B267-288CAA2F8C04}" type="sibTrans" cxnId="{81A3FC9E-536B-4D0D-918D-8C6C8432C172}">
      <dgm:prSet/>
      <dgm:spPr/>
      <dgm:t>
        <a:bodyPr/>
        <a:lstStyle/>
        <a:p>
          <a:endParaRPr lang="nl-BE"/>
        </a:p>
      </dgm:t>
    </dgm:pt>
    <dgm:pt modelId="{72CE6764-1D48-4F1E-981C-53B28C6D311B}">
      <dgm:prSet phldrT="[Text]"/>
      <dgm:spPr/>
      <dgm:t>
        <a:bodyPr/>
        <a:lstStyle/>
        <a:p>
          <a:r>
            <a:rPr lang="nl-BE" dirty="0"/>
            <a:t>Run()</a:t>
          </a:r>
        </a:p>
      </dgm:t>
    </dgm:pt>
    <dgm:pt modelId="{D4BE1D66-AEBF-42EA-B3C6-D2887FB76CCF}" type="parTrans" cxnId="{D83F8328-84C3-452E-B3AB-C22909E5B4C8}">
      <dgm:prSet/>
      <dgm:spPr/>
      <dgm:t>
        <a:bodyPr/>
        <a:lstStyle/>
        <a:p>
          <a:endParaRPr lang="nl-BE"/>
        </a:p>
      </dgm:t>
    </dgm:pt>
    <dgm:pt modelId="{42D61504-F87B-4F52-8ABA-FAD5100C58EA}" type="sibTrans" cxnId="{D83F8328-84C3-452E-B3AB-C22909E5B4C8}">
      <dgm:prSet/>
      <dgm:spPr/>
      <dgm:t>
        <a:bodyPr/>
        <a:lstStyle/>
        <a:p>
          <a:endParaRPr lang="nl-BE"/>
        </a:p>
      </dgm:t>
    </dgm:pt>
    <dgm:pt modelId="{5A42EABE-63DC-403D-A220-42215302629F}">
      <dgm:prSet phldrT="[Text]"/>
      <dgm:spPr/>
      <dgm:t>
        <a:bodyPr/>
        <a:lstStyle/>
        <a:p>
          <a:r>
            <a:rPr lang="nl-BE" dirty="0"/>
            <a:t>Test (int Id, bool selfHeal)</a:t>
          </a:r>
        </a:p>
      </dgm:t>
    </dgm:pt>
    <dgm:pt modelId="{47EC9AC8-2132-4DCF-9C7A-AF247C299626}" type="parTrans" cxnId="{0AF68161-7CFD-4234-86C8-C8E4727109FC}">
      <dgm:prSet/>
      <dgm:spPr/>
      <dgm:t>
        <a:bodyPr/>
        <a:lstStyle/>
        <a:p>
          <a:endParaRPr lang="nl-BE"/>
        </a:p>
      </dgm:t>
    </dgm:pt>
    <dgm:pt modelId="{3A304ADA-132A-40B4-BD08-8CC748D0BEDA}" type="sibTrans" cxnId="{0AF68161-7CFD-4234-86C8-C8E4727109FC}">
      <dgm:prSet/>
      <dgm:spPr/>
      <dgm:t>
        <a:bodyPr/>
        <a:lstStyle/>
        <a:p>
          <a:endParaRPr lang="nl-BE"/>
        </a:p>
      </dgm:t>
    </dgm:pt>
    <dgm:pt modelId="{7F1D51AF-4A63-4362-8177-BF1AC72E35B0}">
      <dgm:prSet phldrT="[Text]"/>
      <dgm:spPr/>
      <dgm:t>
        <a:bodyPr/>
        <a:lstStyle/>
        <a:p>
          <a:r>
            <a:rPr lang="nl-BE" dirty="0"/>
            <a:t>ChecksViewer.cs</a:t>
          </a:r>
        </a:p>
      </dgm:t>
    </dgm:pt>
    <dgm:pt modelId="{0AE244AD-86B2-47DB-A63A-9A0AA209FB52}" type="parTrans" cxnId="{2E67EAD5-E71B-4EB0-9D1F-C66CCFF841F2}">
      <dgm:prSet/>
      <dgm:spPr/>
      <dgm:t>
        <a:bodyPr/>
        <a:lstStyle/>
        <a:p>
          <a:endParaRPr lang="nl-BE"/>
        </a:p>
      </dgm:t>
    </dgm:pt>
    <dgm:pt modelId="{3F0079F2-F9C8-43A2-812B-25E023481E96}" type="sibTrans" cxnId="{2E67EAD5-E71B-4EB0-9D1F-C66CCFF841F2}">
      <dgm:prSet/>
      <dgm:spPr/>
      <dgm:t>
        <a:bodyPr/>
        <a:lstStyle/>
        <a:p>
          <a:endParaRPr lang="nl-BE"/>
        </a:p>
      </dgm:t>
    </dgm:pt>
    <dgm:pt modelId="{4C28312B-495D-445F-924C-F7C2702670DC}">
      <dgm:prSet phldrT="[Text]"/>
      <dgm:spPr/>
      <dgm:t>
        <a:bodyPr/>
        <a:lstStyle/>
        <a:p>
          <a:r>
            <a:rPr lang="nl-BE" dirty="0"/>
            <a:t>ListChecks(bool showInactive)</a:t>
          </a:r>
        </a:p>
      </dgm:t>
    </dgm:pt>
    <dgm:pt modelId="{6BF5778D-86CC-44EC-AF8F-D66A4E272A36}" type="parTrans" cxnId="{3614F3B1-D733-48AC-A86C-69AE15558FC7}">
      <dgm:prSet/>
      <dgm:spPr/>
      <dgm:t>
        <a:bodyPr/>
        <a:lstStyle/>
        <a:p>
          <a:endParaRPr lang="nl-BE"/>
        </a:p>
      </dgm:t>
    </dgm:pt>
    <dgm:pt modelId="{0AE6ACA8-6197-43F8-94CD-15AF68E60D07}" type="sibTrans" cxnId="{3614F3B1-D733-48AC-A86C-69AE15558FC7}">
      <dgm:prSet/>
      <dgm:spPr/>
      <dgm:t>
        <a:bodyPr/>
        <a:lstStyle/>
        <a:p>
          <a:endParaRPr lang="nl-BE"/>
        </a:p>
      </dgm:t>
    </dgm:pt>
    <dgm:pt modelId="{51E74B87-A9EA-44B7-94EB-1CD114A43441}">
      <dgm:prSet phldrT="[Text]"/>
      <dgm:spPr/>
      <dgm:t>
        <a:bodyPr/>
        <a:lstStyle/>
        <a:p>
          <a:r>
            <a:rPr lang="nl-BE" dirty="0"/>
            <a:t>ViewCheck(int Id)</a:t>
          </a:r>
        </a:p>
      </dgm:t>
    </dgm:pt>
    <dgm:pt modelId="{BC1D0F9C-15D5-48B5-8B4F-C9838C44D548}" type="parTrans" cxnId="{06F945C4-8BEE-4B47-878C-AD19752C4D57}">
      <dgm:prSet/>
      <dgm:spPr/>
      <dgm:t>
        <a:bodyPr/>
        <a:lstStyle/>
        <a:p>
          <a:endParaRPr lang="nl-BE"/>
        </a:p>
      </dgm:t>
    </dgm:pt>
    <dgm:pt modelId="{E77B92FC-DA89-41F4-AD48-E10AA695FBD2}" type="sibTrans" cxnId="{06F945C4-8BEE-4B47-878C-AD19752C4D57}">
      <dgm:prSet/>
      <dgm:spPr/>
      <dgm:t>
        <a:bodyPr/>
        <a:lstStyle/>
        <a:p>
          <a:endParaRPr lang="nl-BE"/>
        </a:p>
      </dgm:t>
    </dgm:pt>
    <dgm:pt modelId="{78DEA95A-9559-4D34-B5E6-30B972FCA4C6}">
      <dgm:prSet phldrT="[Text]"/>
      <dgm:spPr/>
      <dgm:t>
        <a:bodyPr/>
        <a:lstStyle/>
        <a:p>
          <a:r>
            <a:rPr lang="nl-BE" dirty="0"/>
            <a:t>LogViewer.cs</a:t>
          </a:r>
        </a:p>
      </dgm:t>
    </dgm:pt>
    <dgm:pt modelId="{4640F9CD-9860-4857-9815-C5DEE26A89FA}" type="parTrans" cxnId="{A7CDADE5-0B9D-4C8B-9FF0-B930EF1FB74C}">
      <dgm:prSet/>
      <dgm:spPr/>
      <dgm:t>
        <a:bodyPr/>
        <a:lstStyle/>
        <a:p>
          <a:endParaRPr lang="nl-BE"/>
        </a:p>
      </dgm:t>
    </dgm:pt>
    <dgm:pt modelId="{E956B846-AB15-4A8E-AC41-EE18610B7D64}" type="sibTrans" cxnId="{A7CDADE5-0B9D-4C8B-9FF0-B930EF1FB74C}">
      <dgm:prSet/>
      <dgm:spPr/>
      <dgm:t>
        <a:bodyPr/>
        <a:lstStyle/>
        <a:p>
          <a:endParaRPr lang="nl-BE"/>
        </a:p>
      </dgm:t>
    </dgm:pt>
    <dgm:pt modelId="{AC3987C9-7B93-4EDD-9411-EF6F4647B038}">
      <dgm:prSet phldrT="[Text]"/>
      <dgm:spPr/>
      <dgm:t>
        <a:bodyPr/>
        <a:lstStyle/>
        <a:p>
          <a:r>
            <a:rPr lang="nl-BE" dirty="0"/>
            <a:t>ViewLogList(int page)</a:t>
          </a:r>
        </a:p>
      </dgm:t>
    </dgm:pt>
    <dgm:pt modelId="{84048080-12B7-495B-B6E9-91623D20E01C}" type="parTrans" cxnId="{6CFD12AB-AC51-4D07-9FCE-60F53A53A3A6}">
      <dgm:prSet/>
      <dgm:spPr/>
      <dgm:t>
        <a:bodyPr/>
        <a:lstStyle/>
        <a:p>
          <a:endParaRPr lang="nl-BE"/>
        </a:p>
      </dgm:t>
    </dgm:pt>
    <dgm:pt modelId="{53BE1187-7587-45F7-80D5-9CE1DFAE48A5}" type="sibTrans" cxnId="{6CFD12AB-AC51-4D07-9FCE-60F53A53A3A6}">
      <dgm:prSet/>
      <dgm:spPr/>
      <dgm:t>
        <a:bodyPr/>
        <a:lstStyle/>
        <a:p>
          <a:endParaRPr lang="nl-BE"/>
        </a:p>
      </dgm:t>
    </dgm:pt>
    <dgm:pt modelId="{5B320AC5-1287-4847-951C-23BA89313337}">
      <dgm:prSet phldrT="[Text]"/>
      <dgm:spPr/>
      <dgm:t>
        <a:bodyPr/>
        <a:lstStyle/>
        <a:p>
          <a:r>
            <a:rPr lang="nl-BE" dirty="0"/>
            <a:t>ViewLog(int Id)</a:t>
          </a:r>
        </a:p>
      </dgm:t>
    </dgm:pt>
    <dgm:pt modelId="{6B56DA73-AF96-4E4A-BDDF-7F06589DC0EF}" type="parTrans" cxnId="{F36B8802-D1DF-4DE8-908B-EBFB42D0967E}">
      <dgm:prSet/>
      <dgm:spPr/>
      <dgm:t>
        <a:bodyPr/>
        <a:lstStyle/>
        <a:p>
          <a:endParaRPr lang="nl-BE"/>
        </a:p>
      </dgm:t>
    </dgm:pt>
    <dgm:pt modelId="{A76A4751-AD7B-44D5-A6E1-9904E6AA6D7F}" type="sibTrans" cxnId="{F36B8802-D1DF-4DE8-908B-EBFB42D0967E}">
      <dgm:prSet/>
      <dgm:spPr/>
      <dgm:t>
        <a:bodyPr/>
        <a:lstStyle/>
        <a:p>
          <a:endParaRPr lang="nl-BE"/>
        </a:p>
      </dgm:t>
    </dgm:pt>
    <dgm:pt modelId="{7ACC1EBC-5722-4EE6-BE65-72FB7E12DFD1}">
      <dgm:prSet phldrT="[Text]"/>
      <dgm:spPr/>
      <dgm:t>
        <a:bodyPr/>
        <a:lstStyle/>
        <a:p>
          <a:r>
            <a:rPr lang="nl-BE" dirty="0"/>
            <a:t>ChecksManager.cs</a:t>
          </a:r>
        </a:p>
      </dgm:t>
    </dgm:pt>
    <dgm:pt modelId="{DA7FE0BA-1F92-45EB-9515-2ABA97DB0BA4}" type="parTrans" cxnId="{80B57FF7-DBA0-4836-AC81-1521C5A1ED9A}">
      <dgm:prSet/>
      <dgm:spPr/>
      <dgm:t>
        <a:bodyPr/>
        <a:lstStyle/>
        <a:p>
          <a:endParaRPr lang="nl-BE"/>
        </a:p>
      </dgm:t>
    </dgm:pt>
    <dgm:pt modelId="{BF6AEEF2-2A7B-4802-BFF4-470DBACB043C}" type="sibTrans" cxnId="{80B57FF7-DBA0-4836-AC81-1521C5A1ED9A}">
      <dgm:prSet/>
      <dgm:spPr/>
      <dgm:t>
        <a:bodyPr/>
        <a:lstStyle/>
        <a:p>
          <a:endParaRPr lang="nl-BE"/>
        </a:p>
      </dgm:t>
    </dgm:pt>
    <dgm:pt modelId="{3FB1DCD5-659B-4A70-A122-1507EDE6F180}">
      <dgm:prSet phldrT="[Text]"/>
      <dgm:spPr/>
      <dgm:t>
        <a:bodyPr/>
        <a:lstStyle/>
        <a:p>
          <a:r>
            <a:rPr lang="nl-BE" dirty="0"/>
            <a:t>Add(string name)</a:t>
          </a:r>
        </a:p>
      </dgm:t>
    </dgm:pt>
    <dgm:pt modelId="{FCBF4128-E39B-4297-A665-9BE1C3C49F4D}" type="parTrans" cxnId="{8076E664-AE46-499C-8A50-A6A64582EB79}">
      <dgm:prSet/>
      <dgm:spPr/>
      <dgm:t>
        <a:bodyPr/>
        <a:lstStyle/>
        <a:p>
          <a:endParaRPr lang="nl-BE"/>
        </a:p>
      </dgm:t>
    </dgm:pt>
    <dgm:pt modelId="{B2DA5CD7-CD80-4CA2-9C85-22299A3B5B57}" type="sibTrans" cxnId="{8076E664-AE46-499C-8A50-A6A64582EB79}">
      <dgm:prSet/>
      <dgm:spPr/>
      <dgm:t>
        <a:bodyPr/>
        <a:lstStyle/>
        <a:p>
          <a:endParaRPr lang="nl-BE"/>
        </a:p>
      </dgm:t>
    </dgm:pt>
    <dgm:pt modelId="{4B7A0620-2642-4555-9AFF-C31DC558C311}">
      <dgm:prSet phldrT="[Text]"/>
      <dgm:spPr/>
      <dgm:t>
        <a:bodyPr/>
        <a:lstStyle/>
        <a:p>
          <a:r>
            <a:rPr lang="nl-BE" dirty="0"/>
            <a:t>Edit(int Id)</a:t>
          </a:r>
        </a:p>
      </dgm:t>
    </dgm:pt>
    <dgm:pt modelId="{2F9E407C-F298-47C9-B2B1-C08B8A2A1BF7}" type="parTrans" cxnId="{80FBE2FE-812C-481E-A423-022053381EF3}">
      <dgm:prSet/>
      <dgm:spPr/>
      <dgm:t>
        <a:bodyPr/>
        <a:lstStyle/>
        <a:p>
          <a:endParaRPr lang="nl-BE"/>
        </a:p>
      </dgm:t>
    </dgm:pt>
    <dgm:pt modelId="{64F7A174-8D7C-412F-8C09-EAF41ABDA6D6}" type="sibTrans" cxnId="{80FBE2FE-812C-481E-A423-022053381EF3}">
      <dgm:prSet/>
      <dgm:spPr/>
      <dgm:t>
        <a:bodyPr/>
        <a:lstStyle/>
        <a:p>
          <a:endParaRPr lang="nl-BE"/>
        </a:p>
      </dgm:t>
    </dgm:pt>
    <dgm:pt modelId="{E89FA403-9E48-4D88-AFC2-78A5CC0DE7CE}">
      <dgm:prSet phldrT="[Text]"/>
      <dgm:spPr/>
      <dgm:t>
        <a:bodyPr/>
        <a:lstStyle/>
        <a:p>
          <a:r>
            <a:rPr lang="nl-BE" dirty="0"/>
            <a:t>Remove(int Id)</a:t>
          </a:r>
        </a:p>
      </dgm:t>
    </dgm:pt>
    <dgm:pt modelId="{212DB192-3AEF-41BE-9EE5-B720C392BBC2}" type="parTrans" cxnId="{8C14CF5E-4490-4732-9E4C-57B6634B0C88}">
      <dgm:prSet/>
      <dgm:spPr/>
      <dgm:t>
        <a:bodyPr/>
        <a:lstStyle/>
        <a:p>
          <a:endParaRPr lang="nl-BE"/>
        </a:p>
      </dgm:t>
    </dgm:pt>
    <dgm:pt modelId="{9980A554-6132-425A-B79B-03E0E8EB2CD4}" type="sibTrans" cxnId="{8C14CF5E-4490-4732-9E4C-57B6634B0C88}">
      <dgm:prSet/>
      <dgm:spPr/>
      <dgm:t>
        <a:bodyPr/>
        <a:lstStyle/>
        <a:p>
          <a:endParaRPr lang="nl-BE"/>
        </a:p>
      </dgm:t>
    </dgm:pt>
    <dgm:pt modelId="{D0A137AD-527D-46BE-B628-83654FE84162}" type="pres">
      <dgm:prSet presAssocID="{173B3487-87AA-443F-B226-009D3570058D}" presName="hierChild1" presStyleCnt="0">
        <dgm:presLayoutVars>
          <dgm:orgChart val="1"/>
          <dgm:chPref val="1"/>
          <dgm:dir/>
          <dgm:animOne val="branch"/>
          <dgm:animLvl val="lvl"/>
          <dgm:resizeHandles/>
        </dgm:presLayoutVars>
      </dgm:prSet>
      <dgm:spPr/>
    </dgm:pt>
    <dgm:pt modelId="{2CB47C35-B2D1-4CF1-9E56-6B60E9BC7C2A}" type="pres">
      <dgm:prSet presAssocID="{4C3F3AD2-8623-4A75-9B81-2F1B26EFD892}" presName="hierRoot1" presStyleCnt="0">
        <dgm:presLayoutVars>
          <dgm:hierBranch val="init"/>
        </dgm:presLayoutVars>
      </dgm:prSet>
      <dgm:spPr/>
    </dgm:pt>
    <dgm:pt modelId="{7A1A0F84-8CB4-4651-898B-DEC0AD8C38E8}" type="pres">
      <dgm:prSet presAssocID="{4C3F3AD2-8623-4A75-9B81-2F1B26EFD892}" presName="rootComposite1" presStyleCnt="0"/>
      <dgm:spPr/>
    </dgm:pt>
    <dgm:pt modelId="{1518F106-8312-44F1-9BF0-D3D6B42DF04D}" type="pres">
      <dgm:prSet presAssocID="{4C3F3AD2-8623-4A75-9B81-2F1B26EFD892}" presName="rootText1" presStyleLbl="node0" presStyleIdx="0" presStyleCnt="7" custScaleX="162303">
        <dgm:presLayoutVars>
          <dgm:chPref val="3"/>
        </dgm:presLayoutVars>
      </dgm:prSet>
      <dgm:spPr/>
    </dgm:pt>
    <dgm:pt modelId="{92FF9BE8-424C-4D01-B8FA-CF77C08784F5}" type="pres">
      <dgm:prSet presAssocID="{4C3F3AD2-8623-4A75-9B81-2F1B26EFD892}" presName="rootConnector1" presStyleLbl="node1" presStyleIdx="0" presStyleCnt="0"/>
      <dgm:spPr/>
    </dgm:pt>
    <dgm:pt modelId="{B992E946-DA75-40EE-BDF5-D24C5DAFDC1D}" type="pres">
      <dgm:prSet presAssocID="{4C3F3AD2-8623-4A75-9B81-2F1B26EFD892}" presName="hierChild2" presStyleCnt="0"/>
      <dgm:spPr/>
    </dgm:pt>
    <dgm:pt modelId="{FCF1841E-426C-4B02-979C-2BCCEB59FA66}" type="pres">
      <dgm:prSet presAssocID="{099C57F0-4B5B-4C56-BD49-17DE4B47B08B}" presName="Name64" presStyleLbl="parChTrans1D2" presStyleIdx="0" presStyleCnt="14"/>
      <dgm:spPr/>
    </dgm:pt>
    <dgm:pt modelId="{62539D08-4BFD-4331-98B2-6A31992CEC53}" type="pres">
      <dgm:prSet presAssocID="{E79F699C-F4A5-4BD9-8EE6-300510294352}" presName="hierRoot2" presStyleCnt="0">
        <dgm:presLayoutVars>
          <dgm:hierBranch val="init"/>
        </dgm:presLayoutVars>
      </dgm:prSet>
      <dgm:spPr/>
    </dgm:pt>
    <dgm:pt modelId="{9D7A58C1-D074-4C1E-BEBD-11619B028A36}" type="pres">
      <dgm:prSet presAssocID="{E79F699C-F4A5-4BD9-8EE6-300510294352}" presName="rootComposite" presStyleCnt="0"/>
      <dgm:spPr/>
    </dgm:pt>
    <dgm:pt modelId="{66F0337F-7523-4F23-8F37-EE4202C46ACC}" type="pres">
      <dgm:prSet presAssocID="{E79F699C-F4A5-4BD9-8EE6-300510294352}" presName="rootText" presStyleLbl="node2" presStyleIdx="0" presStyleCnt="14" custScaleX="213424">
        <dgm:presLayoutVars>
          <dgm:chPref val="3"/>
        </dgm:presLayoutVars>
      </dgm:prSet>
      <dgm:spPr/>
    </dgm:pt>
    <dgm:pt modelId="{B9372EB1-3BE7-49D7-9204-D1956EE2018E}" type="pres">
      <dgm:prSet presAssocID="{E79F699C-F4A5-4BD9-8EE6-300510294352}" presName="rootConnector" presStyleLbl="node2" presStyleIdx="0" presStyleCnt="14"/>
      <dgm:spPr/>
    </dgm:pt>
    <dgm:pt modelId="{8444CCE7-5F26-4808-9CAA-14ACBBB926EE}" type="pres">
      <dgm:prSet presAssocID="{E79F699C-F4A5-4BD9-8EE6-300510294352}" presName="hierChild4" presStyleCnt="0"/>
      <dgm:spPr/>
    </dgm:pt>
    <dgm:pt modelId="{561998C5-AC10-4BC2-922D-1A1868365A58}" type="pres">
      <dgm:prSet presAssocID="{E79F699C-F4A5-4BD9-8EE6-300510294352}" presName="hierChild5" presStyleCnt="0"/>
      <dgm:spPr/>
    </dgm:pt>
    <dgm:pt modelId="{70A80C41-6A69-4D5B-9238-3E3CC905C6FB}" type="pres">
      <dgm:prSet presAssocID="{A4B19F8E-10CF-489A-85BC-0A8CEA6A0B9F}" presName="Name64" presStyleLbl="parChTrans1D2" presStyleIdx="1" presStyleCnt="14"/>
      <dgm:spPr/>
    </dgm:pt>
    <dgm:pt modelId="{A005810F-EA57-43DA-8793-238B26A4FE94}" type="pres">
      <dgm:prSet presAssocID="{0170A2EC-8DCE-4FDE-8B03-15329CDF2923}" presName="hierRoot2" presStyleCnt="0">
        <dgm:presLayoutVars>
          <dgm:hierBranch val="init"/>
        </dgm:presLayoutVars>
      </dgm:prSet>
      <dgm:spPr/>
    </dgm:pt>
    <dgm:pt modelId="{96779AFF-2084-4A79-A55F-179B510732D3}" type="pres">
      <dgm:prSet presAssocID="{0170A2EC-8DCE-4FDE-8B03-15329CDF2923}" presName="rootComposite" presStyleCnt="0"/>
      <dgm:spPr/>
    </dgm:pt>
    <dgm:pt modelId="{2D11E07F-39C7-493E-A9C6-AAA66D51B2C0}" type="pres">
      <dgm:prSet presAssocID="{0170A2EC-8DCE-4FDE-8B03-15329CDF2923}" presName="rootText" presStyleLbl="node2" presStyleIdx="1" presStyleCnt="14" custScaleX="213424">
        <dgm:presLayoutVars>
          <dgm:chPref val="3"/>
        </dgm:presLayoutVars>
      </dgm:prSet>
      <dgm:spPr/>
    </dgm:pt>
    <dgm:pt modelId="{EF4D6115-4AF0-4CF5-9380-8AD1827DF930}" type="pres">
      <dgm:prSet presAssocID="{0170A2EC-8DCE-4FDE-8B03-15329CDF2923}" presName="rootConnector" presStyleLbl="node2" presStyleIdx="1" presStyleCnt="14"/>
      <dgm:spPr/>
    </dgm:pt>
    <dgm:pt modelId="{DF2828FD-8EE0-499F-8A32-18DC6378DA1C}" type="pres">
      <dgm:prSet presAssocID="{0170A2EC-8DCE-4FDE-8B03-15329CDF2923}" presName="hierChild4" presStyleCnt="0"/>
      <dgm:spPr/>
    </dgm:pt>
    <dgm:pt modelId="{72463F36-F056-4C1C-9031-529CD31CD715}" type="pres">
      <dgm:prSet presAssocID="{0170A2EC-8DCE-4FDE-8B03-15329CDF2923}" presName="hierChild5" presStyleCnt="0"/>
      <dgm:spPr/>
    </dgm:pt>
    <dgm:pt modelId="{25B4DF35-1252-456C-B89E-6B33EA4506AD}" type="pres">
      <dgm:prSet presAssocID="{4C3F3AD2-8623-4A75-9B81-2F1B26EFD892}" presName="hierChild3" presStyleCnt="0"/>
      <dgm:spPr/>
    </dgm:pt>
    <dgm:pt modelId="{91932C6E-4877-4156-A6FF-C7ED438E1CF2}" type="pres">
      <dgm:prSet presAssocID="{A9B777C7-B3DE-4B4A-8B02-8620FA96FC4E}" presName="hierRoot1" presStyleCnt="0">
        <dgm:presLayoutVars>
          <dgm:hierBranch val="init"/>
        </dgm:presLayoutVars>
      </dgm:prSet>
      <dgm:spPr/>
    </dgm:pt>
    <dgm:pt modelId="{1D41B9D2-B3CA-4E67-A251-33A24BF8BCCA}" type="pres">
      <dgm:prSet presAssocID="{A9B777C7-B3DE-4B4A-8B02-8620FA96FC4E}" presName="rootComposite1" presStyleCnt="0"/>
      <dgm:spPr/>
    </dgm:pt>
    <dgm:pt modelId="{FE2E9634-A707-4F4F-931F-B788BE95B12E}" type="pres">
      <dgm:prSet presAssocID="{A9B777C7-B3DE-4B4A-8B02-8620FA96FC4E}" presName="rootText1" presStyleLbl="node0" presStyleIdx="1" presStyleCnt="7" custScaleX="162303">
        <dgm:presLayoutVars>
          <dgm:chPref val="3"/>
        </dgm:presLayoutVars>
      </dgm:prSet>
      <dgm:spPr/>
    </dgm:pt>
    <dgm:pt modelId="{F42349D2-A3C2-4F02-8B82-282970F967E8}" type="pres">
      <dgm:prSet presAssocID="{A9B777C7-B3DE-4B4A-8B02-8620FA96FC4E}" presName="rootConnector1" presStyleLbl="node1" presStyleIdx="0" presStyleCnt="0"/>
      <dgm:spPr/>
    </dgm:pt>
    <dgm:pt modelId="{BF0825E0-E4B0-4F2A-86EC-12F25CC75336}" type="pres">
      <dgm:prSet presAssocID="{A9B777C7-B3DE-4B4A-8B02-8620FA96FC4E}" presName="hierChild2" presStyleCnt="0"/>
      <dgm:spPr/>
    </dgm:pt>
    <dgm:pt modelId="{E393B75C-E038-4317-B6C0-8AC78AE08988}" type="pres">
      <dgm:prSet presAssocID="{4B15F5A9-ADB8-416B-AD81-78F48CACF637}" presName="Name64" presStyleLbl="parChTrans1D2" presStyleIdx="2" presStyleCnt="14"/>
      <dgm:spPr/>
    </dgm:pt>
    <dgm:pt modelId="{F6AEF7C9-86DE-444E-8A40-D7E7B80D1C6D}" type="pres">
      <dgm:prSet presAssocID="{0174FBD1-10A5-4ECD-9DB9-449CFA39F65E}" presName="hierRoot2" presStyleCnt="0">
        <dgm:presLayoutVars>
          <dgm:hierBranch val="init"/>
        </dgm:presLayoutVars>
      </dgm:prSet>
      <dgm:spPr/>
    </dgm:pt>
    <dgm:pt modelId="{89F882F7-070C-48A0-A217-AD6F3AE1C923}" type="pres">
      <dgm:prSet presAssocID="{0174FBD1-10A5-4ECD-9DB9-449CFA39F65E}" presName="rootComposite" presStyleCnt="0"/>
      <dgm:spPr/>
    </dgm:pt>
    <dgm:pt modelId="{7E2C00DA-7855-47EF-A809-DF89282C128F}" type="pres">
      <dgm:prSet presAssocID="{0174FBD1-10A5-4ECD-9DB9-449CFA39F65E}" presName="rootText" presStyleLbl="node2" presStyleIdx="2" presStyleCnt="14" custScaleX="213424">
        <dgm:presLayoutVars>
          <dgm:chPref val="3"/>
        </dgm:presLayoutVars>
      </dgm:prSet>
      <dgm:spPr/>
    </dgm:pt>
    <dgm:pt modelId="{73544AA5-F343-40B8-AEA0-72977FC95EFF}" type="pres">
      <dgm:prSet presAssocID="{0174FBD1-10A5-4ECD-9DB9-449CFA39F65E}" presName="rootConnector" presStyleLbl="node2" presStyleIdx="2" presStyleCnt="14"/>
      <dgm:spPr/>
    </dgm:pt>
    <dgm:pt modelId="{E78FDD7B-67D2-4C5C-A9EB-2B5BF40B7F73}" type="pres">
      <dgm:prSet presAssocID="{0174FBD1-10A5-4ECD-9DB9-449CFA39F65E}" presName="hierChild4" presStyleCnt="0"/>
      <dgm:spPr/>
    </dgm:pt>
    <dgm:pt modelId="{08B3961D-5732-448D-9211-91FCDFAC9436}" type="pres">
      <dgm:prSet presAssocID="{0174FBD1-10A5-4ECD-9DB9-449CFA39F65E}" presName="hierChild5" presStyleCnt="0"/>
      <dgm:spPr/>
    </dgm:pt>
    <dgm:pt modelId="{3879FE78-0F5A-44A7-861A-0BFA35F2D545}" type="pres">
      <dgm:prSet presAssocID="{A9B777C7-B3DE-4B4A-8B02-8620FA96FC4E}" presName="hierChild3" presStyleCnt="0"/>
      <dgm:spPr/>
    </dgm:pt>
    <dgm:pt modelId="{90D7D013-48B3-4C18-A812-7FF88AC87F98}" type="pres">
      <dgm:prSet presAssocID="{145D68DD-B09D-4ED6-9F64-AD47FA091359}" presName="hierRoot1" presStyleCnt="0">
        <dgm:presLayoutVars>
          <dgm:hierBranch val="init"/>
        </dgm:presLayoutVars>
      </dgm:prSet>
      <dgm:spPr/>
    </dgm:pt>
    <dgm:pt modelId="{81A29533-1442-45EB-8AD6-F61A0A14DF89}" type="pres">
      <dgm:prSet presAssocID="{145D68DD-B09D-4ED6-9F64-AD47FA091359}" presName="rootComposite1" presStyleCnt="0"/>
      <dgm:spPr/>
    </dgm:pt>
    <dgm:pt modelId="{897463BC-5EE2-41D8-A10E-2BE566B041AB}" type="pres">
      <dgm:prSet presAssocID="{145D68DD-B09D-4ED6-9F64-AD47FA091359}" presName="rootText1" presStyleLbl="node0" presStyleIdx="2" presStyleCnt="7" custScaleX="162303">
        <dgm:presLayoutVars>
          <dgm:chPref val="3"/>
        </dgm:presLayoutVars>
      </dgm:prSet>
      <dgm:spPr/>
    </dgm:pt>
    <dgm:pt modelId="{28656BBA-01A0-4845-91AF-8B185820B3C5}" type="pres">
      <dgm:prSet presAssocID="{145D68DD-B09D-4ED6-9F64-AD47FA091359}" presName="rootConnector1" presStyleLbl="node1" presStyleIdx="0" presStyleCnt="0"/>
      <dgm:spPr/>
    </dgm:pt>
    <dgm:pt modelId="{C09761C5-1277-4289-805B-4733A854FFBC}" type="pres">
      <dgm:prSet presAssocID="{145D68DD-B09D-4ED6-9F64-AD47FA091359}" presName="hierChild2" presStyleCnt="0"/>
      <dgm:spPr/>
    </dgm:pt>
    <dgm:pt modelId="{0B71000B-3FC6-498A-AABA-E7D051662906}" type="pres">
      <dgm:prSet presAssocID="{60CDFD12-0FAC-4F9D-BA52-13CEF5DCE0AE}" presName="Name64" presStyleLbl="parChTrans1D2" presStyleIdx="3" presStyleCnt="14"/>
      <dgm:spPr/>
    </dgm:pt>
    <dgm:pt modelId="{0CB33F57-9A51-4562-A2BE-B5DDCD41392F}" type="pres">
      <dgm:prSet presAssocID="{B8458898-59EF-48F6-99F9-1DFB10E7A4F9}" presName="hierRoot2" presStyleCnt="0">
        <dgm:presLayoutVars>
          <dgm:hierBranch val="init"/>
        </dgm:presLayoutVars>
      </dgm:prSet>
      <dgm:spPr/>
    </dgm:pt>
    <dgm:pt modelId="{BDB17F67-CCC8-408C-AA94-3C7CE6529870}" type="pres">
      <dgm:prSet presAssocID="{B8458898-59EF-48F6-99F9-1DFB10E7A4F9}" presName="rootComposite" presStyleCnt="0"/>
      <dgm:spPr/>
    </dgm:pt>
    <dgm:pt modelId="{4C929759-84B5-4978-A501-6484C71A52F1}" type="pres">
      <dgm:prSet presAssocID="{B8458898-59EF-48F6-99F9-1DFB10E7A4F9}" presName="rootText" presStyleLbl="node2" presStyleIdx="3" presStyleCnt="14" custScaleX="213424">
        <dgm:presLayoutVars>
          <dgm:chPref val="3"/>
        </dgm:presLayoutVars>
      </dgm:prSet>
      <dgm:spPr/>
    </dgm:pt>
    <dgm:pt modelId="{9D39B87D-0A04-4B6F-86AA-FDC5709D53D6}" type="pres">
      <dgm:prSet presAssocID="{B8458898-59EF-48F6-99F9-1DFB10E7A4F9}" presName="rootConnector" presStyleLbl="node2" presStyleIdx="3" presStyleCnt="14"/>
      <dgm:spPr/>
    </dgm:pt>
    <dgm:pt modelId="{0E0939EF-B046-44F0-AE96-E50FA0A52EAB}" type="pres">
      <dgm:prSet presAssocID="{B8458898-59EF-48F6-99F9-1DFB10E7A4F9}" presName="hierChild4" presStyleCnt="0"/>
      <dgm:spPr/>
    </dgm:pt>
    <dgm:pt modelId="{42BF854E-87E0-45DC-ADCC-1FC3E962EDC7}" type="pres">
      <dgm:prSet presAssocID="{B8458898-59EF-48F6-99F9-1DFB10E7A4F9}" presName="hierChild5" presStyleCnt="0"/>
      <dgm:spPr/>
    </dgm:pt>
    <dgm:pt modelId="{1E806B1E-65CB-4CD7-B906-ABF99A9956AB}" type="pres">
      <dgm:prSet presAssocID="{9AB7AB6B-A6A3-4B9F-AB78-B29E6E136CEF}" presName="Name64" presStyleLbl="parChTrans1D2" presStyleIdx="4" presStyleCnt="14"/>
      <dgm:spPr/>
    </dgm:pt>
    <dgm:pt modelId="{A1CFF389-EA9A-4DB0-A4EB-E75797532CB4}" type="pres">
      <dgm:prSet presAssocID="{2568156B-218D-48AB-9B79-376F1C035A18}" presName="hierRoot2" presStyleCnt="0">
        <dgm:presLayoutVars>
          <dgm:hierBranch val="init"/>
        </dgm:presLayoutVars>
      </dgm:prSet>
      <dgm:spPr/>
    </dgm:pt>
    <dgm:pt modelId="{F5A78A4F-B583-4612-BE5C-9366F3CF8F66}" type="pres">
      <dgm:prSet presAssocID="{2568156B-218D-48AB-9B79-376F1C035A18}" presName="rootComposite" presStyleCnt="0"/>
      <dgm:spPr/>
    </dgm:pt>
    <dgm:pt modelId="{5718A288-ACE3-4B71-B41C-38B750B2A6D8}" type="pres">
      <dgm:prSet presAssocID="{2568156B-218D-48AB-9B79-376F1C035A18}" presName="rootText" presStyleLbl="node2" presStyleIdx="4" presStyleCnt="14" custScaleX="213424">
        <dgm:presLayoutVars>
          <dgm:chPref val="3"/>
        </dgm:presLayoutVars>
      </dgm:prSet>
      <dgm:spPr/>
    </dgm:pt>
    <dgm:pt modelId="{8B65FAE6-F4A9-40A0-9D56-87EF0496DF3F}" type="pres">
      <dgm:prSet presAssocID="{2568156B-218D-48AB-9B79-376F1C035A18}" presName="rootConnector" presStyleLbl="node2" presStyleIdx="4" presStyleCnt="14"/>
      <dgm:spPr/>
    </dgm:pt>
    <dgm:pt modelId="{7B53DBD5-4E5A-4E54-B1A0-A7DEE8AAD336}" type="pres">
      <dgm:prSet presAssocID="{2568156B-218D-48AB-9B79-376F1C035A18}" presName="hierChild4" presStyleCnt="0"/>
      <dgm:spPr/>
    </dgm:pt>
    <dgm:pt modelId="{E97EBFFD-05C2-45C1-83C1-1E5D0F740D11}" type="pres">
      <dgm:prSet presAssocID="{2568156B-218D-48AB-9B79-376F1C035A18}" presName="hierChild5" presStyleCnt="0"/>
      <dgm:spPr/>
    </dgm:pt>
    <dgm:pt modelId="{DBAF1994-6A80-4CD0-B76A-25977F3065C4}" type="pres">
      <dgm:prSet presAssocID="{145D68DD-B09D-4ED6-9F64-AD47FA091359}" presName="hierChild3" presStyleCnt="0"/>
      <dgm:spPr/>
    </dgm:pt>
    <dgm:pt modelId="{5C2AE597-2F7A-4097-862B-6673E150CEA8}" type="pres">
      <dgm:prSet presAssocID="{0F8CAF44-CF0C-444D-B104-9214CEFF52A7}" presName="hierRoot1" presStyleCnt="0">
        <dgm:presLayoutVars>
          <dgm:hierBranch val="init"/>
        </dgm:presLayoutVars>
      </dgm:prSet>
      <dgm:spPr/>
    </dgm:pt>
    <dgm:pt modelId="{0EEE48A7-B196-41FE-9194-22C2EE61BA0D}" type="pres">
      <dgm:prSet presAssocID="{0F8CAF44-CF0C-444D-B104-9214CEFF52A7}" presName="rootComposite1" presStyleCnt="0"/>
      <dgm:spPr/>
    </dgm:pt>
    <dgm:pt modelId="{7E386FC9-9AAE-4680-8403-6E471D1DE592}" type="pres">
      <dgm:prSet presAssocID="{0F8CAF44-CF0C-444D-B104-9214CEFF52A7}" presName="rootText1" presStyleLbl="node0" presStyleIdx="3" presStyleCnt="7" custScaleX="162303">
        <dgm:presLayoutVars>
          <dgm:chPref val="3"/>
        </dgm:presLayoutVars>
      </dgm:prSet>
      <dgm:spPr/>
    </dgm:pt>
    <dgm:pt modelId="{3C317503-C040-4428-89F7-7DF7EAF495AE}" type="pres">
      <dgm:prSet presAssocID="{0F8CAF44-CF0C-444D-B104-9214CEFF52A7}" presName="rootConnector1" presStyleLbl="node1" presStyleIdx="0" presStyleCnt="0"/>
      <dgm:spPr/>
    </dgm:pt>
    <dgm:pt modelId="{80D0373C-06A7-4F72-B83B-75CBEFC41D59}" type="pres">
      <dgm:prSet presAssocID="{0F8CAF44-CF0C-444D-B104-9214CEFF52A7}" presName="hierChild2" presStyleCnt="0"/>
      <dgm:spPr/>
    </dgm:pt>
    <dgm:pt modelId="{B5A1ED53-01BD-4A9A-8455-1F3C1B79CF13}" type="pres">
      <dgm:prSet presAssocID="{D4BE1D66-AEBF-42EA-B3C6-D2887FB76CCF}" presName="Name64" presStyleLbl="parChTrans1D2" presStyleIdx="5" presStyleCnt="14"/>
      <dgm:spPr/>
    </dgm:pt>
    <dgm:pt modelId="{F3982C60-4A41-41EA-9AAB-874E34786E14}" type="pres">
      <dgm:prSet presAssocID="{72CE6764-1D48-4F1E-981C-53B28C6D311B}" presName="hierRoot2" presStyleCnt="0">
        <dgm:presLayoutVars>
          <dgm:hierBranch val="init"/>
        </dgm:presLayoutVars>
      </dgm:prSet>
      <dgm:spPr/>
    </dgm:pt>
    <dgm:pt modelId="{24957059-3B7F-4D12-AE19-FE22C62E7B43}" type="pres">
      <dgm:prSet presAssocID="{72CE6764-1D48-4F1E-981C-53B28C6D311B}" presName="rootComposite" presStyleCnt="0"/>
      <dgm:spPr/>
    </dgm:pt>
    <dgm:pt modelId="{44686CE3-D9DE-4866-914C-A44F02D4D96B}" type="pres">
      <dgm:prSet presAssocID="{72CE6764-1D48-4F1E-981C-53B28C6D311B}" presName="rootText" presStyleLbl="node2" presStyleIdx="5" presStyleCnt="14" custScaleX="213424">
        <dgm:presLayoutVars>
          <dgm:chPref val="3"/>
        </dgm:presLayoutVars>
      </dgm:prSet>
      <dgm:spPr/>
    </dgm:pt>
    <dgm:pt modelId="{4FDE3EC1-DFA4-48A0-9FDA-2FA4B5229832}" type="pres">
      <dgm:prSet presAssocID="{72CE6764-1D48-4F1E-981C-53B28C6D311B}" presName="rootConnector" presStyleLbl="node2" presStyleIdx="5" presStyleCnt="14"/>
      <dgm:spPr/>
    </dgm:pt>
    <dgm:pt modelId="{676C86B1-831F-43C7-9296-6334BEFF283E}" type="pres">
      <dgm:prSet presAssocID="{72CE6764-1D48-4F1E-981C-53B28C6D311B}" presName="hierChild4" presStyleCnt="0"/>
      <dgm:spPr/>
    </dgm:pt>
    <dgm:pt modelId="{51D00207-943C-498E-B745-A2C0FE92D818}" type="pres">
      <dgm:prSet presAssocID="{72CE6764-1D48-4F1E-981C-53B28C6D311B}" presName="hierChild5" presStyleCnt="0"/>
      <dgm:spPr/>
    </dgm:pt>
    <dgm:pt modelId="{92F190A0-2BE9-4F66-AA14-C5624F5D1FF2}" type="pres">
      <dgm:prSet presAssocID="{47EC9AC8-2132-4DCF-9C7A-AF247C299626}" presName="Name64" presStyleLbl="parChTrans1D2" presStyleIdx="6" presStyleCnt="14"/>
      <dgm:spPr/>
    </dgm:pt>
    <dgm:pt modelId="{8B67490A-6F6A-47FA-BE7A-B384BE360008}" type="pres">
      <dgm:prSet presAssocID="{5A42EABE-63DC-403D-A220-42215302629F}" presName="hierRoot2" presStyleCnt="0">
        <dgm:presLayoutVars>
          <dgm:hierBranch val="init"/>
        </dgm:presLayoutVars>
      </dgm:prSet>
      <dgm:spPr/>
    </dgm:pt>
    <dgm:pt modelId="{DB0A449D-1613-4707-BA5D-9D27955B7FF7}" type="pres">
      <dgm:prSet presAssocID="{5A42EABE-63DC-403D-A220-42215302629F}" presName="rootComposite" presStyleCnt="0"/>
      <dgm:spPr/>
    </dgm:pt>
    <dgm:pt modelId="{FA868DC7-6A55-455C-9581-9EE0D87B8055}" type="pres">
      <dgm:prSet presAssocID="{5A42EABE-63DC-403D-A220-42215302629F}" presName="rootText" presStyleLbl="node2" presStyleIdx="6" presStyleCnt="14" custScaleX="213424">
        <dgm:presLayoutVars>
          <dgm:chPref val="3"/>
        </dgm:presLayoutVars>
      </dgm:prSet>
      <dgm:spPr/>
    </dgm:pt>
    <dgm:pt modelId="{159DBFF6-DE40-4E07-A3EE-0CE69A1B1135}" type="pres">
      <dgm:prSet presAssocID="{5A42EABE-63DC-403D-A220-42215302629F}" presName="rootConnector" presStyleLbl="node2" presStyleIdx="6" presStyleCnt="14"/>
      <dgm:spPr/>
    </dgm:pt>
    <dgm:pt modelId="{FB54AEE8-124E-4479-89F9-212E6079D1C7}" type="pres">
      <dgm:prSet presAssocID="{5A42EABE-63DC-403D-A220-42215302629F}" presName="hierChild4" presStyleCnt="0"/>
      <dgm:spPr/>
    </dgm:pt>
    <dgm:pt modelId="{9820E8C8-C935-4017-B451-35CA0DC286F1}" type="pres">
      <dgm:prSet presAssocID="{5A42EABE-63DC-403D-A220-42215302629F}" presName="hierChild5" presStyleCnt="0"/>
      <dgm:spPr/>
    </dgm:pt>
    <dgm:pt modelId="{D852C0C6-97E5-4C2B-AA63-751723FAA6BF}" type="pres">
      <dgm:prSet presAssocID="{0F8CAF44-CF0C-444D-B104-9214CEFF52A7}" presName="hierChild3" presStyleCnt="0"/>
      <dgm:spPr/>
    </dgm:pt>
    <dgm:pt modelId="{77896244-BC90-450F-B7E6-29F082DC0014}" type="pres">
      <dgm:prSet presAssocID="{7F1D51AF-4A63-4362-8177-BF1AC72E35B0}" presName="hierRoot1" presStyleCnt="0">
        <dgm:presLayoutVars>
          <dgm:hierBranch val="init"/>
        </dgm:presLayoutVars>
      </dgm:prSet>
      <dgm:spPr/>
    </dgm:pt>
    <dgm:pt modelId="{305B3151-437B-46CD-9C6D-99B2E43D96DD}" type="pres">
      <dgm:prSet presAssocID="{7F1D51AF-4A63-4362-8177-BF1AC72E35B0}" presName="rootComposite1" presStyleCnt="0"/>
      <dgm:spPr/>
    </dgm:pt>
    <dgm:pt modelId="{2F20EF3C-9CAF-480E-BED5-95DE8F84E607}" type="pres">
      <dgm:prSet presAssocID="{7F1D51AF-4A63-4362-8177-BF1AC72E35B0}" presName="rootText1" presStyleLbl="node0" presStyleIdx="4" presStyleCnt="7" custScaleX="162303">
        <dgm:presLayoutVars>
          <dgm:chPref val="3"/>
        </dgm:presLayoutVars>
      </dgm:prSet>
      <dgm:spPr/>
    </dgm:pt>
    <dgm:pt modelId="{F3EAB749-8C80-42F3-9E02-8AEA351587A9}" type="pres">
      <dgm:prSet presAssocID="{7F1D51AF-4A63-4362-8177-BF1AC72E35B0}" presName="rootConnector1" presStyleLbl="node1" presStyleIdx="0" presStyleCnt="0"/>
      <dgm:spPr/>
    </dgm:pt>
    <dgm:pt modelId="{838DA792-5501-435E-A7DC-7482FA15C5D1}" type="pres">
      <dgm:prSet presAssocID="{7F1D51AF-4A63-4362-8177-BF1AC72E35B0}" presName="hierChild2" presStyleCnt="0"/>
      <dgm:spPr/>
    </dgm:pt>
    <dgm:pt modelId="{5571CCEB-EC08-4E95-A294-1A7C2511E29C}" type="pres">
      <dgm:prSet presAssocID="{6BF5778D-86CC-44EC-AF8F-D66A4E272A36}" presName="Name64" presStyleLbl="parChTrans1D2" presStyleIdx="7" presStyleCnt="14"/>
      <dgm:spPr/>
    </dgm:pt>
    <dgm:pt modelId="{A86D59CE-1318-400E-95F8-EB686C86FEF7}" type="pres">
      <dgm:prSet presAssocID="{4C28312B-495D-445F-924C-F7C2702670DC}" presName="hierRoot2" presStyleCnt="0">
        <dgm:presLayoutVars>
          <dgm:hierBranch val="init"/>
        </dgm:presLayoutVars>
      </dgm:prSet>
      <dgm:spPr/>
    </dgm:pt>
    <dgm:pt modelId="{0856AB5E-6A9F-4B38-BACC-F7F1A66D0E5B}" type="pres">
      <dgm:prSet presAssocID="{4C28312B-495D-445F-924C-F7C2702670DC}" presName="rootComposite" presStyleCnt="0"/>
      <dgm:spPr/>
    </dgm:pt>
    <dgm:pt modelId="{1E3DBFA2-C657-429D-AC8C-C08461EB3535}" type="pres">
      <dgm:prSet presAssocID="{4C28312B-495D-445F-924C-F7C2702670DC}" presName="rootText" presStyleLbl="node2" presStyleIdx="7" presStyleCnt="14" custScaleX="213424">
        <dgm:presLayoutVars>
          <dgm:chPref val="3"/>
        </dgm:presLayoutVars>
      </dgm:prSet>
      <dgm:spPr/>
    </dgm:pt>
    <dgm:pt modelId="{0EB00BF6-BB0C-4103-A59E-532F4BA36C80}" type="pres">
      <dgm:prSet presAssocID="{4C28312B-495D-445F-924C-F7C2702670DC}" presName="rootConnector" presStyleLbl="node2" presStyleIdx="7" presStyleCnt="14"/>
      <dgm:spPr/>
    </dgm:pt>
    <dgm:pt modelId="{4D44F8C4-4BFF-4FA8-854D-4B027CC3D678}" type="pres">
      <dgm:prSet presAssocID="{4C28312B-495D-445F-924C-F7C2702670DC}" presName="hierChild4" presStyleCnt="0"/>
      <dgm:spPr/>
    </dgm:pt>
    <dgm:pt modelId="{3F16BC56-4D95-4F85-B1D2-E13E435220EF}" type="pres">
      <dgm:prSet presAssocID="{4C28312B-495D-445F-924C-F7C2702670DC}" presName="hierChild5" presStyleCnt="0"/>
      <dgm:spPr/>
    </dgm:pt>
    <dgm:pt modelId="{3F8EFC12-3E80-4E59-AFBF-6F9E6FE9A7E5}" type="pres">
      <dgm:prSet presAssocID="{BC1D0F9C-15D5-48B5-8B4F-C9838C44D548}" presName="Name64" presStyleLbl="parChTrans1D2" presStyleIdx="8" presStyleCnt="14"/>
      <dgm:spPr/>
    </dgm:pt>
    <dgm:pt modelId="{0007732F-FF30-4546-8971-1DB131DA5566}" type="pres">
      <dgm:prSet presAssocID="{51E74B87-A9EA-44B7-94EB-1CD114A43441}" presName="hierRoot2" presStyleCnt="0">
        <dgm:presLayoutVars>
          <dgm:hierBranch val="init"/>
        </dgm:presLayoutVars>
      </dgm:prSet>
      <dgm:spPr/>
    </dgm:pt>
    <dgm:pt modelId="{D7327085-72E6-4021-9C73-CEF178108B58}" type="pres">
      <dgm:prSet presAssocID="{51E74B87-A9EA-44B7-94EB-1CD114A43441}" presName="rootComposite" presStyleCnt="0"/>
      <dgm:spPr/>
    </dgm:pt>
    <dgm:pt modelId="{7F38E597-FA5B-49E5-9F15-21539745B731}" type="pres">
      <dgm:prSet presAssocID="{51E74B87-A9EA-44B7-94EB-1CD114A43441}" presName="rootText" presStyleLbl="node2" presStyleIdx="8" presStyleCnt="14" custScaleX="213424">
        <dgm:presLayoutVars>
          <dgm:chPref val="3"/>
        </dgm:presLayoutVars>
      </dgm:prSet>
      <dgm:spPr/>
    </dgm:pt>
    <dgm:pt modelId="{03FFFA33-2C3F-4C09-A713-D505D6A04F69}" type="pres">
      <dgm:prSet presAssocID="{51E74B87-A9EA-44B7-94EB-1CD114A43441}" presName="rootConnector" presStyleLbl="node2" presStyleIdx="8" presStyleCnt="14"/>
      <dgm:spPr/>
    </dgm:pt>
    <dgm:pt modelId="{F2CED880-85EC-44C1-BC29-707EBDACFF68}" type="pres">
      <dgm:prSet presAssocID="{51E74B87-A9EA-44B7-94EB-1CD114A43441}" presName="hierChild4" presStyleCnt="0"/>
      <dgm:spPr/>
    </dgm:pt>
    <dgm:pt modelId="{42E4CAE2-0323-488D-B95D-E8414E4A7C92}" type="pres">
      <dgm:prSet presAssocID="{51E74B87-A9EA-44B7-94EB-1CD114A43441}" presName="hierChild5" presStyleCnt="0"/>
      <dgm:spPr/>
    </dgm:pt>
    <dgm:pt modelId="{DA3CBCF1-04CC-4159-8BE7-5CABDFE7D093}" type="pres">
      <dgm:prSet presAssocID="{7F1D51AF-4A63-4362-8177-BF1AC72E35B0}" presName="hierChild3" presStyleCnt="0"/>
      <dgm:spPr/>
    </dgm:pt>
    <dgm:pt modelId="{D71BFB83-322B-4053-8239-59026EE5AE82}" type="pres">
      <dgm:prSet presAssocID="{78DEA95A-9559-4D34-B5E6-30B972FCA4C6}" presName="hierRoot1" presStyleCnt="0">
        <dgm:presLayoutVars>
          <dgm:hierBranch val="init"/>
        </dgm:presLayoutVars>
      </dgm:prSet>
      <dgm:spPr/>
    </dgm:pt>
    <dgm:pt modelId="{3EA5CFA6-EAF4-4414-9765-9B8510C51829}" type="pres">
      <dgm:prSet presAssocID="{78DEA95A-9559-4D34-B5E6-30B972FCA4C6}" presName="rootComposite1" presStyleCnt="0"/>
      <dgm:spPr/>
    </dgm:pt>
    <dgm:pt modelId="{2A905A25-CEA2-4B82-86FA-4C31DFC35596}" type="pres">
      <dgm:prSet presAssocID="{78DEA95A-9559-4D34-B5E6-30B972FCA4C6}" presName="rootText1" presStyleLbl="node0" presStyleIdx="5" presStyleCnt="7" custScaleX="162303">
        <dgm:presLayoutVars>
          <dgm:chPref val="3"/>
        </dgm:presLayoutVars>
      </dgm:prSet>
      <dgm:spPr/>
    </dgm:pt>
    <dgm:pt modelId="{EB71ABEE-D431-4AB1-A841-F6911C96EE72}" type="pres">
      <dgm:prSet presAssocID="{78DEA95A-9559-4D34-B5E6-30B972FCA4C6}" presName="rootConnector1" presStyleLbl="node1" presStyleIdx="0" presStyleCnt="0"/>
      <dgm:spPr/>
    </dgm:pt>
    <dgm:pt modelId="{5C1EF5E6-A102-49D3-985C-5D60CF4E39D1}" type="pres">
      <dgm:prSet presAssocID="{78DEA95A-9559-4D34-B5E6-30B972FCA4C6}" presName="hierChild2" presStyleCnt="0"/>
      <dgm:spPr/>
    </dgm:pt>
    <dgm:pt modelId="{4A35125E-21C6-44AF-9CD7-517A43182378}" type="pres">
      <dgm:prSet presAssocID="{84048080-12B7-495B-B6E9-91623D20E01C}" presName="Name64" presStyleLbl="parChTrans1D2" presStyleIdx="9" presStyleCnt="14"/>
      <dgm:spPr/>
    </dgm:pt>
    <dgm:pt modelId="{07EBE7F4-520F-4E11-8458-60B028BFC126}" type="pres">
      <dgm:prSet presAssocID="{AC3987C9-7B93-4EDD-9411-EF6F4647B038}" presName="hierRoot2" presStyleCnt="0">
        <dgm:presLayoutVars>
          <dgm:hierBranch val="init"/>
        </dgm:presLayoutVars>
      </dgm:prSet>
      <dgm:spPr/>
    </dgm:pt>
    <dgm:pt modelId="{08FE3FCA-23FF-4CE5-89D1-89327CA31E4C}" type="pres">
      <dgm:prSet presAssocID="{AC3987C9-7B93-4EDD-9411-EF6F4647B038}" presName="rootComposite" presStyleCnt="0"/>
      <dgm:spPr/>
    </dgm:pt>
    <dgm:pt modelId="{4D10C557-FF9A-4D4E-8657-341116EF2707}" type="pres">
      <dgm:prSet presAssocID="{AC3987C9-7B93-4EDD-9411-EF6F4647B038}" presName="rootText" presStyleLbl="node2" presStyleIdx="9" presStyleCnt="14" custScaleX="213424">
        <dgm:presLayoutVars>
          <dgm:chPref val="3"/>
        </dgm:presLayoutVars>
      </dgm:prSet>
      <dgm:spPr/>
    </dgm:pt>
    <dgm:pt modelId="{F5DD4CA8-F46F-403B-840E-295E0A70BFF5}" type="pres">
      <dgm:prSet presAssocID="{AC3987C9-7B93-4EDD-9411-EF6F4647B038}" presName="rootConnector" presStyleLbl="node2" presStyleIdx="9" presStyleCnt="14"/>
      <dgm:spPr/>
    </dgm:pt>
    <dgm:pt modelId="{E8E0E64B-964C-49AE-8739-733254C192C2}" type="pres">
      <dgm:prSet presAssocID="{AC3987C9-7B93-4EDD-9411-EF6F4647B038}" presName="hierChild4" presStyleCnt="0"/>
      <dgm:spPr/>
    </dgm:pt>
    <dgm:pt modelId="{823993BD-94D6-4CD3-B0F6-2504B3080328}" type="pres">
      <dgm:prSet presAssocID="{AC3987C9-7B93-4EDD-9411-EF6F4647B038}" presName="hierChild5" presStyleCnt="0"/>
      <dgm:spPr/>
    </dgm:pt>
    <dgm:pt modelId="{1CBA3C97-8218-484E-A303-D02EC11CF5C4}" type="pres">
      <dgm:prSet presAssocID="{6B56DA73-AF96-4E4A-BDDF-7F06589DC0EF}" presName="Name64" presStyleLbl="parChTrans1D2" presStyleIdx="10" presStyleCnt="14"/>
      <dgm:spPr/>
    </dgm:pt>
    <dgm:pt modelId="{07A86614-0B00-43E1-A620-729A366629AB}" type="pres">
      <dgm:prSet presAssocID="{5B320AC5-1287-4847-951C-23BA89313337}" presName="hierRoot2" presStyleCnt="0">
        <dgm:presLayoutVars>
          <dgm:hierBranch val="init"/>
        </dgm:presLayoutVars>
      </dgm:prSet>
      <dgm:spPr/>
    </dgm:pt>
    <dgm:pt modelId="{0AA17C63-0045-4D2B-9D34-21EF4511B15D}" type="pres">
      <dgm:prSet presAssocID="{5B320AC5-1287-4847-951C-23BA89313337}" presName="rootComposite" presStyleCnt="0"/>
      <dgm:spPr/>
    </dgm:pt>
    <dgm:pt modelId="{E593F4C6-2933-44F5-8BD2-4BD3CF299441}" type="pres">
      <dgm:prSet presAssocID="{5B320AC5-1287-4847-951C-23BA89313337}" presName="rootText" presStyleLbl="node2" presStyleIdx="10" presStyleCnt="14" custScaleX="213424">
        <dgm:presLayoutVars>
          <dgm:chPref val="3"/>
        </dgm:presLayoutVars>
      </dgm:prSet>
      <dgm:spPr/>
    </dgm:pt>
    <dgm:pt modelId="{F447C7BA-3FD6-4682-BCA1-3C5004EF6310}" type="pres">
      <dgm:prSet presAssocID="{5B320AC5-1287-4847-951C-23BA89313337}" presName="rootConnector" presStyleLbl="node2" presStyleIdx="10" presStyleCnt="14"/>
      <dgm:spPr/>
    </dgm:pt>
    <dgm:pt modelId="{FF3B98B5-CA0D-412A-8D7A-FEA04C41E3A8}" type="pres">
      <dgm:prSet presAssocID="{5B320AC5-1287-4847-951C-23BA89313337}" presName="hierChild4" presStyleCnt="0"/>
      <dgm:spPr/>
    </dgm:pt>
    <dgm:pt modelId="{00B97653-0336-4585-9469-42E441C74937}" type="pres">
      <dgm:prSet presAssocID="{5B320AC5-1287-4847-951C-23BA89313337}" presName="hierChild5" presStyleCnt="0"/>
      <dgm:spPr/>
    </dgm:pt>
    <dgm:pt modelId="{10545AE6-E8A2-4BC1-BA3D-49E3E1E4DB4F}" type="pres">
      <dgm:prSet presAssocID="{78DEA95A-9559-4D34-B5E6-30B972FCA4C6}" presName="hierChild3" presStyleCnt="0"/>
      <dgm:spPr/>
    </dgm:pt>
    <dgm:pt modelId="{0F644EA6-A490-45B6-A47A-871178EB3F88}" type="pres">
      <dgm:prSet presAssocID="{7ACC1EBC-5722-4EE6-BE65-72FB7E12DFD1}" presName="hierRoot1" presStyleCnt="0">
        <dgm:presLayoutVars>
          <dgm:hierBranch val="init"/>
        </dgm:presLayoutVars>
      </dgm:prSet>
      <dgm:spPr/>
    </dgm:pt>
    <dgm:pt modelId="{9184AB40-DFCB-4AE9-9BE9-DD0BE1B8C602}" type="pres">
      <dgm:prSet presAssocID="{7ACC1EBC-5722-4EE6-BE65-72FB7E12DFD1}" presName="rootComposite1" presStyleCnt="0"/>
      <dgm:spPr/>
    </dgm:pt>
    <dgm:pt modelId="{96557003-189B-463C-8AD9-382782D3D61A}" type="pres">
      <dgm:prSet presAssocID="{7ACC1EBC-5722-4EE6-BE65-72FB7E12DFD1}" presName="rootText1" presStyleLbl="node0" presStyleIdx="6" presStyleCnt="7" custScaleX="162303">
        <dgm:presLayoutVars>
          <dgm:chPref val="3"/>
        </dgm:presLayoutVars>
      </dgm:prSet>
      <dgm:spPr/>
    </dgm:pt>
    <dgm:pt modelId="{33844819-7B53-4C74-9ED9-B39CF1DD9E69}" type="pres">
      <dgm:prSet presAssocID="{7ACC1EBC-5722-4EE6-BE65-72FB7E12DFD1}" presName="rootConnector1" presStyleLbl="node1" presStyleIdx="0" presStyleCnt="0"/>
      <dgm:spPr/>
    </dgm:pt>
    <dgm:pt modelId="{C9F03A15-588B-4F87-B02B-CBA03628D1D3}" type="pres">
      <dgm:prSet presAssocID="{7ACC1EBC-5722-4EE6-BE65-72FB7E12DFD1}" presName="hierChild2" presStyleCnt="0"/>
      <dgm:spPr/>
    </dgm:pt>
    <dgm:pt modelId="{62DED983-B0F8-4A49-B604-C1671AB7D44B}" type="pres">
      <dgm:prSet presAssocID="{FCBF4128-E39B-4297-A665-9BE1C3C49F4D}" presName="Name64" presStyleLbl="parChTrans1D2" presStyleIdx="11" presStyleCnt="14"/>
      <dgm:spPr/>
    </dgm:pt>
    <dgm:pt modelId="{4874BC0A-6AFD-4C81-91EB-108E1FFA1013}" type="pres">
      <dgm:prSet presAssocID="{3FB1DCD5-659B-4A70-A122-1507EDE6F180}" presName="hierRoot2" presStyleCnt="0">
        <dgm:presLayoutVars>
          <dgm:hierBranch val="init"/>
        </dgm:presLayoutVars>
      </dgm:prSet>
      <dgm:spPr/>
    </dgm:pt>
    <dgm:pt modelId="{050D9B0F-8160-48BA-82C3-98B0302E8241}" type="pres">
      <dgm:prSet presAssocID="{3FB1DCD5-659B-4A70-A122-1507EDE6F180}" presName="rootComposite" presStyleCnt="0"/>
      <dgm:spPr/>
    </dgm:pt>
    <dgm:pt modelId="{2C0C096F-548C-4684-8D71-97D3579F5D01}" type="pres">
      <dgm:prSet presAssocID="{3FB1DCD5-659B-4A70-A122-1507EDE6F180}" presName="rootText" presStyleLbl="node2" presStyleIdx="11" presStyleCnt="14" custScaleX="213424">
        <dgm:presLayoutVars>
          <dgm:chPref val="3"/>
        </dgm:presLayoutVars>
      </dgm:prSet>
      <dgm:spPr/>
    </dgm:pt>
    <dgm:pt modelId="{A81F3AA8-2D00-4307-9B40-435ADB74DC09}" type="pres">
      <dgm:prSet presAssocID="{3FB1DCD5-659B-4A70-A122-1507EDE6F180}" presName="rootConnector" presStyleLbl="node2" presStyleIdx="11" presStyleCnt="14"/>
      <dgm:spPr/>
    </dgm:pt>
    <dgm:pt modelId="{EDEE4003-985C-40C1-AAF6-F565633E8DA6}" type="pres">
      <dgm:prSet presAssocID="{3FB1DCD5-659B-4A70-A122-1507EDE6F180}" presName="hierChild4" presStyleCnt="0"/>
      <dgm:spPr/>
    </dgm:pt>
    <dgm:pt modelId="{383AB7BD-E3BE-40D9-8C4D-01A97EB079E3}" type="pres">
      <dgm:prSet presAssocID="{3FB1DCD5-659B-4A70-A122-1507EDE6F180}" presName="hierChild5" presStyleCnt="0"/>
      <dgm:spPr/>
    </dgm:pt>
    <dgm:pt modelId="{5813C541-A97F-4528-A3C3-5E7BBB045BDC}" type="pres">
      <dgm:prSet presAssocID="{2F9E407C-F298-47C9-B2B1-C08B8A2A1BF7}" presName="Name64" presStyleLbl="parChTrans1D2" presStyleIdx="12" presStyleCnt="14"/>
      <dgm:spPr/>
    </dgm:pt>
    <dgm:pt modelId="{14D3822B-3832-4C11-B1C8-0A3513ABC089}" type="pres">
      <dgm:prSet presAssocID="{4B7A0620-2642-4555-9AFF-C31DC558C311}" presName="hierRoot2" presStyleCnt="0">
        <dgm:presLayoutVars>
          <dgm:hierBranch val="init"/>
        </dgm:presLayoutVars>
      </dgm:prSet>
      <dgm:spPr/>
    </dgm:pt>
    <dgm:pt modelId="{E5C6D40C-C431-4712-A208-CD72230D85F5}" type="pres">
      <dgm:prSet presAssocID="{4B7A0620-2642-4555-9AFF-C31DC558C311}" presName="rootComposite" presStyleCnt="0"/>
      <dgm:spPr/>
    </dgm:pt>
    <dgm:pt modelId="{E05FFE81-2447-4065-8960-63F31DE6FF67}" type="pres">
      <dgm:prSet presAssocID="{4B7A0620-2642-4555-9AFF-C31DC558C311}" presName="rootText" presStyleLbl="node2" presStyleIdx="12" presStyleCnt="14" custScaleX="213424">
        <dgm:presLayoutVars>
          <dgm:chPref val="3"/>
        </dgm:presLayoutVars>
      </dgm:prSet>
      <dgm:spPr/>
    </dgm:pt>
    <dgm:pt modelId="{012FEBC7-5F3C-4C69-8044-AEDC4A1BDAAF}" type="pres">
      <dgm:prSet presAssocID="{4B7A0620-2642-4555-9AFF-C31DC558C311}" presName="rootConnector" presStyleLbl="node2" presStyleIdx="12" presStyleCnt="14"/>
      <dgm:spPr/>
    </dgm:pt>
    <dgm:pt modelId="{DF9EBC60-CC85-48F6-A10A-B5AB5126DF89}" type="pres">
      <dgm:prSet presAssocID="{4B7A0620-2642-4555-9AFF-C31DC558C311}" presName="hierChild4" presStyleCnt="0"/>
      <dgm:spPr/>
    </dgm:pt>
    <dgm:pt modelId="{FDCBCD02-B8E0-4808-887C-168DC88E2BBA}" type="pres">
      <dgm:prSet presAssocID="{4B7A0620-2642-4555-9AFF-C31DC558C311}" presName="hierChild5" presStyleCnt="0"/>
      <dgm:spPr/>
    </dgm:pt>
    <dgm:pt modelId="{4B7DD552-4595-4A24-97AC-1DC43B99F914}" type="pres">
      <dgm:prSet presAssocID="{212DB192-3AEF-41BE-9EE5-B720C392BBC2}" presName="Name64" presStyleLbl="parChTrans1D2" presStyleIdx="13" presStyleCnt="14"/>
      <dgm:spPr/>
    </dgm:pt>
    <dgm:pt modelId="{2D9D134C-2FBF-4B62-9777-079DBF1D60EF}" type="pres">
      <dgm:prSet presAssocID="{E89FA403-9E48-4D88-AFC2-78A5CC0DE7CE}" presName="hierRoot2" presStyleCnt="0">
        <dgm:presLayoutVars>
          <dgm:hierBranch val="init"/>
        </dgm:presLayoutVars>
      </dgm:prSet>
      <dgm:spPr/>
    </dgm:pt>
    <dgm:pt modelId="{9CBA8294-F418-4583-9426-36C854C7EC18}" type="pres">
      <dgm:prSet presAssocID="{E89FA403-9E48-4D88-AFC2-78A5CC0DE7CE}" presName="rootComposite" presStyleCnt="0"/>
      <dgm:spPr/>
    </dgm:pt>
    <dgm:pt modelId="{11E6E74D-B0F6-4C62-AB3F-206895DA8179}" type="pres">
      <dgm:prSet presAssocID="{E89FA403-9E48-4D88-AFC2-78A5CC0DE7CE}" presName="rootText" presStyleLbl="node2" presStyleIdx="13" presStyleCnt="14" custScaleX="213424">
        <dgm:presLayoutVars>
          <dgm:chPref val="3"/>
        </dgm:presLayoutVars>
      </dgm:prSet>
      <dgm:spPr/>
    </dgm:pt>
    <dgm:pt modelId="{6D328241-3934-4A58-9A5A-0CA981514FD3}" type="pres">
      <dgm:prSet presAssocID="{E89FA403-9E48-4D88-AFC2-78A5CC0DE7CE}" presName="rootConnector" presStyleLbl="node2" presStyleIdx="13" presStyleCnt="14"/>
      <dgm:spPr/>
    </dgm:pt>
    <dgm:pt modelId="{218C7E98-B20B-4A23-A687-7F3D5C7D8E14}" type="pres">
      <dgm:prSet presAssocID="{E89FA403-9E48-4D88-AFC2-78A5CC0DE7CE}" presName="hierChild4" presStyleCnt="0"/>
      <dgm:spPr/>
    </dgm:pt>
    <dgm:pt modelId="{50019667-041E-4938-98A2-C7B6F063E815}" type="pres">
      <dgm:prSet presAssocID="{E89FA403-9E48-4D88-AFC2-78A5CC0DE7CE}" presName="hierChild5" presStyleCnt="0"/>
      <dgm:spPr/>
    </dgm:pt>
    <dgm:pt modelId="{4A55DE60-6319-437E-9209-CB7FE7F2F2CB}" type="pres">
      <dgm:prSet presAssocID="{7ACC1EBC-5722-4EE6-BE65-72FB7E12DFD1}" presName="hierChild3" presStyleCnt="0"/>
      <dgm:spPr/>
    </dgm:pt>
  </dgm:ptLst>
  <dgm:cxnLst>
    <dgm:cxn modelId="{3EF70801-F641-4E72-9FA1-8BBE5B0237F3}" type="presOf" srcId="{D4BE1D66-AEBF-42EA-B3C6-D2887FB76CCF}" destId="{B5A1ED53-01BD-4A9A-8455-1F3C1B79CF13}" srcOrd="0" destOrd="0" presId="urn:microsoft.com/office/officeart/2009/3/layout/HorizontalOrganizationChart"/>
    <dgm:cxn modelId="{F36B8802-D1DF-4DE8-908B-EBFB42D0967E}" srcId="{78DEA95A-9559-4D34-B5E6-30B972FCA4C6}" destId="{5B320AC5-1287-4847-951C-23BA89313337}" srcOrd="1" destOrd="0" parTransId="{6B56DA73-AF96-4E4A-BDDF-7F06589DC0EF}" sibTransId="{A76A4751-AD7B-44D5-A6E1-9904E6AA6D7F}"/>
    <dgm:cxn modelId="{68B30707-8D23-444F-A0D3-564AC8479CFB}" type="presOf" srcId="{78DEA95A-9559-4D34-B5E6-30B972FCA4C6}" destId="{2A905A25-CEA2-4B82-86FA-4C31DFC35596}" srcOrd="0" destOrd="0" presId="urn:microsoft.com/office/officeart/2009/3/layout/HorizontalOrganizationChart"/>
    <dgm:cxn modelId="{50952818-1E3F-4083-9949-4070BF4FB5EB}" type="presOf" srcId="{3FB1DCD5-659B-4A70-A122-1507EDE6F180}" destId="{2C0C096F-548C-4684-8D71-97D3579F5D01}" srcOrd="0" destOrd="0" presId="urn:microsoft.com/office/officeart/2009/3/layout/HorizontalOrganizationChart"/>
    <dgm:cxn modelId="{3528DC20-B96D-4F18-B1DA-F672B7ED1B68}" type="presOf" srcId="{2568156B-218D-48AB-9B79-376F1C035A18}" destId="{5718A288-ACE3-4B71-B41C-38B750B2A6D8}" srcOrd="0" destOrd="0" presId="urn:microsoft.com/office/officeart/2009/3/layout/HorizontalOrganizationChart"/>
    <dgm:cxn modelId="{7080D621-DEDF-40B9-A069-5C8584DEBE1A}" srcId="{145D68DD-B09D-4ED6-9F64-AD47FA091359}" destId="{2568156B-218D-48AB-9B79-376F1C035A18}" srcOrd="1" destOrd="0" parTransId="{9AB7AB6B-A6A3-4B9F-AB78-B29E6E136CEF}" sibTransId="{9C9AB0AA-DCCE-40CB-90D0-E553FAB74544}"/>
    <dgm:cxn modelId="{3B272523-F72D-4581-9C55-6D637729B5DB}" type="presOf" srcId="{0174FBD1-10A5-4ECD-9DB9-449CFA39F65E}" destId="{7E2C00DA-7855-47EF-A809-DF89282C128F}" srcOrd="0" destOrd="0" presId="urn:microsoft.com/office/officeart/2009/3/layout/HorizontalOrganizationChart"/>
    <dgm:cxn modelId="{9678E424-02B9-4B9F-8069-502933678B15}" type="presOf" srcId="{BC1D0F9C-15D5-48B5-8B4F-C9838C44D548}" destId="{3F8EFC12-3E80-4E59-AFBF-6F9E6FE9A7E5}" srcOrd="0" destOrd="0" presId="urn:microsoft.com/office/officeart/2009/3/layout/HorizontalOrganizationChart"/>
    <dgm:cxn modelId="{17392128-55B1-4632-98AC-750656701C74}" type="presOf" srcId="{5B320AC5-1287-4847-951C-23BA89313337}" destId="{E593F4C6-2933-44F5-8BD2-4BD3CF299441}" srcOrd="0" destOrd="0" presId="urn:microsoft.com/office/officeart/2009/3/layout/HorizontalOrganizationChart"/>
    <dgm:cxn modelId="{D83F8328-84C3-452E-B3AB-C22909E5B4C8}" srcId="{0F8CAF44-CF0C-444D-B104-9214CEFF52A7}" destId="{72CE6764-1D48-4F1E-981C-53B28C6D311B}" srcOrd="0" destOrd="0" parTransId="{D4BE1D66-AEBF-42EA-B3C6-D2887FB76CCF}" sibTransId="{42D61504-F87B-4F52-8ABA-FAD5100C58EA}"/>
    <dgm:cxn modelId="{8BBCA42D-A16A-4F20-A76B-1EE27C9D8816}" type="presOf" srcId="{72CE6764-1D48-4F1E-981C-53B28C6D311B}" destId="{44686CE3-D9DE-4866-914C-A44F02D4D96B}" srcOrd="0" destOrd="0" presId="urn:microsoft.com/office/officeart/2009/3/layout/HorizontalOrganizationChart"/>
    <dgm:cxn modelId="{50068030-9A32-4BCD-8549-B090CE308FE4}" type="presOf" srcId="{5A42EABE-63DC-403D-A220-42215302629F}" destId="{159DBFF6-DE40-4E07-A3EE-0CE69A1B1135}" srcOrd="1" destOrd="0" presId="urn:microsoft.com/office/officeart/2009/3/layout/HorizontalOrganizationChart"/>
    <dgm:cxn modelId="{5DA91338-3A6D-4D86-AD28-7F18E55B12E2}" type="presOf" srcId="{72CE6764-1D48-4F1E-981C-53B28C6D311B}" destId="{4FDE3EC1-DFA4-48A0-9FDA-2FA4B5229832}" srcOrd="1" destOrd="0" presId="urn:microsoft.com/office/officeart/2009/3/layout/HorizontalOrganizationChart"/>
    <dgm:cxn modelId="{92FBF33A-2C47-4DF1-957A-5DF6F7A1059E}" type="presOf" srcId="{7ACC1EBC-5722-4EE6-BE65-72FB7E12DFD1}" destId="{96557003-189B-463C-8AD9-382782D3D61A}" srcOrd="0" destOrd="0" presId="urn:microsoft.com/office/officeart/2009/3/layout/HorizontalOrganizationChart"/>
    <dgm:cxn modelId="{DF5DA23E-1020-405A-8194-B2C3E3FB5499}" srcId="{173B3487-87AA-443F-B226-009D3570058D}" destId="{A9B777C7-B3DE-4B4A-8B02-8620FA96FC4E}" srcOrd="1" destOrd="0" parTransId="{936F91C6-58F9-449C-A550-4304D3518D6C}" sibTransId="{B6837E1B-ED54-43CA-9A9D-7F9B1BBCBBE3}"/>
    <dgm:cxn modelId="{D7A5773F-B7D3-420D-825F-2D80004B6D06}" type="presOf" srcId="{0174FBD1-10A5-4ECD-9DB9-449CFA39F65E}" destId="{73544AA5-F343-40B8-AEA0-72977FC95EFF}" srcOrd="1" destOrd="0" presId="urn:microsoft.com/office/officeart/2009/3/layout/HorizontalOrganizationChart"/>
    <dgm:cxn modelId="{F3571540-50AC-40B4-A272-B6CBCE1F68CF}" type="presOf" srcId="{B8458898-59EF-48F6-99F9-1DFB10E7A4F9}" destId="{4C929759-84B5-4978-A501-6484C71A52F1}" srcOrd="0" destOrd="0" presId="urn:microsoft.com/office/officeart/2009/3/layout/HorizontalOrganizationChart"/>
    <dgm:cxn modelId="{85CC7C5B-09C8-46D0-91BC-9FBA634EAAF9}" type="presOf" srcId="{AC3987C9-7B93-4EDD-9411-EF6F4647B038}" destId="{4D10C557-FF9A-4D4E-8657-341116EF2707}" srcOrd="0" destOrd="0" presId="urn:microsoft.com/office/officeart/2009/3/layout/HorizontalOrganizationChart"/>
    <dgm:cxn modelId="{8BC49D5E-9395-4DE3-BE22-50A4F3AE20B5}" type="presOf" srcId="{4C3F3AD2-8623-4A75-9B81-2F1B26EFD892}" destId="{1518F106-8312-44F1-9BF0-D3D6B42DF04D}" srcOrd="0" destOrd="0" presId="urn:microsoft.com/office/officeart/2009/3/layout/HorizontalOrganizationChart"/>
    <dgm:cxn modelId="{8C14CF5E-4490-4732-9E4C-57B6634B0C88}" srcId="{7ACC1EBC-5722-4EE6-BE65-72FB7E12DFD1}" destId="{E89FA403-9E48-4D88-AFC2-78A5CC0DE7CE}" srcOrd="2" destOrd="0" parTransId="{212DB192-3AEF-41BE-9EE5-B720C392BBC2}" sibTransId="{9980A554-6132-425A-B79B-03E0E8EB2CD4}"/>
    <dgm:cxn modelId="{29FC3160-5C18-4405-9609-99CF3A18E53D}" type="presOf" srcId="{A9B777C7-B3DE-4B4A-8B02-8620FA96FC4E}" destId="{F42349D2-A3C2-4F02-8B82-282970F967E8}" srcOrd="1" destOrd="0" presId="urn:microsoft.com/office/officeart/2009/3/layout/HorizontalOrganizationChart"/>
    <dgm:cxn modelId="{CAD75F61-4EEF-44DC-BB84-995893D2AF82}" type="presOf" srcId="{51E74B87-A9EA-44B7-94EB-1CD114A43441}" destId="{7F38E597-FA5B-49E5-9F15-21539745B731}" srcOrd="0" destOrd="0" presId="urn:microsoft.com/office/officeart/2009/3/layout/HorizontalOrganizationChart"/>
    <dgm:cxn modelId="{0AF68161-7CFD-4234-86C8-C8E4727109FC}" srcId="{0F8CAF44-CF0C-444D-B104-9214CEFF52A7}" destId="{5A42EABE-63DC-403D-A220-42215302629F}" srcOrd="1" destOrd="0" parTransId="{47EC9AC8-2132-4DCF-9C7A-AF247C299626}" sibTransId="{3A304ADA-132A-40B4-BD08-8CC748D0BEDA}"/>
    <dgm:cxn modelId="{8076E664-AE46-499C-8A50-A6A64582EB79}" srcId="{7ACC1EBC-5722-4EE6-BE65-72FB7E12DFD1}" destId="{3FB1DCD5-659B-4A70-A122-1507EDE6F180}" srcOrd="0" destOrd="0" parTransId="{FCBF4128-E39B-4297-A665-9BE1C3C49F4D}" sibTransId="{B2DA5CD7-CD80-4CA2-9C85-22299A3B5B57}"/>
    <dgm:cxn modelId="{CA372845-E6CC-48D8-8AE6-837234571554}" srcId="{A9B777C7-B3DE-4B4A-8B02-8620FA96FC4E}" destId="{0174FBD1-10A5-4ECD-9DB9-449CFA39F65E}" srcOrd="0" destOrd="0" parTransId="{4B15F5A9-ADB8-416B-AD81-78F48CACF637}" sibTransId="{588EC56E-3BA0-45D3-8FD4-C4824277203C}"/>
    <dgm:cxn modelId="{113B8F65-0798-4602-BFF7-C8594E90505D}" srcId="{4C3F3AD2-8623-4A75-9B81-2F1B26EFD892}" destId="{0170A2EC-8DCE-4FDE-8B03-15329CDF2923}" srcOrd="1" destOrd="0" parTransId="{A4B19F8E-10CF-489A-85BC-0A8CEA6A0B9F}" sibTransId="{F0838E54-D5CE-4F5C-A870-256F1CD2B2A8}"/>
    <dgm:cxn modelId="{FF785449-133A-4619-8E33-702E7A7E2353}" type="presOf" srcId="{6BF5778D-86CC-44EC-AF8F-D66A4E272A36}" destId="{5571CCEB-EC08-4E95-A294-1A7C2511E29C}" srcOrd="0" destOrd="0" presId="urn:microsoft.com/office/officeart/2009/3/layout/HorizontalOrganizationChart"/>
    <dgm:cxn modelId="{636C204C-F3C7-4F45-878F-CD37AD85E32B}" type="presOf" srcId="{3FB1DCD5-659B-4A70-A122-1507EDE6F180}" destId="{A81F3AA8-2D00-4307-9B40-435ADB74DC09}" srcOrd="1" destOrd="0" presId="urn:microsoft.com/office/officeart/2009/3/layout/HorizontalOrganizationChart"/>
    <dgm:cxn modelId="{BF77974C-F5B3-4D0E-A531-84C4027E7DE1}" type="presOf" srcId="{145D68DD-B09D-4ED6-9F64-AD47FA091359}" destId="{897463BC-5EE2-41D8-A10E-2BE566B041AB}" srcOrd="0" destOrd="0" presId="urn:microsoft.com/office/officeart/2009/3/layout/HorizontalOrganizationChart"/>
    <dgm:cxn modelId="{FD3BB74C-2B79-4219-9F91-E25EAA74FCDE}" type="presOf" srcId="{212DB192-3AEF-41BE-9EE5-B720C392BBC2}" destId="{4B7DD552-4595-4A24-97AC-1DC43B99F914}" srcOrd="0" destOrd="0" presId="urn:microsoft.com/office/officeart/2009/3/layout/HorizontalOrganizationChart"/>
    <dgm:cxn modelId="{24068074-A529-405B-880B-33882BE937C8}" srcId="{173B3487-87AA-443F-B226-009D3570058D}" destId="{4C3F3AD2-8623-4A75-9B81-2F1B26EFD892}" srcOrd="0" destOrd="0" parTransId="{104F878C-710F-4A1E-BF6F-EB7DA83DF489}" sibTransId="{D527341F-7C6A-435C-9683-BD4E33A6E222}"/>
    <dgm:cxn modelId="{6BE4AC75-D127-4067-BC49-48DED147AFEF}" type="presOf" srcId="{4B7A0620-2642-4555-9AFF-C31DC558C311}" destId="{E05FFE81-2447-4065-8960-63F31DE6FF67}" srcOrd="0" destOrd="0" presId="urn:microsoft.com/office/officeart/2009/3/layout/HorizontalOrganizationChart"/>
    <dgm:cxn modelId="{6D3A2957-8010-4443-B0DC-C2C4DBF64494}" type="presOf" srcId="{9AB7AB6B-A6A3-4B9F-AB78-B29E6E136CEF}" destId="{1E806B1E-65CB-4CD7-B906-ABF99A9956AB}" srcOrd="0" destOrd="0" presId="urn:microsoft.com/office/officeart/2009/3/layout/HorizontalOrganizationChart"/>
    <dgm:cxn modelId="{BD92F758-E23D-4B7E-AB3C-1EE13F61AA04}" type="presOf" srcId="{7ACC1EBC-5722-4EE6-BE65-72FB7E12DFD1}" destId="{33844819-7B53-4C74-9ED9-B39CF1DD9E69}" srcOrd="1" destOrd="0" presId="urn:microsoft.com/office/officeart/2009/3/layout/HorizontalOrganizationChart"/>
    <dgm:cxn modelId="{6170FA78-56C1-4ED7-9B3A-691A972AC670}" type="presOf" srcId="{47EC9AC8-2132-4DCF-9C7A-AF247C299626}" destId="{92F190A0-2BE9-4F66-AA14-C5624F5D1FF2}" srcOrd="0" destOrd="0" presId="urn:microsoft.com/office/officeart/2009/3/layout/HorizontalOrganizationChart"/>
    <dgm:cxn modelId="{A7DF7F5A-79D3-4E85-ACE4-1181471A080D}" type="presOf" srcId="{E79F699C-F4A5-4BD9-8EE6-300510294352}" destId="{66F0337F-7523-4F23-8F37-EE4202C46ACC}" srcOrd="0" destOrd="0" presId="urn:microsoft.com/office/officeart/2009/3/layout/HorizontalOrganizationChart"/>
    <dgm:cxn modelId="{26F4B37E-3D93-4FBD-BC85-2BE1A603D87A}" type="presOf" srcId="{A4B19F8E-10CF-489A-85BC-0A8CEA6A0B9F}" destId="{70A80C41-6A69-4D5B-9238-3E3CC905C6FB}" srcOrd="0" destOrd="0" presId="urn:microsoft.com/office/officeart/2009/3/layout/HorizontalOrganizationChart"/>
    <dgm:cxn modelId="{CEB3FC7F-2B9E-438D-8BB0-02AB6286A1D3}" type="presOf" srcId="{6B56DA73-AF96-4E4A-BDDF-7F06589DC0EF}" destId="{1CBA3C97-8218-484E-A303-D02EC11CF5C4}" srcOrd="0" destOrd="0" presId="urn:microsoft.com/office/officeart/2009/3/layout/HorizontalOrganizationChart"/>
    <dgm:cxn modelId="{5554D582-FA5E-4DAC-A60A-83E95CA94B1C}" type="presOf" srcId="{145D68DD-B09D-4ED6-9F64-AD47FA091359}" destId="{28656BBA-01A0-4845-91AF-8B185820B3C5}" srcOrd="1" destOrd="0" presId="urn:microsoft.com/office/officeart/2009/3/layout/HorizontalOrganizationChart"/>
    <dgm:cxn modelId="{3AAAE288-4609-419B-A83E-8007854CECC1}" type="presOf" srcId="{FCBF4128-E39B-4297-A665-9BE1C3C49F4D}" destId="{62DED983-B0F8-4A49-B604-C1671AB7D44B}" srcOrd="0" destOrd="0" presId="urn:microsoft.com/office/officeart/2009/3/layout/HorizontalOrganizationChart"/>
    <dgm:cxn modelId="{1EA3D68B-BD0E-41FD-A89C-9200BF77C5E7}" type="presOf" srcId="{4B7A0620-2642-4555-9AFF-C31DC558C311}" destId="{012FEBC7-5F3C-4C69-8044-AEDC4A1BDAAF}" srcOrd="1" destOrd="0" presId="urn:microsoft.com/office/officeart/2009/3/layout/HorizontalOrganizationChart"/>
    <dgm:cxn modelId="{9DDA1A8E-BC88-4B34-8619-7BC3D6F2A79F}" type="presOf" srcId="{2F9E407C-F298-47C9-B2B1-C08B8A2A1BF7}" destId="{5813C541-A97F-4528-A3C3-5E7BBB045BDC}" srcOrd="0" destOrd="0" presId="urn:microsoft.com/office/officeart/2009/3/layout/HorizontalOrganizationChart"/>
    <dgm:cxn modelId="{376C1B8E-CD35-4AC2-8FF6-117499DB488F}" type="presOf" srcId="{E79F699C-F4A5-4BD9-8EE6-300510294352}" destId="{B9372EB1-3BE7-49D7-9204-D1956EE2018E}" srcOrd="1" destOrd="0" presId="urn:microsoft.com/office/officeart/2009/3/layout/HorizontalOrganizationChart"/>
    <dgm:cxn modelId="{1FF2638E-17C2-4EEC-9BC0-E285C355AB0E}" type="presOf" srcId="{0170A2EC-8DCE-4FDE-8B03-15329CDF2923}" destId="{EF4D6115-4AF0-4CF5-9380-8AD1827DF930}" srcOrd="1" destOrd="0" presId="urn:microsoft.com/office/officeart/2009/3/layout/HorizontalOrganizationChart"/>
    <dgm:cxn modelId="{5547128F-06C6-4B0F-BA1A-6717FAFC0255}" type="presOf" srcId="{E89FA403-9E48-4D88-AFC2-78A5CC0DE7CE}" destId="{6D328241-3934-4A58-9A5A-0CA981514FD3}" srcOrd="1" destOrd="0" presId="urn:microsoft.com/office/officeart/2009/3/layout/HorizontalOrganizationChart"/>
    <dgm:cxn modelId="{29239F90-EAA3-4FCC-83DE-B7AEC872D92A}" type="presOf" srcId="{0F8CAF44-CF0C-444D-B104-9214CEFF52A7}" destId="{3C317503-C040-4428-89F7-7DF7EAF495AE}" srcOrd="1" destOrd="0" presId="urn:microsoft.com/office/officeart/2009/3/layout/HorizontalOrganizationChart"/>
    <dgm:cxn modelId="{A782D290-2D0A-4628-9CBF-ADB3AADBEA9D}" type="presOf" srcId="{AC3987C9-7B93-4EDD-9411-EF6F4647B038}" destId="{F5DD4CA8-F46F-403B-840E-295E0A70BFF5}" srcOrd="1" destOrd="0" presId="urn:microsoft.com/office/officeart/2009/3/layout/HorizontalOrganizationChart"/>
    <dgm:cxn modelId="{C1F0FC91-5621-4D8C-80AB-A924CE343DE4}" srcId="{4C3F3AD2-8623-4A75-9B81-2F1B26EFD892}" destId="{E79F699C-F4A5-4BD9-8EE6-300510294352}" srcOrd="0" destOrd="0" parTransId="{099C57F0-4B5B-4C56-BD49-17DE4B47B08B}" sibTransId="{180852A4-FA2B-4882-9AE5-5873BFFCDE8B}"/>
    <dgm:cxn modelId="{F252A296-17E5-473E-8C7B-3EB8C7637D72}" type="presOf" srcId="{84048080-12B7-495B-B6E9-91623D20E01C}" destId="{4A35125E-21C6-44AF-9CD7-517A43182378}" srcOrd="0" destOrd="0" presId="urn:microsoft.com/office/officeart/2009/3/layout/HorizontalOrganizationChart"/>
    <dgm:cxn modelId="{215D8B9A-8F83-44AE-9665-9A91017370DA}" type="presOf" srcId="{173B3487-87AA-443F-B226-009D3570058D}" destId="{D0A137AD-527D-46BE-B628-83654FE84162}" srcOrd="0" destOrd="0" presId="urn:microsoft.com/office/officeart/2009/3/layout/HorizontalOrganizationChart"/>
    <dgm:cxn modelId="{81A3FC9E-536B-4D0D-918D-8C6C8432C172}" srcId="{173B3487-87AA-443F-B226-009D3570058D}" destId="{0F8CAF44-CF0C-444D-B104-9214CEFF52A7}" srcOrd="3" destOrd="0" parTransId="{942C587F-C973-42D9-91F5-3FE40ECF65F4}" sibTransId="{AFB9121F-918A-4172-B267-288CAA2F8C04}"/>
    <dgm:cxn modelId="{6B7922A0-BCCD-475F-AB25-FFD8C61C83E5}" type="presOf" srcId="{60CDFD12-0FAC-4F9D-BA52-13CEF5DCE0AE}" destId="{0B71000B-3FC6-498A-AABA-E7D051662906}" srcOrd="0" destOrd="0" presId="urn:microsoft.com/office/officeart/2009/3/layout/HorizontalOrganizationChart"/>
    <dgm:cxn modelId="{6CA1B0A5-2DA1-4916-A6C7-A957FE50A5CC}" type="presOf" srcId="{7F1D51AF-4A63-4362-8177-BF1AC72E35B0}" destId="{F3EAB749-8C80-42F3-9E02-8AEA351587A9}" srcOrd="1" destOrd="0" presId="urn:microsoft.com/office/officeart/2009/3/layout/HorizontalOrganizationChart"/>
    <dgm:cxn modelId="{6CFD12AB-AC51-4D07-9FCE-60F53A53A3A6}" srcId="{78DEA95A-9559-4D34-B5E6-30B972FCA4C6}" destId="{AC3987C9-7B93-4EDD-9411-EF6F4647B038}" srcOrd="0" destOrd="0" parTransId="{84048080-12B7-495B-B6E9-91623D20E01C}" sibTransId="{53BE1187-7587-45F7-80D5-9CE1DFAE48A5}"/>
    <dgm:cxn modelId="{F95D18B1-1D40-499F-B9CC-AE752AB33615}" type="presOf" srcId="{4B15F5A9-ADB8-416B-AD81-78F48CACF637}" destId="{E393B75C-E038-4317-B6C0-8AC78AE08988}" srcOrd="0" destOrd="0" presId="urn:microsoft.com/office/officeart/2009/3/layout/HorizontalOrganizationChart"/>
    <dgm:cxn modelId="{3614F3B1-D733-48AC-A86C-69AE15558FC7}" srcId="{7F1D51AF-4A63-4362-8177-BF1AC72E35B0}" destId="{4C28312B-495D-445F-924C-F7C2702670DC}" srcOrd="0" destOrd="0" parTransId="{6BF5778D-86CC-44EC-AF8F-D66A4E272A36}" sibTransId="{0AE6ACA8-6197-43F8-94CD-15AF68E60D07}"/>
    <dgm:cxn modelId="{C3920CB6-5DC8-482B-BBE7-FE363D3938AE}" type="presOf" srcId="{0170A2EC-8DCE-4FDE-8B03-15329CDF2923}" destId="{2D11E07F-39C7-493E-A9C6-AAA66D51B2C0}" srcOrd="0" destOrd="0" presId="urn:microsoft.com/office/officeart/2009/3/layout/HorizontalOrganizationChart"/>
    <dgm:cxn modelId="{B59E6CB6-7EBE-4668-B758-391787B5B150}" type="presOf" srcId="{4C28312B-495D-445F-924C-F7C2702670DC}" destId="{1E3DBFA2-C657-429D-AC8C-C08461EB3535}" srcOrd="0" destOrd="0" presId="urn:microsoft.com/office/officeart/2009/3/layout/HorizontalOrganizationChart"/>
    <dgm:cxn modelId="{C7A28CB7-D64E-4DEE-A337-C3F9F0938D4C}" type="presOf" srcId="{2568156B-218D-48AB-9B79-376F1C035A18}" destId="{8B65FAE6-F4A9-40A0-9D56-87EF0496DF3F}" srcOrd="1" destOrd="0" presId="urn:microsoft.com/office/officeart/2009/3/layout/HorizontalOrganizationChart"/>
    <dgm:cxn modelId="{2D09AFBD-DA5B-4E43-8A38-5512A0CACC55}" type="presOf" srcId="{4C3F3AD2-8623-4A75-9B81-2F1B26EFD892}" destId="{92FF9BE8-424C-4D01-B8FA-CF77C08784F5}" srcOrd="1" destOrd="0" presId="urn:microsoft.com/office/officeart/2009/3/layout/HorizontalOrganizationChart"/>
    <dgm:cxn modelId="{871B4DBE-C54F-4F39-B7A5-9F3A31DC4034}" type="presOf" srcId="{78DEA95A-9559-4D34-B5E6-30B972FCA4C6}" destId="{EB71ABEE-D431-4AB1-A841-F6911C96EE72}" srcOrd="1" destOrd="0" presId="urn:microsoft.com/office/officeart/2009/3/layout/HorizontalOrganizationChart"/>
    <dgm:cxn modelId="{00DB12C1-094E-4F69-8108-1AA35DCAFE62}" type="presOf" srcId="{B8458898-59EF-48F6-99F9-1DFB10E7A4F9}" destId="{9D39B87D-0A04-4B6F-86AA-FDC5709D53D6}" srcOrd="1" destOrd="0" presId="urn:microsoft.com/office/officeart/2009/3/layout/HorizontalOrganizationChart"/>
    <dgm:cxn modelId="{E262D4C2-1BD3-4AEA-9723-3D1CD882091B}" type="presOf" srcId="{7F1D51AF-4A63-4362-8177-BF1AC72E35B0}" destId="{2F20EF3C-9CAF-480E-BED5-95DE8F84E607}" srcOrd="0" destOrd="0" presId="urn:microsoft.com/office/officeart/2009/3/layout/HorizontalOrganizationChart"/>
    <dgm:cxn modelId="{402C81C3-D1B7-4C37-9E80-C76F7BE8E180}" srcId="{145D68DD-B09D-4ED6-9F64-AD47FA091359}" destId="{B8458898-59EF-48F6-99F9-1DFB10E7A4F9}" srcOrd="0" destOrd="0" parTransId="{60CDFD12-0FAC-4F9D-BA52-13CEF5DCE0AE}" sibTransId="{29DC2F9D-F31B-4014-8A46-EE60E7AEBCCA}"/>
    <dgm:cxn modelId="{06F945C4-8BEE-4B47-878C-AD19752C4D57}" srcId="{7F1D51AF-4A63-4362-8177-BF1AC72E35B0}" destId="{51E74B87-A9EA-44B7-94EB-1CD114A43441}" srcOrd="1" destOrd="0" parTransId="{BC1D0F9C-15D5-48B5-8B4F-C9838C44D548}" sibTransId="{E77B92FC-DA89-41F4-AD48-E10AA695FBD2}"/>
    <dgm:cxn modelId="{CCDF93C5-3526-47C6-8379-BEE169288A80}" type="presOf" srcId="{4C28312B-495D-445F-924C-F7C2702670DC}" destId="{0EB00BF6-BB0C-4103-A59E-532F4BA36C80}" srcOrd="1" destOrd="0" presId="urn:microsoft.com/office/officeart/2009/3/layout/HorizontalOrganizationChart"/>
    <dgm:cxn modelId="{4FBFD6C6-9483-4CC8-B63C-89843274172D}" type="presOf" srcId="{5B320AC5-1287-4847-951C-23BA89313337}" destId="{F447C7BA-3FD6-4682-BCA1-3C5004EF6310}" srcOrd="1" destOrd="0" presId="urn:microsoft.com/office/officeart/2009/3/layout/HorizontalOrganizationChart"/>
    <dgm:cxn modelId="{5EA22ECF-EAD6-4FBC-9DA1-556F9A16EE6D}" type="presOf" srcId="{E89FA403-9E48-4D88-AFC2-78A5CC0DE7CE}" destId="{11E6E74D-B0F6-4C62-AB3F-206895DA8179}" srcOrd="0" destOrd="0" presId="urn:microsoft.com/office/officeart/2009/3/layout/HorizontalOrganizationChart"/>
    <dgm:cxn modelId="{FD598DD0-A2A8-4823-96E9-EAEACE326BB3}" type="presOf" srcId="{099C57F0-4B5B-4C56-BD49-17DE4B47B08B}" destId="{FCF1841E-426C-4B02-979C-2BCCEB59FA66}" srcOrd="0" destOrd="0" presId="urn:microsoft.com/office/officeart/2009/3/layout/HorizontalOrganizationChart"/>
    <dgm:cxn modelId="{2E67EAD5-E71B-4EB0-9D1F-C66CCFF841F2}" srcId="{173B3487-87AA-443F-B226-009D3570058D}" destId="{7F1D51AF-4A63-4362-8177-BF1AC72E35B0}" srcOrd="4" destOrd="0" parTransId="{0AE244AD-86B2-47DB-A63A-9A0AA209FB52}" sibTransId="{3F0079F2-F9C8-43A2-812B-25E023481E96}"/>
    <dgm:cxn modelId="{F19EEBD5-2497-4191-8999-E0373E904695}" srcId="{173B3487-87AA-443F-B226-009D3570058D}" destId="{145D68DD-B09D-4ED6-9F64-AD47FA091359}" srcOrd="2" destOrd="0" parTransId="{BE2BBA54-4C9E-4122-803C-8A0D058DCBC4}" sibTransId="{2EA5ACAA-193E-4883-9B78-FE671B4B4236}"/>
    <dgm:cxn modelId="{72F62EE0-0DC4-4EF1-8ED7-9C2B6E089B94}" type="presOf" srcId="{5A42EABE-63DC-403D-A220-42215302629F}" destId="{FA868DC7-6A55-455C-9581-9EE0D87B8055}" srcOrd="0" destOrd="0" presId="urn:microsoft.com/office/officeart/2009/3/layout/HorizontalOrganizationChart"/>
    <dgm:cxn modelId="{9AB4A9E3-F997-4413-83D1-64D4DD2EA608}" type="presOf" srcId="{A9B777C7-B3DE-4B4A-8B02-8620FA96FC4E}" destId="{FE2E9634-A707-4F4F-931F-B788BE95B12E}" srcOrd="0" destOrd="0" presId="urn:microsoft.com/office/officeart/2009/3/layout/HorizontalOrganizationChart"/>
    <dgm:cxn modelId="{A7CDADE5-0B9D-4C8B-9FF0-B930EF1FB74C}" srcId="{173B3487-87AA-443F-B226-009D3570058D}" destId="{78DEA95A-9559-4D34-B5E6-30B972FCA4C6}" srcOrd="5" destOrd="0" parTransId="{4640F9CD-9860-4857-9815-C5DEE26A89FA}" sibTransId="{E956B846-AB15-4A8E-AC41-EE18610B7D64}"/>
    <dgm:cxn modelId="{62B064F2-8E98-4F2D-94FD-823C24475308}" type="presOf" srcId="{51E74B87-A9EA-44B7-94EB-1CD114A43441}" destId="{03FFFA33-2C3F-4C09-A713-D505D6A04F69}" srcOrd="1" destOrd="0" presId="urn:microsoft.com/office/officeart/2009/3/layout/HorizontalOrganizationChart"/>
    <dgm:cxn modelId="{30015BF4-1527-4E95-95B8-84930CC80E21}" type="presOf" srcId="{0F8CAF44-CF0C-444D-B104-9214CEFF52A7}" destId="{7E386FC9-9AAE-4680-8403-6E471D1DE592}" srcOrd="0" destOrd="0" presId="urn:microsoft.com/office/officeart/2009/3/layout/HorizontalOrganizationChart"/>
    <dgm:cxn modelId="{80B57FF7-DBA0-4836-AC81-1521C5A1ED9A}" srcId="{173B3487-87AA-443F-B226-009D3570058D}" destId="{7ACC1EBC-5722-4EE6-BE65-72FB7E12DFD1}" srcOrd="6" destOrd="0" parTransId="{DA7FE0BA-1F92-45EB-9515-2ABA97DB0BA4}" sibTransId="{BF6AEEF2-2A7B-4802-BFF4-470DBACB043C}"/>
    <dgm:cxn modelId="{80FBE2FE-812C-481E-A423-022053381EF3}" srcId="{7ACC1EBC-5722-4EE6-BE65-72FB7E12DFD1}" destId="{4B7A0620-2642-4555-9AFF-C31DC558C311}" srcOrd="1" destOrd="0" parTransId="{2F9E407C-F298-47C9-B2B1-C08B8A2A1BF7}" sibTransId="{64F7A174-8D7C-412F-8C09-EAF41ABDA6D6}"/>
    <dgm:cxn modelId="{71C1A617-CD93-4682-8AEA-0F9E5BF48F49}" type="presParOf" srcId="{D0A137AD-527D-46BE-B628-83654FE84162}" destId="{2CB47C35-B2D1-4CF1-9E56-6B60E9BC7C2A}" srcOrd="0" destOrd="0" presId="urn:microsoft.com/office/officeart/2009/3/layout/HorizontalOrganizationChart"/>
    <dgm:cxn modelId="{006B68B1-F02D-4967-8834-D75933E67705}" type="presParOf" srcId="{2CB47C35-B2D1-4CF1-9E56-6B60E9BC7C2A}" destId="{7A1A0F84-8CB4-4651-898B-DEC0AD8C38E8}" srcOrd="0" destOrd="0" presId="urn:microsoft.com/office/officeart/2009/3/layout/HorizontalOrganizationChart"/>
    <dgm:cxn modelId="{16CE7CC8-82EB-4B17-81A8-99EB80DD4952}" type="presParOf" srcId="{7A1A0F84-8CB4-4651-898B-DEC0AD8C38E8}" destId="{1518F106-8312-44F1-9BF0-D3D6B42DF04D}" srcOrd="0" destOrd="0" presId="urn:microsoft.com/office/officeart/2009/3/layout/HorizontalOrganizationChart"/>
    <dgm:cxn modelId="{539D3D6B-3D3F-4DD1-B810-5DD37C70A770}" type="presParOf" srcId="{7A1A0F84-8CB4-4651-898B-DEC0AD8C38E8}" destId="{92FF9BE8-424C-4D01-B8FA-CF77C08784F5}" srcOrd="1" destOrd="0" presId="urn:microsoft.com/office/officeart/2009/3/layout/HorizontalOrganizationChart"/>
    <dgm:cxn modelId="{39E97FB0-B226-48D5-A4FA-69952450E9D2}" type="presParOf" srcId="{2CB47C35-B2D1-4CF1-9E56-6B60E9BC7C2A}" destId="{B992E946-DA75-40EE-BDF5-D24C5DAFDC1D}" srcOrd="1" destOrd="0" presId="urn:microsoft.com/office/officeart/2009/3/layout/HorizontalOrganizationChart"/>
    <dgm:cxn modelId="{5CFF7253-85E9-4D9E-B9CC-0BEFEE77B666}" type="presParOf" srcId="{B992E946-DA75-40EE-BDF5-D24C5DAFDC1D}" destId="{FCF1841E-426C-4B02-979C-2BCCEB59FA66}" srcOrd="0" destOrd="0" presId="urn:microsoft.com/office/officeart/2009/3/layout/HorizontalOrganizationChart"/>
    <dgm:cxn modelId="{E61AF6D6-2AB4-4E88-BA02-2454CF2FC755}" type="presParOf" srcId="{B992E946-DA75-40EE-BDF5-D24C5DAFDC1D}" destId="{62539D08-4BFD-4331-98B2-6A31992CEC53}" srcOrd="1" destOrd="0" presId="urn:microsoft.com/office/officeart/2009/3/layout/HorizontalOrganizationChart"/>
    <dgm:cxn modelId="{4DAE1781-AF7B-4077-ABAC-5EA8CD3816A2}" type="presParOf" srcId="{62539D08-4BFD-4331-98B2-6A31992CEC53}" destId="{9D7A58C1-D074-4C1E-BEBD-11619B028A36}" srcOrd="0" destOrd="0" presId="urn:microsoft.com/office/officeart/2009/3/layout/HorizontalOrganizationChart"/>
    <dgm:cxn modelId="{59468406-8B89-4B48-90CC-22060CEAB6F7}" type="presParOf" srcId="{9D7A58C1-D074-4C1E-BEBD-11619B028A36}" destId="{66F0337F-7523-4F23-8F37-EE4202C46ACC}" srcOrd="0" destOrd="0" presId="urn:microsoft.com/office/officeart/2009/3/layout/HorizontalOrganizationChart"/>
    <dgm:cxn modelId="{FEC0E478-CD99-429A-813C-83AF7B3118C7}" type="presParOf" srcId="{9D7A58C1-D074-4C1E-BEBD-11619B028A36}" destId="{B9372EB1-3BE7-49D7-9204-D1956EE2018E}" srcOrd="1" destOrd="0" presId="urn:microsoft.com/office/officeart/2009/3/layout/HorizontalOrganizationChart"/>
    <dgm:cxn modelId="{6E50C0D0-3B70-439C-ADA9-8D42307F8DEA}" type="presParOf" srcId="{62539D08-4BFD-4331-98B2-6A31992CEC53}" destId="{8444CCE7-5F26-4808-9CAA-14ACBBB926EE}" srcOrd="1" destOrd="0" presId="urn:microsoft.com/office/officeart/2009/3/layout/HorizontalOrganizationChart"/>
    <dgm:cxn modelId="{8634F435-315D-4E4F-9E81-BE093B58173E}" type="presParOf" srcId="{62539D08-4BFD-4331-98B2-6A31992CEC53}" destId="{561998C5-AC10-4BC2-922D-1A1868365A58}" srcOrd="2" destOrd="0" presId="urn:microsoft.com/office/officeart/2009/3/layout/HorizontalOrganizationChart"/>
    <dgm:cxn modelId="{39D1BE81-42F1-4505-BDE7-154A3C5885B3}" type="presParOf" srcId="{B992E946-DA75-40EE-BDF5-D24C5DAFDC1D}" destId="{70A80C41-6A69-4D5B-9238-3E3CC905C6FB}" srcOrd="2" destOrd="0" presId="urn:microsoft.com/office/officeart/2009/3/layout/HorizontalOrganizationChart"/>
    <dgm:cxn modelId="{E7F11D28-F0E0-4100-802E-2D406F25CF73}" type="presParOf" srcId="{B992E946-DA75-40EE-BDF5-D24C5DAFDC1D}" destId="{A005810F-EA57-43DA-8793-238B26A4FE94}" srcOrd="3" destOrd="0" presId="urn:microsoft.com/office/officeart/2009/3/layout/HorizontalOrganizationChart"/>
    <dgm:cxn modelId="{757CE2E0-D783-4E77-8900-A521BD7A383C}" type="presParOf" srcId="{A005810F-EA57-43DA-8793-238B26A4FE94}" destId="{96779AFF-2084-4A79-A55F-179B510732D3}" srcOrd="0" destOrd="0" presId="urn:microsoft.com/office/officeart/2009/3/layout/HorizontalOrganizationChart"/>
    <dgm:cxn modelId="{C48E42A7-4F68-40EA-8A5D-B8829F2053BB}" type="presParOf" srcId="{96779AFF-2084-4A79-A55F-179B510732D3}" destId="{2D11E07F-39C7-493E-A9C6-AAA66D51B2C0}" srcOrd="0" destOrd="0" presId="urn:microsoft.com/office/officeart/2009/3/layout/HorizontalOrganizationChart"/>
    <dgm:cxn modelId="{76286E7B-2CB9-49B4-AC7C-FDBA016977F9}" type="presParOf" srcId="{96779AFF-2084-4A79-A55F-179B510732D3}" destId="{EF4D6115-4AF0-4CF5-9380-8AD1827DF930}" srcOrd="1" destOrd="0" presId="urn:microsoft.com/office/officeart/2009/3/layout/HorizontalOrganizationChart"/>
    <dgm:cxn modelId="{09C24B28-6038-4F94-AAA2-BD42E94D3563}" type="presParOf" srcId="{A005810F-EA57-43DA-8793-238B26A4FE94}" destId="{DF2828FD-8EE0-499F-8A32-18DC6378DA1C}" srcOrd="1" destOrd="0" presId="urn:microsoft.com/office/officeart/2009/3/layout/HorizontalOrganizationChart"/>
    <dgm:cxn modelId="{1CC9F1EA-4171-4224-B3ED-04A80D41B58D}" type="presParOf" srcId="{A005810F-EA57-43DA-8793-238B26A4FE94}" destId="{72463F36-F056-4C1C-9031-529CD31CD715}" srcOrd="2" destOrd="0" presId="urn:microsoft.com/office/officeart/2009/3/layout/HorizontalOrganizationChart"/>
    <dgm:cxn modelId="{E02C7C5F-B18F-4FF9-95A7-7A68BB5DF4BE}" type="presParOf" srcId="{2CB47C35-B2D1-4CF1-9E56-6B60E9BC7C2A}" destId="{25B4DF35-1252-456C-B89E-6B33EA4506AD}" srcOrd="2" destOrd="0" presId="urn:microsoft.com/office/officeart/2009/3/layout/HorizontalOrganizationChart"/>
    <dgm:cxn modelId="{CDF9106B-3C5E-46EB-97DE-AEB669BB515A}" type="presParOf" srcId="{D0A137AD-527D-46BE-B628-83654FE84162}" destId="{91932C6E-4877-4156-A6FF-C7ED438E1CF2}" srcOrd="1" destOrd="0" presId="urn:microsoft.com/office/officeart/2009/3/layout/HorizontalOrganizationChart"/>
    <dgm:cxn modelId="{BB6C7316-4597-4E07-9B9E-984874D7D0D3}" type="presParOf" srcId="{91932C6E-4877-4156-A6FF-C7ED438E1CF2}" destId="{1D41B9D2-B3CA-4E67-A251-33A24BF8BCCA}" srcOrd="0" destOrd="0" presId="urn:microsoft.com/office/officeart/2009/3/layout/HorizontalOrganizationChart"/>
    <dgm:cxn modelId="{A82A8918-C6A3-4E0A-9640-C3F440F4986E}" type="presParOf" srcId="{1D41B9D2-B3CA-4E67-A251-33A24BF8BCCA}" destId="{FE2E9634-A707-4F4F-931F-B788BE95B12E}" srcOrd="0" destOrd="0" presId="urn:microsoft.com/office/officeart/2009/3/layout/HorizontalOrganizationChart"/>
    <dgm:cxn modelId="{E35D7C70-50D8-49D7-ADF4-E533B00343B7}" type="presParOf" srcId="{1D41B9D2-B3CA-4E67-A251-33A24BF8BCCA}" destId="{F42349D2-A3C2-4F02-8B82-282970F967E8}" srcOrd="1" destOrd="0" presId="urn:microsoft.com/office/officeart/2009/3/layout/HorizontalOrganizationChart"/>
    <dgm:cxn modelId="{3E7B2601-740C-4BDF-8CDD-EBC6272F283A}" type="presParOf" srcId="{91932C6E-4877-4156-A6FF-C7ED438E1CF2}" destId="{BF0825E0-E4B0-4F2A-86EC-12F25CC75336}" srcOrd="1" destOrd="0" presId="urn:microsoft.com/office/officeart/2009/3/layout/HorizontalOrganizationChart"/>
    <dgm:cxn modelId="{16314C8A-F559-413B-8AA0-676E9D80F2B6}" type="presParOf" srcId="{BF0825E0-E4B0-4F2A-86EC-12F25CC75336}" destId="{E393B75C-E038-4317-B6C0-8AC78AE08988}" srcOrd="0" destOrd="0" presId="urn:microsoft.com/office/officeart/2009/3/layout/HorizontalOrganizationChart"/>
    <dgm:cxn modelId="{D22500B8-FD97-4574-9C77-75CDD73AFDA0}" type="presParOf" srcId="{BF0825E0-E4B0-4F2A-86EC-12F25CC75336}" destId="{F6AEF7C9-86DE-444E-8A40-D7E7B80D1C6D}" srcOrd="1" destOrd="0" presId="urn:microsoft.com/office/officeart/2009/3/layout/HorizontalOrganizationChart"/>
    <dgm:cxn modelId="{9E9C2670-C1A7-4673-8A75-AA45D057DE04}" type="presParOf" srcId="{F6AEF7C9-86DE-444E-8A40-D7E7B80D1C6D}" destId="{89F882F7-070C-48A0-A217-AD6F3AE1C923}" srcOrd="0" destOrd="0" presId="urn:microsoft.com/office/officeart/2009/3/layout/HorizontalOrganizationChart"/>
    <dgm:cxn modelId="{35A6C9C0-AC4A-4DCD-B530-8AFA11CD087A}" type="presParOf" srcId="{89F882F7-070C-48A0-A217-AD6F3AE1C923}" destId="{7E2C00DA-7855-47EF-A809-DF89282C128F}" srcOrd="0" destOrd="0" presId="urn:microsoft.com/office/officeart/2009/3/layout/HorizontalOrganizationChart"/>
    <dgm:cxn modelId="{85818557-C479-4D90-9B9C-C3655F856758}" type="presParOf" srcId="{89F882F7-070C-48A0-A217-AD6F3AE1C923}" destId="{73544AA5-F343-40B8-AEA0-72977FC95EFF}" srcOrd="1" destOrd="0" presId="urn:microsoft.com/office/officeart/2009/3/layout/HorizontalOrganizationChart"/>
    <dgm:cxn modelId="{C1562A30-A812-4030-A7DD-297AD3E96CEF}" type="presParOf" srcId="{F6AEF7C9-86DE-444E-8A40-D7E7B80D1C6D}" destId="{E78FDD7B-67D2-4C5C-A9EB-2B5BF40B7F73}" srcOrd="1" destOrd="0" presId="urn:microsoft.com/office/officeart/2009/3/layout/HorizontalOrganizationChart"/>
    <dgm:cxn modelId="{6016F212-1116-4883-8B33-37A936121304}" type="presParOf" srcId="{F6AEF7C9-86DE-444E-8A40-D7E7B80D1C6D}" destId="{08B3961D-5732-448D-9211-91FCDFAC9436}" srcOrd="2" destOrd="0" presId="urn:microsoft.com/office/officeart/2009/3/layout/HorizontalOrganizationChart"/>
    <dgm:cxn modelId="{694F3934-CB6C-43A1-9078-6B7E10DF35E8}" type="presParOf" srcId="{91932C6E-4877-4156-A6FF-C7ED438E1CF2}" destId="{3879FE78-0F5A-44A7-861A-0BFA35F2D545}" srcOrd="2" destOrd="0" presId="urn:microsoft.com/office/officeart/2009/3/layout/HorizontalOrganizationChart"/>
    <dgm:cxn modelId="{F58934E3-C4AC-4343-A787-2DB63A902E47}" type="presParOf" srcId="{D0A137AD-527D-46BE-B628-83654FE84162}" destId="{90D7D013-48B3-4C18-A812-7FF88AC87F98}" srcOrd="2" destOrd="0" presId="urn:microsoft.com/office/officeart/2009/3/layout/HorizontalOrganizationChart"/>
    <dgm:cxn modelId="{9EDCF2F4-8639-4D8E-801C-46D75F875933}" type="presParOf" srcId="{90D7D013-48B3-4C18-A812-7FF88AC87F98}" destId="{81A29533-1442-45EB-8AD6-F61A0A14DF89}" srcOrd="0" destOrd="0" presId="urn:microsoft.com/office/officeart/2009/3/layout/HorizontalOrganizationChart"/>
    <dgm:cxn modelId="{1AE53226-0E29-4E59-B6E0-5725004BBB68}" type="presParOf" srcId="{81A29533-1442-45EB-8AD6-F61A0A14DF89}" destId="{897463BC-5EE2-41D8-A10E-2BE566B041AB}" srcOrd="0" destOrd="0" presId="urn:microsoft.com/office/officeart/2009/3/layout/HorizontalOrganizationChart"/>
    <dgm:cxn modelId="{02675748-275F-47C2-9CA7-955C4F591729}" type="presParOf" srcId="{81A29533-1442-45EB-8AD6-F61A0A14DF89}" destId="{28656BBA-01A0-4845-91AF-8B185820B3C5}" srcOrd="1" destOrd="0" presId="urn:microsoft.com/office/officeart/2009/3/layout/HorizontalOrganizationChart"/>
    <dgm:cxn modelId="{36603FEE-1AEB-40B2-AD96-07CF898FD9F0}" type="presParOf" srcId="{90D7D013-48B3-4C18-A812-7FF88AC87F98}" destId="{C09761C5-1277-4289-805B-4733A854FFBC}" srcOrd="1" destOrd="0" presId="urn:microsoft.com/office/officeart/2009/3/layout/HorizontalOrganizationChart"/>
    <dgm:cxn modelId="{06F60771-8119-4995-8D65-A0FEAEFDABBA}" type="presParOf" srcId="{C09761C5-1277-4289-805B-4733A854FFBC}" destId="{0B71000B-3FC6-498A-AABA-E7D051662906}" srcOrd="0" destOrd="0" presId="urn:microsoft.com/office/officeart/2009/3/layout/HorizontalOrganizationChart"/>
    <dgm:cxn modelId="{B98DD24B-192D-4A75-9F25-7875DCB699D6}" type="presParOf" srcId="{C09761C5-1277-4289-805B-4733A854FFBC}" destId="{0CB33F57-9A51-4562-A2BE-B5DDCD41392F}" srcOrd="1" destOrd="0" presId="urn:microsoft.com/office/officeart/2009/3/layout/HorizontalOrganizationChart"/>
    <dgm:cxn modelId="{3E90F951-1CD0-4C13-8861-E8AA9ABB1EB4}" type="presParOf" srcId="{0CB33F57-9A51-4562-A2BE-B5DDCD41392F}" destId="{BDB17F67-CCC8-408C-AA94-3C7CE6529870}" srcOrd="0" destOrd="0" presId="urn:microsoft.com/office/officeart/2009/3/layout/HorizontalOrganizationChart"/>
    <dgm:cxn modelId="{28DF44BD-189B-4579-ABB1-16DBCEBABEB8}" type="presParOf" srcId="{BDB17F67-CCC8-408C-AA94-3C7CE6529870}" destId="{4C929759-84B5-4978-A501-6484C71A52F1}" srcOrd="0" destOrd="0" presId="urn:microsoft.com/office/officeart/2009/3/layout/HorizontalOrganizationChart"/>
    <dgm:cxn modelId="{4A5A39EE-2E9E-4644-BC34-E68BCA004BAD}" type="presParOf" srcId="{BDB17F67-CCC8-408C-AA94-3C7CE6529870}" destId="{9D39B87D-0A04-4B6F-86AA-FDC5709D53D6}" srcOrd="1" destOrd="0" presId="urn:microsoft.com/office/officeart/2009/3/layout/HorizontalOrganizationChart"/>
    <dgm:cxn modelId="{B9C3A8EC-8A6F-428B-B30A-26CF901EC753}" type="presParOf" srcId="{0CB33F57-9A51-4562-A2BE-B5DDCD41392F}" destId="{0E0939EF-B046-44F0-AE96-E50FA0A52EAB}" srcOrd="1" destOrd="0" presId="urn:microsoft.com/office/officeart/2009/3/layout/HorizontalOrganizationChart"/>
    <dgm:cxn modelId="{6708D7D0-0DCC-429F-8E8D-350CDAEFCC22}" type="presParOf" srcId="{0CB33F57-9A51-4562-A2BE-B5DDCD41392F}" destId="{42BF854E-87E0-45DC-ADCC-1FC3E962EDC7}" srcOrd="2" destOrd="0" presId="urn:microsoft.com/office/officeart/2009/3/layout/HorizontalOrganizationChart"/>
    <dgm:cxn modelId="{1163F528-4884-4E21-8CA6-ADF099589EFB}" type="presParOf" srcId="{C09761C5-1277-4289-805B-4733A854FFBC}" destId="{1E806B1E-65CB-4CD7-B906-ABF99A9956AB}" srcOrd="2" destOrd="0" presId="urn:microsoft.com/office/officeart/2009/3/layout/HorizontalOrganizationChart"/>
    <dgm:cxn modelId="{BFA2C8ED-A1AB-4AD1-A658-17E11959BA45}" type="presParOf" srcId="{C09761C5-1277-4289-805B-4733A854FFBC}" destId="{A1CFF389-EA9A-4DB0-A4EB-E75797532CB4}" srcOrd="3" destOrd="0" presId="urn:microsoft.com/office/officeart/2009/3/layout/HorizontalOrganizationChart"/>
    <dgm:cxn modelId="{B6712C16-D844-4AB7-86DC-2F8DF00F38D5}" type="presParOf" srcId="{A1CFF389-EA9A-4DB0-A4EB-E75797532CB4}" destId="{F5A78A4F-B583-4612-BE5C-9366F3CF8F66}" srcOrd="0" destOrd="0" presId="urn:microsoft.com/office/officeart/2009/3/layout/HorizontalOrganizationChart"/>
    <dgm:cxn modelId="{548ADBFF-947C-41EE-868A-C4334784D59E}" type="presParOf" srcId="{F5A78A4F-B583-4612-BE5C-9366F3CF8F66}" destId="{5718A288-ACE3-4B71-B41C-38B750B2A6D8}" srcOrd="0" destOrd="0" presId="urn:microsoft.com/office/officeart/2009/3/layout/HorizontalOrganizationChart"/>
    <dgm:cxn modelId="{C9A6B811-7CD3-4F07-BE84-CD4FF5E2F7BC}" type="presParOf" srcId="{F5A78A4F-B583-4612-BE5C-9366F3CF8F66}" destId="{8B65FAE6-F4A9-40A0-9D56-87EF0496DF3F}" srcOrd="1" destOrd="0" presId="urn:microsoft.com/office/officeart/2009/3/layout/HorizontalOrganizationChart"/>
    <dgm:cxn modelId="{2986ACFE-0FB6-494F-B615-5AE0FEECCABA}" type="presParOf" srcId="{A1CFF389-EA9A-4DB0-A4EB-E75797532CB4}" destId="{7B53DBD5-4E5A-4E54-B1A0-A7DEE8AAD336}" srcOrd="1" destOrd="0" presId="urn:microsoft.com/office/officeart/2009/3/layout/HorizontalOrganizationChart"/>
    <dgm:cxn modelId="{7BF4513F-243A-43A9-994F-F15BEDECB8DE}" type="presParOf" srcId="{A1CFF389-EA9A-4DB0-A4EB-E75797532CB4}" destId="{E97EBFFD-05C2-45C1-83C1-1E5D0F740D11}" srcOrd="2" destOrd="0" presId="urn:microsoft.com/office/officeart/2009/3/layout/HorizontalOrganizationChart"/>
    <dgm:cxn modelId="{47A53DBC-C8A8-4886-BD5F-BE49165153E3}" type="presParOf" srcId="{90D7D013-48B3-4C18-A812-7FF88AC87F98}" destId="{DBAF1994-6A80-4CD0-B76A-25977F3065C4}" srcOrd="2" destOrd="0" presId="urn:microsoft.com/office/officeart/2009/3/layout/HorizontalOrganizationChart"/>
    <dgm:cxn modelId="{EBCE1B27-0DC7-47D6-B72D-321E7E79FC18}" type="presParOf" srcId="{D0A137AD-527D-46BE-B628-83654FE84162}" destId="{5C2AE597-2F7A-4097-862B-6673E150CEA8}" srcOrd="3" destOrd="0" presId="urn:microsoft.com/office/officeart/2009/3/layout/HorizontalOrganizationChart"/>
    <dgm:cxn modelId="{4897E676-8CC8-4B65-818A-8294A1AB2897}" type="presParOf" srcId="{5C2AE597-2F7A-4097-862B-6673E150CEA8}" destId="{0EEE48A7-B196-41FE-9194-22C2EE61BA0D}" srcOrd="0" destOrd="0" presId="urn:microsoft.com/office/officeart/2009/3/layout/HorizontalOrganizationChart"/>
    <dgm:cxn modelId="{D83FBF44-AABD-46C0-97A4-8570CBDD45C3}" type="presParOf" srcId="{0EEE48A7-B196-41FE-9194-22C2EE61BA0D}" destId="{7E386FC9-9AAE-4680-8403-6E471D1DE592}" srcOrd="0" destOrd="0" presId="urn:microsoft.com/office/officeart/2009/3/layout/HorizontalOrganizationChart"/>
    <dgm:cxn modelId="{16D8F9E1-CD68-42D3-9015-A05A2CE7A6A0}" type="presParOf" srcId="{0EEE48A7-B196-41FE-9194-22C2EE61BA0D}" destId="{3C317503-C040-4428-89F7-7DF7EAF495AE}" srcOrd="1" destOrd="0" presId="urn:microsoft.com/office/officeart/2009/3/layout/HorizontalOrganizationChart"/>
    <dgm:cxn modelId="{3932B481-5C9F-497A-9948-BDAA9792C9A0}" type="presParOf" srcId="{5C2AE597-2F7A-4097-862B-6673E150CEA8}" destId="{80D0373C-06A7-4F72-B83B-75CBEFC41D59}" srcOrd="1" destOrd="0" presId="urn:microsoft.com/office/officeart/2009/3/layout/HorizontalOrganizationChart"/>
    <dgm:cxn modelId="{9C63EAAF-FB3E-4D8C-9956-28AFB1DB5B27}" type="presParOf" srcId="{80D0373C-06A7-4F72-B83B-75CBEFC41D59}" destId="{B5A1ED53-01BD-4A9A-8455-1F3C1B79CF13}" srcOrd="0" destOrd="0" presId="urn:microsoft.com/office/officeart/2009/3/layout/HorizontalOrganizationChart"/>
    <dgm:cxn modelId="{550EC639-ABA6-4E33-8AEB-B5BC69C18DBB}" type="presParOf" srcId="{80D0373C-06A7-4F72-B83B-75CBEFC41D59}" destId="{F3982C60-4A41-41EA-9AAB-874E34786E14}" srcOrd="1" destOrd="0" presId="urn:microsoft.com/office/officeart/2009/3/layout/HorizontalOrganizationChart"/>
    <dgm:cxn modelId="{4F097BD4-3625-45C3-B916-5DE7C2395093}" type="presParOf" srcId="{F3982C60-4A41-41EA-9AAB-874E34786E14}" destId="{24957059-3B7F-4D12-AE19-FE22C62E7B43}" srcOrd="0" destOrd="0" presId="urn:microsoft.com/office/officeart/2009/3/layout/HorizontalOrganizationChart"/>
    <dgm:cxn modelId="{9DFB5AE4-3FCD-4E8A-9334-F1FA0931754A}" type="presParOf" srcId="{24957059-3B7F-4D12-AE19-FE22C62E7B43}" destId="{44686CE3-D9DE-4866-914C-A44F02D4D96B}" srcOrd="0" destOrd="0" presId="urn:microsoft.com/office/officeart/2009/3/layout/HorizontalOrganizationChart"/>
    <dgm:cxn modelId="{E4FB2C89-D13F-42E9-A2E3-0A1870F33B7E}" type="presParOf" srcId="{24957059-3B7F-4D12-AE19-FE22C62E7B43}" destId="{4FDE3EC1-DFA4-48A0-9FDA-2FA4B5229832}" srcOrd="1" destOrd="0" presId="urn:microsoft.com/office/officeart/2009/3/layout/HorizontalOrganizationChart"/>
    <dgm:cxn modelId="{01B91B2F-59D5-49A3-A1AE-F7C8CCD90275}" type="presParOf" srcId="{F3982C60-4A41-41EA-9AAB-874E34786E14}" destId="{676C86B1-831F-43C7-9296-6334BEFF283E}" srcOrd="1" destOrd="0" presId="urn:microsoft.com/office/officeart/2009/3/layout/HorizontalOrganizationChart"/>
    <dgm:cxn modelId="{81877614-3B15-492C-89B7-9BC3B3032A30}" type="presParOf" srcId="{F3982C60-4A41-41EA-9AAB-874E34786E14}" destId="{51D00207-943C-498E-B745-A2C0FE92D818}" srcOrd="2" destOrd="0" presId="urn:microsoft.com/office/officeart/2009/3/layout/HorizontalOrganizationChart"/>
    <dgm:cxn modelId="{9EB69B45-680B-4884-9117-E8DD942C67F5}" type="presParOf" srcId="{80D0373C-06A7-4F72-B83B-75CBEFC41D59}" destId="{92F190A0-2BE9-4F66-AA14-C5624F5D1FF2}" srcOrd="2" destOrd="0" presId="urn:microsoft.com/office/officeart/2009/3/layout/HorizontalOrganizationChart"/>
    <dgm:cxn modelId="{C522DC7D-5EAA-461D-9711-A8F214EE9BCD}" type="presParOf" srcId="{80D0373C-06A7-4F72-B83B-75CBEFC41D59}" destId="{8B67490A-6F6A-47FA-BE7A-B384BE360008}" srcOrd="3" destOrd="0" presId="urn:microsoft.com/office/officeart/2009/3/layout/HorizontalOrganizationChart"/>
    <dgm:cxn modelId="{933D7772-2014-437C-8306-2DE32C8739B9}" type="presParOf" srcId="{8B67490A-6F6A-47FA-BE7A-B384BE360008}" destId="{DB0A449D-1613-4707-BA5D-9D27955B7FF7}" srcOrd="0" destOrd="0" presId="urn:microsoft.com/office/officeart/2009/3/layout/HorizontalOrganizationChart"/>
    <dgm:cxn modelId="{103D1327-E042-4222-B4E4-5E8591867381}" type="presParOf" srcId="{DB0A449D-1613-4707-BA5D-9D27955B7FF7}" destId="{FA868DC7-6A55-455C-9581-9EE0D87B8055}" srcOrd="0" destOrd="0" presId="urn:microsoft.com/office/officeart/2009/3/layout/HorizontalOrganizationChart"/>
    <dgm:cxn modelId="{59F81EE2-D381-4E5C-82D3-E6C116D46429}" type="presParOf" srcId="{DB0A449D-1613-4707-BA5D-9D27955B7FF7}" destId="{159DBFF6-DE40-4E07-A3EE-0CE69A1B1135}" srcOrd="1" destOrd="0" presId="urn:microsoft.com/office/officeart/2009/3/layout/HorizontalOrganizationChart"/>
    <dgm:cxn modelId="{8E7DAA88-F8DC-468B-B140-CC035A2C2EB7}" type="presParOf" srcId="{8B67490A-6F6A-47FA-BE7A-B384BE360008}" destId="{FB54AEE8-124E-4479-89F9-212E6079D1C7}" srcOrd="1" destOrd="0" presId="urn:microsoft.com/office/officeart/2009/3/layout/HorizontalOrganizationChart"/>
    <dgm:cxn modelId="{BAD154CD-C9A5-411C-AF58-3E5523D237AA}" type="presParOf" srcId="{8B67490A-6F6A-47FA-BE7A-B384BE360008}" destId="{9820E8C8-C935-4017-B451-35CA0DC286F1}" srcOrd="2" destOrd="0" presId="urn:microsoft.com/office/officeart/2009/3/layout/HorizontalOrganizationChart"/>
    <dgm:cxn modelId="{6408B7B0-42B2-419D-8AA9-33DD84396C78}" type="presParOf" srcId="{5C2AE597-2F7A-4097-862B-6673E150CEA8}" destId="{D852C0C6-97E5-4C2B-AA63-751723FAA6BF}" srcOrd="2" destOrd="0" presId="urn:microsoft.com/office/officeart/2009/3/layout/HorizontalOrganizationChart"/>
    <dgm:cxn modelId="{F510C5B2-4CC8-41BC-B02C-0DD107EBB851}" type="presParOf" srcId="{D0A137AD-527D-46BE-B628-83654FE84162}" destId="{77896244-BC90-450F-B7E6-29F082DC0014}" srcOrd="4" destOrd="0" presId="urn:microsoft.com/office/officeart/2009/3/layout/HorizontalOrganizationChart"/>
    <dgm:cxn modelId="{D504AD4D-2661-4486-B7B2-910311978B24}" type="presParOf" srcId="{77896244-BC90-450F-B7E6-29F082DC0014}" destId="{305B3151-437B-46CD-9C6D-99B2E43D96DD}" srcOrd="0" destOrd="0" presId="urn:microsoft.com/office/officeart/2009/3/layout/HorizontalOrganizationChart"/>
    <dgm:cxn modelId="{03B884BC-4317-459D-87A1-3FF46DCE7920}" type="presParOf" srcId="{305B3151-437B-46CD-9C6D-99B2E43D96DD}" destId="{2F20EF3C-9CAF-480E-BED5-95DE8F84E607}" srcOrd="0" destOrd="0" presId="urn:microsoft.com/office/officeart/2009/3/layout/HorizontalOrganizationChart"/>
    <dgm:cxn modelId="{AE2F08FE-A727-47FE-931E-53D3CDEEDB67}" type="presParOf" srcId="{305B3151-437B-46CD-9C6D-99B2E43D96DD}" destId="{F3EAB749-8C80-42F3-9E02-8AEA351587A9}" srcOrd="1" destOrd="0" presId="urn:microsoft.com/office/officeart/2009/3/layout/HorizontalOrganizationChart"/>
    <dgm:cxn modelId="{83298D35-B26C-429B-A4E9-7005031EFE1A}" type="presParOf" srcId="{77896244-BC90-450F-B7E6-29F082DC0014}" destId="{838DA792-5501-435E-A7DC-7482FA15C5D1}" srcOrd="1" destOrd="0" presId="urn:microsoft.com/office/officeart/2009/3/layout/HorizontalOrganizationChart"/>
    <dgm:cxn modelId="{F869CF46-5967-4240-A83C-E71A14F2E673}" type="presParOf" srcId="{838DA792-5501-435E-A7DC-7482FA15C5D1}" destId="{5571CCEB-EC08-4E95-A294-1A7C2511E29C}" srcOrd="0" destOrd="0" presId="urn:microsoft.com/office/officeart/2009/3/layout/HorizontalOrganizationChart"/>
    <dgm:cxn modelId="{FF146E80-50C7-428B-A291-3068CB7AD197}" type="presParOf" srcId="{838DA792-5501-435E-A7DC-7482FA15C5D1}" destId="{A86D59CE-1318-400E-95F8-EB686C86FEF7}" srcOrd="1" destOrd="0" presId="urn:microsoft.com/office/officeart/2009/3/layout/HorizontalOrganizationChart"/>
    <dgm:cxn modelId="{1F7337E4-46B1-4703-B93C-A1B1B8E4A85C}" type="presParOf" srcId="{A86D59CE-1318-400E-95F8-EB686C86FEF7}" destId="{0856AB5E-6A9F-4B38-BACC-F7F1A66D0E5B}" srcOrd="0" destOrd="0" presId="urn:microsoft.com/office/officeart/2009/3/layout/HorizontalOrganizationChart"/>
    <dgm:cxn modelId="{1FACA1CD-D612-4912-B36C-053A3BA8FE3C}" type="presParOf" srcId="{0856AB5E-6A9F-4B38-BACC-F7F1A66D0E5B}" destId="{1E3DBFA2-C657-429D-AC8C-C08461EB3535}" srcOrd="0" destOrd="0" presId="urn:microsoft.com/office/officeart/2009/3/layout/HorizontalOrganizationChart"/>
    <dgm:cxn modelId="{CD7F6BAF-5344-41CB-9021-04E71D5817C3}" type="presParOf" srcId="{0856AB5E-6A9F-4B38-BACC-F7F1A66D0E5B}" destId="{0EB00BF6-BB0C-4103-A59E-532F4BA36C80}" srcOrd="1" destOrd="0" presId="urn:microsoft.com/office/officeart/2009/3/layout/HorizontalOrganizationChart"/>
    <dgm:cxn modelId="{B2397158-58BC-4BAC-BEC4-0888A8DBDE0E}" type="presParOf" srcId="{A86D59CE-1318-400E-95F8-EB686C86FEF7}" destId="{4D44F8C4-4BFF-4FA8-854D-4B027CC3D678}" srcOrd="1" destOrd="0" presId="urn:microsoft.com/office/officeart/2009/3/layout/HorizontalOrganizationChart"/>
    <dgm:cxn modelId="{A051903B-1CFE-48F6-AE15-03ACE8A6CE83}" type="presParOf" srcId="{A86D59CE-1318-400E-95F8-EB686C86FEF7}" destId="{3F16BC56-4D95-4F85-B1D2-E13E435220EF}" srcOrd="2" destOrd="0" presId="urn:microsoft.com/office/officeart/2009/3/layout/HorizontalOrganizationChart"/>
    <dgm:cxn modelId="{542CF099-FF92-42B1-9DB6-38339C72B4B0}" type="presParOf" srcId="{838DA792-5501-435E-A7DC-7482FA15C5D1}" destId="{3F8EFC12-3E80-4E59-AFBF-6F9E6FE9A7E5}" srcOrd="2" destOrd="0" presId="urn:microsoft.com/office/officeart/2009/3/layout/HorizontalOrganizationChart"/>
    <dgm:cxn modelId="{FF49C6D8-A0C4-4E52-8295-6F04F06EBE9F}" type="presParOf" srcId="{838DA792-5501-435E-A7DC-7482FA15C5D1}" destId="{0007732F-FF30-4546-8971-1DB131DA5566}" srcOrd="3" destOrd="0" presId="urn:microsoft.com/office/officeart/2009/3/layout/HorizontalOrganizationChart"/>
    <dgm:cxn modelId="{670FE83A-339E-4A51-AADF-044F6CB4927D}" type="presParOf" srcId="{0007732F-FF30-4546-8971-1DB131DA5566}" destId="{D7327085-72E6-4021-9C73-CEF178108B58}" srcOrd="0" destOrd="0" presId="urn:microsoft.com/office/officeart/2009/3/layout/HorizontalOrganizationChart"/>
    <dgm:cxn modelId="{5C3415EE-C85A-450E-8854-8CEA0BB07AAA}" type="presParOf" srcId="{D7327085-72E6-4021-9C73-CEF178108B58}" destId="{7F38E597-FA5B-49E5-9F15-21539745B731}" srcOrd="0" destOrd="0" presId="urn:microsoft.com/office/officeart/2009/3/layout/HorizontalOrganizationChart"/>
    <dgm:cxn modelId="{DA89A0CA-31C5-40AE-8B07-BC5B109E51FB}" type="presParOf" srcId="{D7327085-72E6-4021-9C73-CEF178108B58}" destId="{03FFFA33-2C3F-4C09-A713-D505D6A04F69}" srcOrd="1" destOrd="0" presId="urn:microsoft.com/office/officeart/2009/3/layout/HorizontalOrganizationChart"/>
    <dgm:cxn modelId="{9D4DF916-A8F0-4CCE-BF7B-A402B50BBC5F}" type="presParOf" srcId="{0007732F-FF30-4546-8971-1DB131DA5566}" destId="{F2CED880-85EC-44C1-BC29-707EBDACFF68}" srcOrd="1" destOrd="0" presId="urn:microsoft.com/office/officeart/2009/3/layout/HorizontalOrganizationChart"/>
    <dgm:cxn modelId="{9F8F387D-901B-4DF3-95A8-4F2E6C900F51}" type="presParOf" srcId="{0007732F-FF30-4546-8971-1DB131DA5566}" destId="{42E4CAE2-0323-488D-B95D-E8414E4A7C92}" srcOrd="2" destOrd="0" presId="urn:microsoft.com/office/officeart/2009/3/layout/HorizontalOrganizationChart"/>
    <dgm:cxn modelId="{BA4257E9-E586-4388-B2C5-B802B8B178AF}" type="presParOf" srcId="{77896244-BC90-450F-B7E6-29F082DC0014}" destId="{DA3CBCF1-04CC-4159-8BE7-5CABDFE7D093}" srcOrd="2" destOrd="0" presId="urn:microsoft.com/office/officeart/2009/3/layout/HorizontalOrganizationChart"/>
    <dgm:cxn modelId="{5E02B9ED-8BA7-4B3A-8EE2-E67E4E9FC11F}" type="presParOf" srcId="{D0A137AD-527D-46BE-B628-83654FE84162}" destId="{D71BFB83-322B-4053-8239-59026EE5AE82}" srcOrd="5" destOrd="0" presId="urn:microsoft.com/office/officeart/2009/3/layout/HorizontalOrganizationChart"/>
    <dgm:cxn modelId="{34C51D4F-2DBA-4142-9F95-F90100BE6E3B}" type="presParOf" srcId="{D71BFB83-322B-4053-8239-59026EE5AE82}" destId="{3EA5CFA6-EAF4-4414-9765-9B8510C51829}" srcOrd="0" destOrd="0" presId="urn:microsoft.com/office/officeart/2009/3/layout/HorizontalOrganizationChart"/>
    <dgm:cxn modelId="{F0154DCA-E719-4082-A9DC-F76865EDFC3B}" type="presParOf" srcId="{3EA5CFA6-EAF4-4414-9765-9B8510C51829}" destId="{2A905A25-CEA2-4B82-86FA-4C31DFC35596}" srcOrd="0" destOrd="0" presId="urn:microsoft.com/office/officeart/2009/3/layout/HorizontalOrganizationChart"/>
    <dgm:cxn modelId="{1E9A9673-A0F6-48D2-8CF7-CD77C6F5D279}" type="presParOf" srcId="{3EA5CFA6-EAF4-4414-9765-9B8510C51829}" destId="{EB71ABEE-D431-4AB1-A841-F6911C96EE72}" srcOrd="1" destOrd="0" presId="urn:microsoft.com/office/officeart/2009/3/layout/HorizontalOrganizationChart"/>
    <dgm:cxn modelId="{424BDAD4-6188-42D7-814D-1A48ECC0E0A9}" type="presParOf" srcId="{D71BFB83-322B-4053-8239-59026EE5AE82}" destId="{5C1EF5E6-A102-49D3-985C-5D60CF4E39D1}" srcOrd="1" destOrd="0" presId="urn:microsoft.com/office/officeart/2009/3/layout/HorizontalOrganizationChart"/>
    <dgm:cxn modelId="{A4ABE3D2-747D-4D74-BECB-A080BCD91A0D}" type="presParOf" srcId="{5C1EF5E6-A102-49D3-985C-5D60CF4E39D1}" destId="{4A35125E-21C6-44AF-9CD7-517A43182378}" srcOrd="0" destOrd="0" presId="urn:microsoft.com/office/officeart/2009/3/layout/HorizontalOrganizationChart"/>
    <dgm:cxn modelId="{1BBA9A0B-0892-46D6-A6B7-89B329FC4CBA}" type="presParOf" srcId="{5C1EF5E6-A102-49D3-985C-5D60CF4E39D1}" destId="{07EBE7F4-520F-4E11-8458-60B028BFC126}" srcOrd="1" destOrd="0" presId="urn:microsoft.com/office/officeart/2009/3/layout/HorizontalOrganizationChart"/>
    <dgm:cxn modelId="{657F118A-FEB0-4001-837B-6D6D708FFCBE}" type="presParOf" srcId="{07EBE7F4-520F-4E11-8458-60B028BFC126}" destId="{08FE3FCA-23FF-4CE5-89D1-89327CA31E4C}" srcOrd="0" destOrd="0" presId="urn:microsoft.com/office/officeart/2009/3/layout/HorizontalOrganizationChart"/>
    <dgm:cxn modelId="{3E83AFC7-30F1-4468-9B7C-5F26281FF890}" type="presParOf" srcId="{08FE3FCA-23FF-4CE5-89D1-89327CA31E4C}" destId="{4D10C557-FF9A-4D4E-8657-341116EF2707}" srcOrd="0" destOrd="0" presId="urn:microsoft.com/office/officeart/2009/3/layout/HorizontalOrganizationChart"/>
    <dgm:cxn modelId="{892FB95E-BCB9-4419-98EB-24611B7E749E}" type="presParOf" srcId="{08FE3FCA-23FF-4CE5-89D1-89327CA31E4C}" destId="{F5DD4CA8-F46F-403B-840E-295E0A70BFF5}" srcOrd="1" destOrd="0" presId="urn:microsoft.com/office/officeart/2009/3/layout/HorizontalOrganizationChart"/>
    <dgm:cxn modelId="{C74F567B-AC38-49D4-B47C-391D27159808}" type="presParOf" srcId="{07EBE7F4-520F-4E11-8458-60B028BFC126}" destId="{E8E0E64B-964C-49AE-8739-733254C192C2}" srcOrd="1" destOrd="0" presId="urn:microsoft.com/office/officeart/2009/3/layout/HorizontalOrganizationChart"/>
    <dgm:cxn modelId="{B6436437-BB63-4C37-B7F9-DD0FCE1BF80D}" type="presParOf" srcId="{07EBE7F4-520F-4E11-8458-60B028BFC126}" destId="{823993BD-94D6-4CD3-B0F6-2504B3080328}" srcOrd="2" destOrd="0" presId="urn:microsoft.com/office/officeart/2009/3/layout/HorizontalOrganizationChart"/>
    <dgm:cxn modelId="{DA387F44-3F2C-439D-90A7-82E6EFC15D46}" type="presParOf" srcId="{5C1EF5E6-A102-49D3-985C-5D60CF4E39D1}" destId="{1CBA3C97-8218-484E-A303-D02EC11CF5C4}" srcOrd="2" destOrd="0" presId="urn:microsoft.com/office/officeart/2009/3/layout/HorizontalOrganizationChart"/>
    <dgm:cxn modelId="{85B8FE53-8533-47CA-9C68-5677E275D7C7}" type="presParOf" srcId="{5C1EF5E6-A102-49D3-985C-5D60CF4E39D1}" destId="{07A86614-0B00-43E1-A620-729A366629AB}" srcOrd="3" destOrd="0" presId="urn:microsoft.com/office/officeart/2009/3/layout/HorizontalOrganizationChart"/>
    <dgm:cxn modelId="{4583AD55-757F-4089-A912-2856721406B9}" type="presParOf" srcId="{07A86614-0B00-43E1-A620-729A366629AB}" destId="{0AA17C63-0045-4D2B-9D34-21EF4511B15D}" srcOrd="0" destOrd="0" presId="urn:microsoft.com/office/officeart/2009/3/layout/HorizontalOrganizationChart"/>
    <dgm:cxn modelId="{979DF133-8F98-4461-9575-B57BC5C19006}" type="presParOf" srcId="{0AA17C63-0045-4D2B-9D34-21EF4511B15D}" destId="{E593F4C6-2933-44F5-8BD2-4BD3CF299441}" srcOrd="0" destOrd="0" presId="urn:microsoft.com/office/officeart/2009/3/layout/HorizontalOrganizationChart"/>
    <dgm:cxn modelId="{047F382D-81F4-4B8D-A55E-DB2CB72431BA}" type="presParOf" srcId="{0AA17C63-0045-4D2B-9D34-21EF4511B15D}" destId="{F447C7BA-3FD6-4682-BCA1-3C5004EF6310}" srcOrd="1" destOrd="0" presId="urn:microsoft.com/office/officeart/2009/3/layout/HorizontalOrganizationChart"/>
    <dgm:cxn modelId="{D93859C3-1893-4102-BC04-C2A998BCCE8E}" type="presParOf" srcId="{07A86614-0B00-43E1-A620-729A366629AB}" destId="{FF3B98B5-CA0D-412A-8D7A-FEA04C41E3A8}" srcOrd="1" destOrd="0" presId="urn:microsoft.com/office/officeart/2009/3/layout/HorizontalOrganizationChart"/>
    <dgm:cxn modelId="{A2AD1BB3-9C09-4867-90B1-5383A3866D18}" type="presParOf" srcId="{07A86614-0B00-43E1-A620-729A366629AB}" destId="{00B97653-0336-4585-9469-42E441C74937}" srcOrd="2" destOrd="0" presId="urn:microsoft.com/office/officeart/2009/3/layout/HorizontalOrganizationChart"/>
    <dgm:cxn modelId="{8D0C383F-8CFC-44A7-8B12-E98747D4AFEA}" type="presParOf" srcId="{D71BFB83-322B-4053-8239-59026EE5AE82}" destId="{10545AE6-E8A2-4BC1-BA3D-49E3E1E4DB4F}" srcOrd="2" destOrd="0" presId="urn:microsoft.com/office/officeart/2009/3/layout/HorizontalOrganizationChart"/>
    <dgm:cxn modelId="{85CA9B68-719B-4B80-96E0-F80D5566A836}" type="presParOf" srcId="{D0A137AD-527D-46BE-B628-83654FE84162}" destId="{0F644EA6-A490-45B6-A47A-871178EB3F88}" srcOrd="6" destOrd="0" presId="urn:microsoft.com/office/officeart/2009/3/layout/HorizontalOrganizationChart"/>
    <dgm:cxn modelId="{39313C5D-D69A-46DB-AA6D-CC17DE756DA5}" type="presParOf" srcId="{0F644EA6-A490-45B6-A47A-871178EB3F88}" destId="{9184AB40-DFCB-4AE9-9BE9-DD0BE1B8C602}" srcOrd="0" destOrd="0" presId="urn:microsoft.com/office/officeart/2009/3/layout/HorizontalOrganizationChart"/>
    <dgm:cxn modelId="{D5AC947B-ED14-467B-8950-A7BB09C918D6}" type="presParOf" srcId="{9184AB40-DFCB-4AE9-9BE9-DD0BE1B8C602}" destId="{96557003-189B-463C-8AD9-382782D3D61A}" srcOrd="0" destOrd="0" presId="urn:microsoft.com/office/officeart/2009/3/layout/HorizontalOrganizationChart"/>
    <dgm:cxn modelId="{9B2C13FB-C0EB-43B2-8FEE-807FC10B0660}" type="presParOf" srcId="{9184AB40-DFCB-4AE9-9BE9-DD0BE1B8C602}" destId="{33844819-7B53-4C74-9ED9-B39CF1DD9E69}" srcOrd="1" destOrd="0" presId="urn:microsoft.com/office/officeart/2009/3/layout/HorizontalOrganizationChart"/>
    <dgm:cxn modelId="{4421525C-5292-42BD-A1FC-74481B4C0088}" type="presParOf" srcId="{0F644EA6-A490-45B6-A47A-871178EB3F88}" destId="{C9F03A15-588B-4F87-B02B-CBA03628D1D3}" srcOrd="1" destOrd="0" presId="urn:microsoft.com/office/officeart/2009/3/layout/HorizontalOrganizationChart"/>
    <dgm:cxn modelId="{D3C0E164-A055-4BB1-8788-85D07CEBE499}" type="presParOf" srcId="{C9F03A15-588B-4F87-B02B-CBA03628D1D3}" destId="{62DED983-B0F8-4A49-B604-C1671AB7D44B}" srcOrd="0" destOrd="0" presId="urn:microsoft.com/office/officeart/2009/3/layout/HorizontalOrganizationChart"/>
    <dgm:cxn modelId="{7CA5423E-8CFE-4B67-A822-6ABAB0158474}" type="presParOf" srcId="{C9F03A15-588B-4F87-B02B-CBA03628D1D3}" destId="{4874BC0A-6AFD-4C81-91EB-108E1FFA1013}" srcOrd="1" destOrd="0" presId="urn:microsoft.com/office/officeart/2009/3/layout/HorizontalOrganizationChart"/>
    <dgm:cxn modelId="{F4CFC137-114B-446C-B275-449249E52CC5}" type="presParOf" srcId="{4874BC0A-6AFD-4C81-91EB-108E1FFA1013}" destId="{050D9B0F-8160-48BA-82C3-98B0302E8241}" srcOrd="0" destOrd="0" presId="urn:microsoft.com/office/officeart/2009/3/layout/HorizontalOrganizationChart"/>
    <dgm:cxn modelId="{864E5B95-2091-4866-BFA4-EBE8987D82AE}" type="presParOf" srcId="{050D9B0F-8160-48BA-82C3-98B0302E8241}" destId="{2C0C096F-548C-4684-8D71-97D3579F5D01}" srcOrd="0" destOrd="0" presId="urn:microsoft.com/office/officeart/2009/3/layout/HorizontalOrganizationChart"/>
    <dgm:cxn modelId="{3766EAC5-1593-4CC7-8B65-1E680400D956}" type="presParOf" srcId="{050D9B0F-8160-48BA-82C3-98B0302E8241}" destId="{A81F3AA8-2D00-4307-9B40-435ADB74DC09}" srcOrd="1" destOrd="0" presId="urn:microsoft.com/office/officeart/2009/3/layout/HorizontalOrganizationChart"/>
    <dgm:cxn modelId="{3580BF87-4685-4193-A7C1-DE42F59362BE}" type="presParOf" srcId="{4874BC0A-6AFD-4C81-91EB-108E1FFA1013}" destId="{EDEE4003-985C-40C1-AAF6-F565633E8DA6}" srcOrd="1" destOrd="0" presId="urn:microsoft.com/office/officeart/2009/3/layout/HorizontalOrganizationChart"/>
    <dgm:cxn modelId="{476C4043-9C66-49BC-A7BD-7C29E398459C}" type="presParOf" srcId="{4874BC0A-6AFD-4C81-91EB-108E1FFA1013}" destId="{383AB7BD-E3BE-40D9-8C4D-01A97EB079E3}" srcOrd="2" destOrd="0" presId="urn:microsoft.com/office/officeart/2009/3/layout/HorizontalOrganizationChart"/>
    <dgm:cxn modelId="{3B553B16-C0B1-46A8-9A11-70338CBA802B}" type="presParOf" srcId="{C9F03A15-588B-4F87-B02B-CBA03628D1D3}" destId="{5813C541-A97F-4528-A3C3-5E7BBB045BDC}" srcOrd="2" destOrd="0" presId="urn:microsoft.com/office/officeart/2009/3/layout/HorizontalOrganizationChart"/>
    <dgm:cxn modelId="{C28733F3-6CED-4BDC-A1FB-2063C43FE271}" type="presParOf" srcId="{C9F03A15-588B-4F87-B02B-CBA03628D1D3}" destId="{14D3822B-3832-4C11-B1C8-0A3513ABC089}" srcOrd="3" destOrd="0" presId="urn:microsoft.com/office/officeart/2009/3/layout/HorizontalOrganizationChart"/>
    <dgm:cxn modelId="{9E701666-3C1A-41E4-8FB9-DC000C5F8FFD}" type="presParOf" srcId="{14D3822B-3832-4C11-B1C8-0A3513ABC089}" destId="{E5C6D40C-C431-4712-A208-CD72230D85F5}" srcOrd="0" destOrd="0" presId="urn:microsoft.com/office/officeart/2009/3/layout/HorizontalOrganizationChart"/>
    <dgm:cxn modelId="{C1B989A0-2C07-4EFE-917B-D301910216BE}" type="presParOf" srcId="{E5C6D40C-C431-4712-A208-CD72230D85F5}" destId="{E05FFE81-2447-4065-8960-63F31DE6FF67}" srcOrd="0" destOrd="0" presId="urn:microsoft.com/office/officeart/2009/3/layout/HorizontalOrganizationChart"/>
    <dgm:cxn modelId="{827B6069-9AAD-4A8F-8872-1E8C6BA54FBC}" type="presParOf" srcId="{E5C6D40C-C431-4712-A208-CD72230D85F5}" destId="{012FEBC7-5F3C-4C69-8044-AEDC4A1BDAAF}" srcOrd="1" destOrd="0" presId="urn:microsoft.com/office/officeart/2009/3/layout/HorizontalOrganizationChart"/>
    <dgm:cxn modelId="{4E97DBD9-88BF-4E77-ABC1-D320CC7E57FF}" type="presParOf" srcId="{14D3822B-3832-4C11-B1C8-0A3513ABC089}" destId="{DF9EBC60-CC85-48F6-A10A-B5AB5126DF89}" srcOrd="1" destOrd="0" presId="urn:microsoft.com/office/officeart/2009/3/layout/HorizontalOrganizationChart"/>
    <dgm:cxn modelId="{4585F276-855A-495A-977B-D945633690E3}" type="presParOf" srcId="{14D3822B-3832-4C11-B1C8-0A3513ABC089}" destId="{FDCBCD02-B8E0-4808-887C-168DC88E2BBA}" srcOrd="2" destOrd="0" presId="urn:microsoft.com/office/officeart/2009/3/layout/HorizontalOrganizationChart"/>
    <dgm:cxn modelId="{A0ACBF45-B2B5-475B-94EC-B0C8733DEAB6}" type="presParOf" srcId="{C9F03A15-588B-4F87-B02B-CBA03628D1D3}" destId="{4B7DD552-4595-4A24-97AC-1DC43B99F914}" srcOrd="4" destOrd="0" presId="urn:microsoft.com/office/officeart/2009/3/layout/HorizontalOrganizationChart"/>
    <dgm:cxn modelId="{23EDB15A-32A0-47A2-B6A6-906286058724}" type="presParOf" srcId="{C9F03A15-588B-4F87-B02B-CBA03628D1D3}" destId="{2D9D134C-2FBF-4B62-9777-079DBF1D60EF}" srcOrd="5" destOrd="0" presId="urn:microsoft.com/office/officeart/2009/3/layout/HorizontalOrganizationChart"/>
    <dgm:cxn modelId="{71CF36D0-B5E4-4535-BB7A-31C98AB9A7D1}" type="presParOf" srcId="{2D9D134C-2FBF-4B62-9777-079DBF1D60EF}" destId="{9CBA8294-F418-4583-9426-36C854C7EC18}" srcOrd="0" destOrd="0" presId="urn:microsoft.com/office/officeart/2009/3/layout/HorizontalOrganizationChart"/>
    <dgm:cxn modelId="{1276952C-4CBC-4A1F-A85F-F6DF94CDF38D}" type="presParOf" srcId="{9CBA8294-F418-4583-9426-36C854C7EC18}" destId="{11E6E74D-B0F6-4C62-AB3F-206895DA8179}" srcOrd="0" destOrd="0" presId="urn:microsoft.com/office/officeart/2009/3/layout/HorizontalOrganizationChart"/>
    <dgm:cxn modelId="{05B92BB6-9656-42A2-873E-87ECD5F877EB}" type="presParOf" srcId="{9CBA8294-F418-4583-9426-36C854C7EC18}" destId="{6D328241-3934-4A58-9A5A-0CA981514FD3}" srcOrd="1" destOrd="0" presId="urn:microsoft.com/office/officeart/2009/3/layout/HorizontalOrganizationChart"/>
    <dgm:cxn modelId="{26555237-F7C9-4EF3-989D-ADC7BFC36548}" type="presParOf" srcId="{2D9D134C-2FBF-4B62-9777-079DBF1D60EF}" destId="{218C7E98-B20B-4A23-A687-7F3D5C7D8E14}" srcOrd="1" destOrd="0" presId="urn:microsoft.com/office/officeart/2009/3/layout/HorizontalOrganizationChart"/>
    <dgm:cxn modelId="{BFAE7355-3933-4BCD-AF49-8D17F116BD7B}" type="presParOf" srcId="{2D9D134C-2FBF-4B62-9777-079DBF1D60EF}" destId="{50019667-041E-4938-98A2-C7B6F063E815}" srcOrd="2" destOrd="0" presId="urn:microsoft.com/office/officeart/2009/3/layout/HorizontalOrganizationChart"/>
    <dgm:cxn modelId="{9D18E904-B5E4-4418-89B8-82161232F26E}" type="presParOf" srcId="{0F644EA6-A490-45B6-A47A-871178EB3F88}" destId="{4A55DE60-6319-437E-9209-CB7FE7F2F2CB}"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DD552-4595-4A24-97AC-1DC43B99F914}">
      <dsp:nvSpPr>
        <dsp:cNvPr id="0" name=""/>
        <dsp:cNvSpPr/>
      </dsp:nvSpPr>
      <dsp:spPr>
        <a:xfrm>
          <a:off x="2165484" y="5907662"/>
          <a:ext cx="222242" cy="477822"/>
        </a:xfrm>
        <a:custGeom>
          <a:avLst/>
          <a:gdLst/>
          <a:ahLst/>
          <a:cxnLst/>
          <a:rect l="0" t="0" r="0" b="0"/>
          <a:pathLst>
            <a:path>
              <a:moveTo>
                <a:pt x="0" y="0"/>
              </a:moveTo>
              <a:lnTo>
                <a:pt x="111121" y="0"/>
              </a:lnTo>
              <a:lnTo>
                <a:pt x="111121" y="477822"/>
              </a:lnTo>
              <a:lnTo>
                <a:pt x="222242" y="4778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13C541-A97F-4528-A3C3-5E7BBB045BDC}">
      <dsp:nvSpPr>
        <dsp:cNvPr id="0" name=""/>
        <dsp:cNvSpPr/>
      </dsp:nvSpPr>
      <dsp:spPr>
        <a:xfrm>
          <a:off x="2165484" y="5861942"/>
          <a:ext cx="222242" cy="91440"/>
        </a:xfrm>
        <a:custGeom>
          <a:avLst/>
          <a:gdLst/>
          <a:ahLst/>
          <a:cxnLst/>
          <a:rect l="0" t="0" r="0" b="0"/>
          <a:pathLst>
            <a:path>
              <a:moveTo>
                <a:pt x="0" y="45720"/>
              </a:moveTo>
              <a:lnTo>
                <a:pt x="222242"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DED983-B0F8-4A49-B604-C1671AB7D44B}">
      <dsp:nvSpPr>
        <dsp:cNvPr id="0" name=""/>
        <dsp:cNvSpPr/>
      </dsp:nvSpPr>
      <dsp:spPr>
        <a:xfrm>
          <a:off x="2165484" y="5429840"/>
          <a:ext cx="222242" cy="477822"/>
        </a:xfrm>
        <a:custGeom>
          <a:avLst/>
          <a:gdLst/>
          <a:ahLst/>
          <a:cxnLst/>
          <a:rect l="0" t="0" r="0" b="0"/>
          <a:pathLst>
            <a:path>
              <a:moveTo>
                <a:pt x="0" y="477822"/>
              </a:moveTo>
              <a:lnTo>
                <a:pt x="111121" y="477822"/>
              </a:lnTo>
              <a:lnTo>
                <a:pt x="111121" y="0"/>
              </a:lnTo>
              <a:lnTo>
                <a:pt x="22224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BA3C97-8218-484E-A303-D02EC11CF5C4}">
      <dsp:nvSpPr>
        <dsp:cNvPr id="0" name=""/>
        <dsp:cNvSpPr/>
      </dsp:nvSpPr>
      <dsp:spPr>
        <a:xfrm>
          <a:off x="2165484" y="4713107"/>
          <a:ext cx="222242" cy="238911"/>
        </a:xfrm>
        <a:custGeom>
          <a:avLst/>
          <a:gdLst/>
          <a:ahLst/>
          <a:cxnLst/>
          <a:rect l="0" t="0" r="0" b="0"/>
          <a:pathLst>
            <a:path>
              <a:moveTo>
                <a:pt x="0" y="0"/>
              </a:moveTo>
              <a:lnTo>
                <a:pt x="111121" y="0"/>
              </a:lnTo>
              <a:lnTo>
                <a:pt x="111121" y="238911"/>
              </a:lnTo>
              <a:lnTo>
                <a:pt x="222242" y="2389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35125E-21C6-44AF-9CD7-517A43182378}">
      <dsp:nvSpPr>
        <dsp:cNvPr id="0" name=""/>
        <dsp:cNvSpPr/>
      </dsp:nvSpPr>
      <dsp:spPr>
        <a:xfrm>
          <a:off x="2165484" y="4474196"/>
          <a:ext cx="222242" cy="238911"/>
        </a:xfrm>
        <a:custGeom>
          <a:avLst/>
          <a:gdLst/>
          <a:ahLst/>
          <a:cxnLst/>
          <a:rect l="0" t="0" r="0" b="0"/>
          <a:pathLst>
            <a:path>
              <a:moveTo>
                <a:pt x="0" y="238911"/>
              </a:moveTo>
              <a:lnTo>
                <a:pt x="111121" y="238911"/>
              </a:lnTo>
              <a:lnTo>
                <a:pt x="111121" y="0"/>
              </a:lnTo>
              <a:lnTo>
                <a:pt x="22224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8EFC12-3E80-4E59-AFBF-6F9E6FE9A7E5}">
      <dsp:nvSpPr>
        <dsp:cNvPr id="0" name=""/>
        <dsp:cNvSpPr/>
      </dsp:nvSpPr>
      <dsp:spPr>
        <a:xfrm>
          <a:off x="2165484" y="3757463"/>
          <a:ext cx="222242" cy="238911"/>
        </a:xfrm>
        <a:custGeom>
          <a:avLst/>
          <a:gdLst/>
          <a:ahLst/>
          <a:cxnLst/>
          <a:rect l="0" t="0" r="0" b="0"/>
          <a:pathLst>
            <a:path>
              <a:moveTo>
                <a:pt x="0" y="0"/>
              </a:moveTo>
              <a:lnTo>
                <a:pt x="111121" y="0"/>
              </a:lnTo>
              <a:lnTo>
                <a:pt x="111121" y="238911"/>
              </a:lnTo>
              <a:lnTo>
                <a:pt x="222242" y="2389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71CCEB-EC08-4E95-A294-1A7C2511E29C}">
      <dsp:nvSpPr>
        <dsp:cNvPr id="0" name=""/>
        <dsp:cNvSpPr/>
      </dsp:nvSpPr>
      <dsp:spPr>
        <a:xfrm>
          <a:off x="2165484" y="3518552"/>
          <a:ext cx="222242" cy="238911"/>
        </a:xfrm>
        <a:custGeom>
          <a:avLst/>
          <a:gdLst/>
          <a:ahLst/>
          <a:cxnLst/>
          <a:rect l="0" t="0" r="0" b="0"/>
          <a:pathLst>
            <a:path>
              <a:moveTo>
                <a:pt x="0" y="238911"/>
              </a:moveTo>
              <a:lnTo>
                <a:pt x="111121" y="238911"/>
              </a:lnTo>
              <a:lnTo>
                <a:pt x="111121" y="0"/>
              </a:lnTo>
              <a:lnTo>
                <a:pt x="22224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F190A0-2BE9-4F66-AA14-C5624F5D1FF2}">
      <dsp:nvSpPr>
        <dsp:cNvPr id="0" name=""/>
        <dsp:cNvSpPr/>
      </dsp:nvSpPr>
      <dsp:spPr>
        <a:xfrm>
          <a:off x="2165484" y="2801818"/>
          <a:ext cx="222242" cy="238911"/>
        </a:xfrm>
        <a:custGeom>
          <a:avLst/>
          <a:gdLst/>
          <a:ahLst/>
          <a:cxnLst/>
          <a:rect l="0" t="0" r="0" b="0"/>
          <a:pathLst>
            <a:path>
              <a:moveTo>
                <a:pt x="0" y="0"/>
              </a:moveTo>
              <a:lnTo>
                <a:pt x="111121" y="0"/>
              </a:lnTo>
              <a:lnTo>
                <a:pt x="111121" y="238911"/>
              </a:lnTo>
              <a:lnTo>
                <a:pt x="222242" y="2389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A1ED53-01BD-4A9A-8455-1F3C1B79CF13}">
      <dsp:nvSpPr>
        <dsp:cNvPr id="0" name=""/>
        <dsp:cNvSpPr/>
      </dsp:nvSpPr>
      <dsp:spPr>
        <a:xfrm>
          <a:off x="2165484" y="2562907"/>
          <a:ext cx="222242" cy="238911"/>
        </a:xfrm>
        <a:custGeom>
          <a:avLst/>
          <a:gdLst/>
          <a:ahLst/>
          <a:cxnLst/>
          <a:rect l="0" t="0" r="0" b="0"/>
          <a:pathLst>
            <a:path>
              <a:moveTo>
                <a:pt x="0" y="238911"/>
              </a:moveTo>
              <a:lnTo>
                <a:pt x="111121" y="238911"/>
              </a:lnTo>
              <a:lnTo>
                <a:pt x="111121" y="0"/>
              </a:lnTo>
              <a:lnTo>
                <a:pt x="22224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806B1E-65CB-4CD7-B906-ABF99A9956AB}">
      <dsp:nvSpPr>
        <dsp:cNvPr id="0" name=""/>
        <dsp:cNvSpPr/>
      </dsp:nvSpPr>
      <dsp:spPr>
        <a:xfrm>
          <a:off x="2165484" y="1846174"/>
          <a:ext cx="222242" cy="238911"/>
        </a:xfrm>
        <a:custGeom>
          <a:avLst/>
          <a:gdLst/>
          <a:ahLst/>
          <a:cxnLst/>
          <a:rect l="0" t="0" r="0" b="0"/>
          <a:pathLst>
            <a:path>
              <a:moveTo>
                <a:pt x="0" y="0"/>
              </a:moveTo>
              <a:lnTo>
                <a:pt x="111121" y="0"/>
              </a:lnTo>
              <a:lnTo>
                <a:pt x="111121" y="238911"/>
              </a:lnTo>
              <a:lnTo>
                <a:pt x="222242" y="2389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71000B-3FC6-498A-AABA-E7D051662906}">
      <dsp:nvSpPr>
        <dsp:cNvPr id="0" name=""/>
        <dsp:cNvSpPr/>
      </dsp:nvSpPr>
      <dsp:spPr>
        <a:xfrm>
          <a:off x="2165484" y="1607263"/>
          <a:ext cx="222242" cy="238911"/>
        </a:xfrm>
        <a:custGeom>
          <a:avLst/>
          <a:gdLst/>
          <a:ahLst/>
          <a:cxnLst/>
          <a:rect l="0" t="0" r="0" b="0"/>
          <a:pathLst>
            <a:path>
              <a:moveTo>
                <a:pt x="0" y="238911"/>
              </a:moveTo>
              <a:lnTo>
                <a:pt x="111121" y="238911"/>
              </a:lnTo>
              <a:lnTo>
                <a:pt x="111121" y="0"/>
              </a:lnTo>
              <a:lnTo>
                <a:pt x="22224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93B75C-E038-4317-B6C0-8AC78AE08988}">
      <dsp:nvSpPr>
        <dsp:cNvPr id="0" name=""/>
        <dsp:cNvSpPr/>
      </dsp:nvSpPr>
      <dsp:spPr>
        <a:xfrm>
          <a:off x="2165484" y="1083721"/>
          <a:ext cx="222242" cy="91440"/>
        </a:xfrm>
        <a:custGeom>
          <a:avLst/>
          <a:gdLst/>
          <a:ahLst/>
          <a:cxnLst/>
          <a:rect l="0" t="0" r="0" b="0"/>
          <a:pathLst>
            <a:path>
              <a:moveTo>
                <a:pt x="0" y="45720"/>
              </a:moveTo>
              <a:lnTo>
                <a:pt x="222242"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A80C41-6A69-4D5B-9238-3E3CC905C6FB}">
      <dsp:nvSpPr>
        <dsp:cNvPr id="0" name=""/>
        <dsp:cNvSpPr/>
      </dsp:nvSpPr>
      <dsp:spPr>
        <a:xfrm>
          <a:off x="2165484" y="412707"/>
          <a:ext cx="222242" cy="238911"/>
        </a:xfrm>
        <a:custGeom>
          <a:avLst/>
          <a:gdLst/>
          <a:ahLst/>
          <a:cxnLst/>
          <a:rect l="0" t="0" r="0" b="0"/>
          <a:pathLst>
            <a:path>
              <a:moveTo>
                <a:pt x="0" y="0"/>
              </a:moveTo>
              <a:lnTo>
                <a:pt x="111121" y="0"/>
              </a:lnTo>
              <a:lnTo>
                <a:pt x="111121" y="238911"/>
              </a:lnTo>
              <a:lnTo>
                <a:pt x="222242" y="2389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F1841E-426C-4B02-979C-2BCCEB59FA66}">
      <dsp:nvSpPr>
        <dsp:cNvPr id="0" name=""/>
        <dsp:cNvSpPr/>
      </dsp:nvSpPr>
      <dsp:spPr>
        <a:xfrm>
          <a:off x="2165484" y="173796"/>
          <a:ext cx="222242" cy="238911"/>
        </a:xfrm>
        <a:custGeom>
          <a:avLst/>
          <a:gdLst/>
          <a:ahLst/>
          <a:cxnLst/>
          <a:rect l="0" t="0" r="0" b="0"/>
          <a:pathLst>
            <a:path>
              <a:moveTo>
                <a:pt x="0" y="238911"/>
              </a:moveTo>
              <a:lnTo>
                <a:pt x="111121" y="238911"/>
              </a:lnTo>
              <a:lnTo>
                <a:pt x="111121" y="0"/>
              </a:lnTo>
              <a:lnTo>
                <a:pt x="22224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18F106-8312-44F1-9BF0-D3D6B42DF04D}">
      <dsp:nvSpPr>
        <dsp:cNvPr id="0" name=""/>
        <dsp:cNvSpPr/>
      </dsp:nvSpPr>
      <dsp:spPr>
        <a:xfrm>
          <a:off x="361950" y="243247"/>
          <a:ext cx="1803534"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Program.cs</a:t>
          </a:r>
        </a:p>
      </dsp:txBody>
      <dsp:txXfrm>
        <a:off x="361950" y="243247"/>
        <a:ext cx="1803534" cy="338920"/>
      </dsp:txXfrm>
    </dsp:sp>
    <dsp:sp modelId="{66F0337F-7523-4F23-8F37-EE4202C46ACC}">
      <dsp:nvSpPr>
        <dsp:cNvPr id="0" name=""/>
        <dsp:cNvSpPr/>
      </dsp:nvSpPr>
      <dsp:spPr>
        <a:xfrm>
          <a:off x="2387727" y="4336"/>
          <a:ext cx="2371598"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Main()</a:t>
          </a:r>
        </a:p>
      </dsp:txBody>
      <dsp:txXfrm>
        <a:off x="2387727" y="4336"/>
        <a:ext cx="2371598" cy="338920"/>
      </dsp:txXfrm>
    </dsp:sp>
    <dsp:sp modelId="{2D11E07F-39C7-493E-A9C6-AAA66D51B2C0}">
      <dsp:nvSpPr>
        <dsp:cNvPr id="0" name=""/>
        <dsp:cNvSpPr/>
      </dsp:nvSpPr>
      <dsp:spPr>
        <a:xfrm>
          <a:off x="2387727" y="482158"/>
          <a:ext cx="2371598"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Helper()</a:t>
          </a:r>
        </a:p>
      </dsp:txBody>
      <dsp:txXfrm>
        <a:off x="2387727" y="482158"/>
        <a:ext cx="2371598" cy="338920"/>
      </dsp:txXfrm>
    </dsp:sp>
    <dsp:sp modelId="{FE2E9634-A707-4F4F-931F-B788BE95B12E}">
      <dsp:nvSpPr>
        <dsp:cNvPr id="0" name=""/>
        <dsp:cNvSpPr/>
      </dsp:nvSpPr>
      <dsp:spPr>
        <a:xfrm>
          <a:off x="361950" y="959981"/>
          <a:ext cx="1803534"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Help.cs</a:t>
          </a:r>
        </a:p>
      </dsp:txBody>
      <dsp:txXfrm>
        <a:off x="361950" y="959981"/>
        <a:ext cx="1803534" cy="338920"/>
      </dsp:txXfrm>
    </dsp:sp>
    <dsp:sp modelId="{7E2C00DA-7855-47EF-A809-DF89282C128F}">
      <dsp:nvSpPr>
        <dsp:cNvPr id="0" name=""/>
        <dsp:cNvSpPr/>
      </dsp:nvSpPr>
      <dsp:spPr>
        <a:xfrm>
          <a:off x="2387727" y="959981"/>
          <a:ext cx="2371598"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ShowHelp()</a:t>
          </a:r>
        </a:p>
      </dsp:txBody>
      <dsp:txXfrm>
        <a:off x="2387727" y="959981"/>
        <a:ext cx="2371598" cy="338920"/>
      </dsp:txXfrm>
    </dsp:sp>
    <dsp:sp modelId="{897463BC-5EE2-41D8-A10E-2BE566B041AB}">
      <dsp:nvSpPr>
        <dsp:cNvPr id="0" name=""/>
        <dsp:cNvSpPr/>
      </dsp:nvSpPr>
      <dsp:spPr>
        <a:xfrm>
          <a:off x="361950" y="1676714"/>
          <a:ext cx="1803534"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OData.cs</a:t>
          </a:r>
        </a:p>
      </dsp:txBody>
      <dsp:txXfrm>
        <a:off x="361950" y="1676714"/>
        <a:ext cx="1803534" cy="338920"/>
      </dsp:txXfrm>
    </dsp:sp>
    <dsp:sp modelId="{4C929759-84B5-4978-A501-6484C71A52F1}">
      <dsp:nvSpPr>
        <dsp:cNvPr id="0" name=""/>
        <dsp:cNvSpPr/>
      </dsp:nvSpPr>
      <dsp:spPr>
        <a:xfrm>
          <a:off x="2387727" y="1437803"/>
          <a:ext cx="2371598"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GetAuthenticationheader()</a:t>
          </a:r>
        </a:p>
      </dsp:txBody>
      <dsp:txXfrm>
        <a:off x="2387727" y="1437803"/>
        <a:ext cx="2371598" cy="338920"/>
      </dsp:txXfrm>
    </dsp:sp>
    <dsp:sp modelId="{5718A288-ACE3-4B71-B41C-38B750B2A6D8}">
      <dsp:nvSpPr>
        <dsp:cNvPr id="0" name=""/>
        <dsp:cNvSpPr/>
      </dsp:nvSpPr>
      <dsp:spPr>
        <a:xfrm>
          <a:off x="2387727" y="1915625"/>
          <a:ext cx="2371598"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Query(string Method, string Package, string Filter, string Set)</a:t>
          </a:r>
        </a:p>
      </dsp:txBody>
      <dsp:txXfrm>
        <a:off x="2387727" y="1915625"/>
        <a:ext cx="2371598" cy="338920"/>
      </dsp:txXfrm>
    </dsp:sp>
    <dsp:sp modelId="{7E386FC9-9AAE-4680-8403-6E471D1DE592}">
      <dsp:nvSpPr>
        <dsp:cNvPr id="0" name=""/>
        <dsp:cNvSpPr/>
      </dsp:nvSpPr>
      <dsp:spPr>
        <a:xfrm>
          <a:off x="361950" y="2632358"/>
          <a:ext cx="1803534"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ChecksRunner.cs</a:t>
          </a:r>
        </a:p>
      </dsp:txBody>
      <dsp:txXfrm>
        <a:off x="361950" y="2632358"/>
        <a:ext cx="1803534" cy="338920"/>
      </dsp:txXfrm>
    </dsp:sp>
    <dsp:sp modelId="{44686CE3-D9DE-4866-914C-A44F02D4D96B}">
      <dsp:nvSpPr>
        <dsp:cNvPr id="0" name=""/>
        <dsp:cNvSpPr/>
      </dsp:nvSpPr>
      <dsp:spPr>
        <a:xfrm>
          <a:off x="2387727" y="2393447"/>
          <a:ext cx="2371598"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Run()</a:t>
          </a:r>
        </a:p>
      </dsp:txBody>
      <dsp:txXfrm>
        <a:off x="2387727" y="2393447"/>
        <a:ext cx="2371598" cy="338920"/>
      </dsp:txXfrm>
    </dsp:sp>
    <dsp:sp modelId="{FA868DC7-6A55-455C-9581-9EE0D87B8055}">
      <dsp:nvSpPr>
        <dsp:cNvPr id="0" name=""/>
        <dsp:cNvSpPr/>
      </dsp:nvSpPr>
      <dsp:spPr>
        <a:xfrm>
          <a:off x="2387727" y="2871269"/>
          <a:ext cx="2371598"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Test (int Id, bool selfHeal)</a:t>
          </a:r>
        </a:p>
      </dsp:txBody>
      <dsp:txXfrm>
        <a:off x="2387727" y="2871269"/>
        <a:ext cx="2371598" cy="338920"/>
      </dsp:txXfrm>
    </dsp:sp>
    <dsp:sp modelId="{2F20EF3C-9CAF-480E-BED5-95DE8F84E607}">
      <dsp:nvSpPr>
        <dsp:cNvPr id="0" name=""/>
        <dsp:cNvSpPr/>
      </dsp:nvSpPr>
      <dsp:spPr>
        <a:xfrm>
          <a:off x="361950" y="3588002"/>
          <a:ext cx="1803534"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ChecksViewer.cs</a:t>
          </a:r>
        </a:p>
      </dsp:txBody>
      <dsp:txXfrm>
        <a:off x="361950" y="3588002"/>
        <a:ext cx="1803534" cy="338920"/>
      </dsp:txXfrm>
    </dsp:sp>
    <dsp:sp modelId="{1E3DBFA2-C657-429D-AC8C-C08461EB3535}">
      <dsp:nvSpPr>
        <dsp:cNvPr id="0" name=""/>
        <dsp:cNvSpPr/>
      </dsp:nvSpPr>
      <dsp:spPr>
        <a:xfrm>
          <a:off x="2387727" y="3349091"/>
          <a:ext cx="2371598"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ListChecks(bool showInactive)</a:t>
          </a:r>
        </a:p>
      </dsp:txBody>
      <dsp:txXfrm>
        <a:off x="2387727" y="3349091"/>
        <a:ext cx="2371598" cy="338920"/>
      </dsp:txXfrm>
    </dsp:sp>
    <dsp:sp modelId="{7F38E597-FA5B-49E5-9F15-21539745B731}">
      <dsp:nvSpPr>
        <dsp:cNvPr id="0" name=""/>
        <dsp:cNvSpPr/>
      </dsp:nvSpPr>
      <dsp:spPr>
        <a:xfrm>
          <a:off x="2387727" y="3826914"/>
          <a:ext cx="2371598"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ViewCheck(int Id)</a:t>
          </a:r>
        </a:p>
      </dsp:txBody>
      <dsp:txXfrm>
        <a:off x="2387727" y="3826914"/>
        <a:ext cx="2371598" cy="338920"/>
      </dsp:txXfrm>
    </dsp:sp>
    <dsp:sp modelId="{2A905A25-CEA2-4B82-86FA-4C31DFC35596}">
      <dsp:nvSpPr>
        <dsp:cNvPr id="0" name=""/>
        <dsp:cNvSpPr/>
      </dsp:nvSpPr>
      <dsp:spPr>
        <a:xfrm>
          <a:off x="361950" y="4543647"/>
          <a:ext cx="1803534"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LogViewer.cs</a:t>
          </a:r>
        </a:p>
      </dsp:txBody>
      <dsp:txXfrm>
        <a:off x="361950" y="4543647"/>
        <a:ext cx="1803534" cy="338920"/>
      </dsp:txXfrm>
    </dsp:sp>
    <dsp:sp modelId="{4D10C557-FF9A-4D4E-8657-341116EF2707}">
      <dsp:nvSpPr>
        <dsp:cNvPr id="0" name=""/>
        <dsp:cNvSpPr/>
      </dsp:nvSpPr>
      <dsp:spPr>
        <a:xfrm>
          <a:off x="2387727" y="4304736"/>
          <a:ext cx="2371598"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ViewLogList(int page)</a:t>
          </a:r>
        </a:p>
      </dsp:txBody>
      <dsp:txXfrm>
        <a:off x="2387727" y="4304736"/>
        <a:ext cx="2371598" cy="338920"/>
      </dsp:txXfrm>
    </dsp:sp>
    <dsp:sp modelId="{E593F4C6-2933-44F5-8BD2-4BD3CF299441}">
      <dsp:nvSpPr>
        <dsp:cNvPr id="0" name=""/>
        <dsp:cNvSpPr/>
      </dsp:nvSpPr>
      <dsp:spPr>
        <a:xfrm>
          <a:off x="2387727" y="4782558"/>
          <a:ext cx="2371598"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ViewLog(int Id)</a:t>
          </a:r>
        </a:p>
      </dsp:txBody>
      <dsp:txXfrm>
        <a:off x="2387727" y="4782558"/>
        <a:ext cx="2371598" cy="338920"/>
      </dsp:txXfrm>
    </dsp:sp>
    <dsp:sp modelId="{96557003-189B-463C-8AD9-382782D3D61A}">
      <dsp:nvSpPr>
        <dsp:cNvPr id="0" name=""/>
        <dsp:cNvSpPr/>
      </dsp:nvSpPr>
      <dsp:spPr>
        <a:xfrm>
          <a:off x="361950" y="5738202"/>
          <a:ext cx="1803534"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ChecksManager.cs</a:t>
          </a:r>
        </a:p>
      </dsp:txBody>
      <dsp:txXfrm>
        <a:off x="361950" y="5738202"/>
        <a:ext cx="1803534" cy="338920"/>
      </dsp:txXfrm>
    </dsp:sp>
    <dsp:sp modelId="{2C0C096F-548C-4684-8D71-97D3579F5D01}">
      <dsp:nvSpPr>
        <dsp:cNvPr id="0" name=""/>
        <dsp:cNvSpPr/>
      </dsp:nvSpPr>
      <dsp:spPr>
        <a:xfrm>
          <a:off x="2387727" y="5260380"/>
          <a:ext cx="2371598"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Add(string name)</a:t>
          </a:r>
        </a:p>
      </dsp:txBody>
      <dsp:txXfrm>
        <a:off x="2387727" y="5260380"/>
        <a:ext cx="2371598" cy="338920"/>
      </dsp:txXfrm>
    </dsp:sp>
    <dsp:sp modelId="{E05FFE81-2447-4065-8960-63F31DE6FF67}">
      <dsp:nvSpPr>
        <dsp:cNvPr id="0" name=""/>
        <dsp:cNvSpPr/>
      </dsp:nvSpPr>
      <dsp:spPr>
        <a:xfrm>
          <a:off x="2387727" y="5738202"/>
          <a:ext cx="2371598"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Edit(int Id)</a:t>
          </a:r>
        </a:p>
      </dsp:txBody>
      <dsp:txXfrm>
        <a:off x="2387727" y="5738202"/>
        <a:ext cx="2371598" cy="338920"/>
      </dsp:txXfrm>
    </dsp:sp>
    <dsp:sp modelId="{11E6E74D-B0F6-4C62-AB3F-206895DA8179}">
      <dsp:nvSpPr>
        <dsp:cNvPr id="0" name=""/>
        <dsp:cNvSpPr/>
      </dsp:nvSpPr>
      <dsp:spPr>
        <a:xfrm>
          <a:off x="2387727" y="6216024"/>
          <a:ext cx="2371598" cy="338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BE" sz="1100" kern="1200" dirty="0"/>
            <a:t>Remove(int Id)</a:t>
          </a:r>
        </a:p>
      </dsp:txBody>
      <dsp:txXfrm>
        <a:off x="2387727" y="6216024"/>
        <a:ext cx="2371598" cy="33892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15BA43-A1A6-4010-A5DB-38621CA6D8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9DFE42-1943-4930-BD55-8465FB538F53}" type="datetime1">
              <a:rPr lang="en-GB" smtClean="0"/>
              <a:t>27/05/2019</a:t>
            </a:fld>
            <a:endParaRPr lang="en-GB" dirty="0"/>
          </a:p>
        </p:txBody>
      </p:sp>
      <p:sp>
        <p:nvSpPr>
          <p:cNvPr id="4" name="Footer Placeholder 3">
            <a:extLst>
              <a:ext uri="{FF2B5EF4-FFF2-40B4-BE49-F238E27FC236}">
                <a16:creationId xmlns:a16="http://schemas.microsoft.com/office/drawing/2014/main" id="{05A2DDAD-8337-42B2-8C50-7BF256301D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dirty="0"/>
              <a:t>Company Confidential</a:t>
            </a:r>
          </a:p>
        </p:txBody>
      </p:sp>
      <p:sp>
        <p:nvSpPr>
          <p:cNvPr id="5" name="Slide Number Placeholder 4">
            <a:extLst>
              <a:ext uri="{FF2B5EF4-FFF2-40B4-BE49-F238E27FC236}">
                <a16:creationId xmlns:a16="http://schemas.microsoft.com/office/drawing/2014/main" id="{7745C6BE-A285-4AAC-A7A7-EC62329E5F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74A287-4EC6-4816-B95D-A1F153826359}" type="slidenum">
              <a:rPr lang="en-GB" smtClean="0"/>
              <a:t>‹#›</a:t>
            </a:fld>
            <a:endParaRPr lang="en-GB" dirty="0"/>
          </a:p>
        </p:txBody>
      </p:sp>
    </p:spTree>
    <p:extLst>
      <p:ext uri="{BB962C8B-B14F-4D97-AF65-F5344CB8AC3E}">
        <p14:creationId xmlns:p14="http://schemas.microsoft.com/office/powerpoint/2010/main" val="51464583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04831-F3F7-42C3-B884-E7D98E61ECFB}" type="datetime1">
              <a:rPr lang="en-GB" smtClean="0"/>
              <a:t>27/05/2019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dirty="0"/>
              <a:t>Company Confidential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93F62-F55D-4114-B97A-2F687BC6F8F0}" type="slidenum">
              <a:rPr lang="en-GB" smtClean="0"/>
              <a:t>‹#›</a:t>
            </a:fld>
            <a:endParaRPr lang="en-GB" dirty="0"/>
          </a:p>
        </p:txBody>
      </p:sp>
    </p:spTree>
    <p:extLst>
      <p:ext uri="{BB962C8B-B14F-4D97-AF65-F5344CB8AC3E}">
        <p14:creationId xmlns:p14="http://schemas.microsoft.com/office/powerpoint/2010/main" val="733812609"/>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Reden achter de mooiere burndowns vergeleken met schoolprojecten:</a:t>
            </a:r>
          </a:p>
          <a:p>
            <a:pPr marL="228600" lvl="0" indent="-228600">
              <a:buAutoNum type="arabicPeriod"/>
            </a:pPr>
            <a:r>
              <a:rPr lang="nl-NL" sz="1200" kern="1200" dirty="0">
                <a:solidFill>
                  <a:schemeClr val="tx1"/>
                </a:solidFill>
                <a:effectLst/>
                <a:latin typeface="+mn-lt"/>
                <a:ea typeface="+mn-ea"/>
                <a:cs typeface="+mn-cs"/>
              </a:rPr>
              <a:t>Aan dit project heeft maar één persoon gewerkt</a:t>
            </a:r>
          </a:p>
          <a:p>
            <a:pPr marL="228600" lvl="0" indent="-228600">
              <a:buAutoNum type="arabicPeriod"/>
            </a:pPr>
            <a:r>
              <a:rPr lang="nl-NL" sz="1200" kern="1200" dirty="0">
                <a:solidFill>
                  <a:schemeClr val="tx1"/>
                </a:solidFill>
                <a:effectLst/>
                <a:latin typeface="+mn-lt"/>
                <a:ea typeface="+mn-ea"/>
                <a:cs typeface="+mn-cs"/>
              </a:rPr>
              <a:t>Dit project is veel grootschaliger, er zijn veel meer storypoints </a:t>
            </a:r>
            <a:r>
              <a:rPr lang="nl-BE" sz="1200" kern="1200" dirty="0">
                <a:solidFill>
                  <a:schemeClr val="tx1"/>
                </a:solidFill>
                <a:effectLst/>
                <a:latin typeface="+mn-lt"/>
                <a:ea typeface="+mn-ea"/>
                <a:cs typeface="+mn-cs"/>
              </a:rPr>
              <a:t>per sprint &amp; sprints zijn langer</a:t>
            </a:r>
          </a:p>
          <a:p>
            <a:pPr marL="228600" lvl="0" indent="-228600">
              <a:buAutoNum type="arabicPeriod"/>
            </a:pPr>
            <a:r>
              <a:rPr lang="nl-NL" sz="1200" kern="1200" dirty="0">
                <a:solidFill>
                  <a:schemeClr val="tx1"/>
                </a:solidFill>
                <a:effectLst/>
                <a:latin typeface="+mn-lt"/>
                <a:ea typeface="+mn-ea"/>
                <a:cs typeface="+mn-cs"/>
              </a:rPr>
              <a:t>AP gebruikte Jira, hier is Azure Devops. Dat heeft de mogelijkheid om de storypoints van een enkele issue gelijkmatig te laten.</a:t>
            </a:r>
            <a:endParaRPr lang="nl-BE" sz="1200" kern="1200" dirty="0">
              <a:solidFill>
                <a:schemeClr val="tx1"/>
              </a:solidFill>
              <a:effectLst/>
              <a:latin typeface="+mn-lt"/>
              <a:ea typeface="+mn-ea"/>
              <a:cs typeface="+mn-cs"/>
            </a:endParaRPr>
          </a:p>
        </p:txBody>
      </p:sp>
      <p:sp>
        <p:nvSpPr>
          <p:cNvPr id="4" name="Date Placeholder 3"/>
          <p:cNvSpPr>
            <a:spLocks noGrp="1"/>
          </p:cNvSpPr>
          <p:nvPr>
            <p:ph type="dt" idx="1"/>
          </p:nvPr>
        </p:nvSpPr>
        <p:spPr/>
        <p:txBody>
          <a:bodyPr/>
          <a:lstStyle/>
          <a:p>
            <a:fld id="{EB704831-F3F7-42C3-B884-E7D98E61ECFB}" type="datetime1">
              <a:rPr lang="en-GB" smtClean="0"/>
              <a:t>27/05/2019</a:t>
            </a:fld>
            <a:endParaRPr lang="en-GB" dirty="0"/>
          </a:p>
        </p:txBody>
      </p:sp>
      <p:sp>
        <p:nvSpPr>
          <p:cNvPr id="5" name="Footer Placeholder 4"/>
          <p:cNvSpPr>
            <a:spLocks noGrp="1"/>
          </p:cNvSpPr>
          <p:nvPr>
            <p:ph type="ftr" sz="quarter" idx="4"/>
          </p:nvPr>
        </p:nvSpPr>
        <p:spPr/>
        <p:txBody>
          <a:bodyPr/>
          <a:lstStyle/>
          <a:p>
            <a:r>
              <a:rPr lang="en-GB" dirty="0"/>
              <a:t>Company Confidential</a:t>
            </a:r>
          </a:p>
        </p:txBody>
      </p:sp>
      <p:sp>
        <p:nvSpPr>
          <p:cNvPr id="6" name="Slide Number Placeholder 5"/>
          <p:cNvSpPr>
            <a:spLocks noGrp="1"/>
          </p:cNvSpPr>
          <p:nvPr>
            <p:ph type="sldNum" sz="quarter" idx="5"/>
          </p:nvPr>
        </p:nvSpPr>
        <p:spPr/>
        <p:txBody>
          <a:bodyPr/>
          <a:lstStyle/>
          <a:p>
            <a:fld id="{0F693F62-F55D-4114-B97A-2F687BC6F8F0}" type="slidenum">
              <a:rPr lang="en-GB" smtClean="0"/>
              <a:t>6</a:t>
            </a:fld>
            <a:endParaRPr lang="en-GB" dirty="0"/>
          </a:p>
        </p:txBody>
      </p:sp>
    </p:spTree>
    <p:extLst>
      <p:ext uri="{BB962C8B-B14F-4D97-AF65-F5344CB8AC3E}">
        <p14:creationId xmlns:p14="http://schemas.microsoft.com/office/powerpoint/2010/main" val="517425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Voorbeeld van 1 check met 4 queries waarvan 2 queries slagen, 2 falen waarvan 1 een self-healing actie geconfigureerd heeft.</a:t>
            </a:r>
          </a:p>
        </p:txBody>
      </p:sp>
      <p:sp>
        <p:nvSpPr>
          <p:cNvPr id="4" name="Date Placeholder 3"/>
          <p:cNvSpPr>
            <a:spLocks noGrp="1"/>
          </p:cNvSpPr>
          <p:nvPr>
            <p:ph type="dt" idx="1"/>
          </p:nvPr>
        </p:nvSpPr>
        <p:spPr/>
        <p:txBody>
          <a:bodyPr/>
          <a:lstStyle/>
          <a:p>
            <a:fld id="{EB704831-F3F7-42C3-B884-E7D98E61ECFB}" type="datetime1">
              <a:rPr lang="en-GB" smtClean="0"/>
              <a:t>27/05/2019</a:t>
            </a:fld>
            <a:endParaRPr lang="en-GB" dirty="0"/>
          </a:p>
        </p:txBody>
      </p:sp>
      <p:sp>
        <p:nvSpPr>
          <p:cNvPr id="5" name="Footer Placeholder 4"/>
          <p:cNvSpPr>
            <a:spLocks noGrp="1"/>
          </p:cNvSpPr>
          <p:nvPr>
            <p:ph type="ftr" sz="quarter" idx="4"/>
          </p:nvPr>
        </p:nvSpPr>
        <p:spPr/>
        <p:txBody>
          <a:bodyPr/>
          <a:lstStyle/>
          <a:p>
            <a:r>
              <a:rPr lang="en-GB"/>
              <a:t>Company Confidential</a:t>
            </a:r>
            <a:endParaRPr lang="en-GB" dirty="0"/>
          </a:p>
        </p:txBody>
      </p:sp>
      <p:sp>
        <p:nvSpPr>
          <p:cNvPr id="6" name="Slide Number Placeholder 5"/>
          <p:cNvSpPr>
            <a:spLocks noGrp="1"/>
          </p:cNvSpPr>
          <p:nvPr>
            <p:ph type="sldNum" sz="quarter" idx="5"/>
          </p:nvPr>
        </p:nvSpPr>
        <p:spPr/>
        <p:txBody>
          <a:bodyPr/>
          <a:lstStyle/>
          <a:p>
            <a:fld id="{0F693F62-F55D-4114-B97A-2F687BC6F8F0}" type="slidenum">
              <a:rPr lang="en-GB" smtClean="0"/>
              <a:t>13</a:t>
            </a:fld>
            <a:endParaRPr lang="en-GB" dirty="0"/>
          </a:p>
        </p:txBody>
      </p:sp>
    </p:spTree>
    <p:extLst>
      <p:ext uri="{BB962C8B-B14F-4D97-AF65-F5344CB8AC3E}">
        <p14:creationId xmlns:p14="http://schemas.microsoft.com/office/powerpoint/2010/main" val="2280055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423CF2B-1BC2-4B32-BAE4-B225C65005D2}"/>
              </a:ext>
            </a:extLst>
          </p:cNvPr>
          <p:cNvGrpSpPr/>
          <p:nvPr/>
        </p:nvGrpSpPr>
        <p:grpSpPr>
          <a:xfrm rot="1800000">
            <a:off x="-464939" y="670690"/>
            <a:ext cx="7248525" cy="7933537"/>
            <a:chOff x="681039" y="933448"/>
            <a:chExt cx="7248525" cy="7933537"/>
          </a:xfrm>
        </p:grpSpPr>
        <p:sp>
          <p:nvSpPr>
            <p:cNvPr id="8" name="Freeform 5">
              <a:extLst>
                <a:ext uri="{FF2B5EF4-FFF2-40B4-BE49-F238E27FC236}">
                  <a16:creationId xmlns:a16="http://schemas.microsoft.com/office/drawing/2014/main" id="{7A68E534-0257-4079-8BC8-D9DD7578A0BE}"/>
                </a:ext>
              </a:extLst>
            </p:cNvPr>
            <p:cNvSpPr>
              <a:spLocks/>
            </p:cNvSpPr>
            <p:nvPr/>
          </p:nvSpPr>
          <p:spPr bwMode="auto">
            <a:xfrm>
              <a:off x="4335464" y="4519611"/>
              <a:ext cx="3332163" cy="2138363"/>
            </a:xfrm>
            <a:custGeom>
              <a:avLst/>
              <a:gdLst>
                <a:gd name="T0" fmla="*/ 4 w 1309"/>
                <a:gd name="T1" fmla="*/ 351 h 840"/>
                <a:gd name="T2" fmla="*/ 4 w 1309"/>
                <a:gd name="T3" fmla="*/ 0 h 840"/>
                <a:gd name="T4" fmla="*/ 132 w 1309"/>
                <a:gd name="T5" fmla="*/ 20 h 840"/>
                <a:gd name="T6" fmla="*/ 316 w 1309"/>
                <a:gd name="T7" fmla="*/ 337 h 840"/>
                <a:gd name="T8" fmla="*/ 352 w 1309"/>
                <a:gd name="T9" fmla="*/ 324 h 840"/>
                <a:gd name="T10" fmla="*/ 398 w 1309"/>
                <a:gd name="T11" fmla="*/ 348 h 840"/>
                <a:gd name="T12" fmla="*/ 434 w 1309"/>
                <a:gd name="T13" fmla="*/ 344 h 840"/>
                <a:gd name="T14" fmla="*/ 604 w 1309"/>
                <a:gd name="T15" fmla="*/ 514 h 840"/>
                <a:gd name="T16" fmla="*/ 604 w 1309"/>
                <a:gd name="T17" fmla="*/ 526 h 840"/>
                <a:gd name="T18" fmla="*/ 666 w 1309"/>
                <a:gd name="T19" fmla="*/ 516 h 840"/>
                <a:gd name="T20" fmla="*/ 808 w 1309"/>
                <a:gd name="T21" fmla="*/ 573 h 840"/>
                <a:gd name="T22" fmla="*/ 952 w 1309"/>
                <a:gd name="T23" fmla="*/ 520 h 840"/>
                <a:gd name="T24" fmla="*/ 1142 w 1309"/>
                <a:gd name="T25" fmla="*/ 625 h 840"/>
                <a:gd name="T26" fmla="*/ 1180 w 1309"/>
                <a:gd name="T27" fmla="*/ 612 h 840"/>
                <a:gd name="T28" fmla="*/ 1240 w 1309"/>
                <a:gd name="T29" fmla="*/ 672 h 840"/>
                <a:gd name="T30" fmla="*/ 1180 w 1309"/>
                <a:gd name="T31" fmla="*/ 732 h 840"/>
                <a:gd name="T32" fmla="*/ 1176 w 1309"/>
                <a:gd name="T33" fmla="*/ 732 h 840"/>
                <a:gd name="T34" fmla="*/ 1176 w 1309"/>
                <a:gd name="T35" fmla="*/ 744 h 840"/>
                <a:gd name="T36" fmla="*/ 1175 w 1309"/>
                <a:gd name="T37" fmla="*/ 765 h 840"/>
                <a:gd name="T38" fmla="*/ 1206 w 1309"/>
                <a:gd name="T39" fmla="*/ 760 h 840"/>
                <a:gd name="T40" fmla="*/ 1309 w 1309"/>
                <a:gd name="T41" fmla="*/ 840 h 840"/>
                <a:gd name="T42" fmla="*/ 0 w 1309"/>
                <a:gd name="T43" fmla="*/ 840 h 840"/>
                <a:gd name="T44" fmla="*/ 0 w 1309"/>
                <a:gd name="T45" fmla="*/ 352 h 840"/>
                <a:gd name="T46" fmla="*/ 4 w 1309"/>
                <a:gd name="T47" fmla="*/ 35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9" h="840">
                  <a:moveTo>
                    <a:pt x="4" y="351"/>
                  </a:moveTo>
                  <a:cubicBezTo>
                    <a:pt x="4" y="0"/>
                    <a:pt x="4" y="0"/>
                    <a:pt x="4" y="0"/>
                  </a:cubicBezTo>
                  <a:cubicBezTo>
                    <a:pt x="132" y="20"/>
                    <a:pt x="132" y="20"/>
                    <a:pt x="132" y="20"/>
                  </a:cubicBezTo>
                  <a:cubicBezTo>
                    <a:pt x="316" y="337"/>
                    <a:pt x="316" y="337"/>
                    <a:pt x="316" y="337"/>
                  </a:cubicBezTo>
                  <a:cubicBezTo>
                    <a:pt x="324" y="329"/>
                    <a:pt x="338" y="324"/>
                    <a:pt x="352" y="324"/>
                  </a:cubicBezTo>
                  <a:cubicBezTo>
                    <a:pt x="371" y="324"/>
                    <a:pt x="388" y="333"/>
                    <a:pt x="398" y="348"/>
                  </a:cubicBezTo>
                  <a:cubicBezTo>
                    <a:pt x="410" y="345"/>
                    <a:pt x="422" y="344"/>
                    <a:pt x="434" y="344"/>
                  </a:cubicBezTo>
                  <a:cubicBezTo>
                    <a:pt x="528" y="344"/>
                    <a:pt x="604" y="420"/>
                    <a:pt x="604" y="514"/>
                  </a:cubicBezTo>
                  <a:cubicBezTo>
                    <a:pt x="604" y="518"/>
                    <a:pt x="604" y="522"/>
                    <a:pt x="604" y="526"/>
                  </a:cubicBezTo>
                  <a:cubicBezTo>
                    <a:pt x="623" y="519"/>
                    <a:pt x="644" y="516"/>
                    <a:pt x="666" y="516"/>
                  </a:cubicBezTo>
                  <a:cubicBezTo>
                    <a:pt x="721" y="516"/>
                    <a:pt x="771" y="537"/>
                    <a:pt x="808" y="573"/>
                  </a:cubicBezTo>
                  <a:cubicBezTo>
                    <a:pt x="847" y="540"/>
                    <a:pt x="897" y="520"/>
                    <a:pt x="952" y="520"/>
                  </a:cubicBezTo>
                  <a:cubicBezTo>
                    <a:pt x="1032" y="520"/>
                    <a:pt x="1103" y="562"/>
                    <a:pt x="1142" y="625"/>
                  </a:cubicBezTo>
                  <a:cubicBezTo>
                    <a:pt x="1152" y="617"/>
                    <a:pt x="1166" y="612"/>
                    <a:pt x="1180" y="612"/>
                  </a:cubicBezTo>
                  <a:cubicBezTo>
                    <a:pt x="1213" y="612"/>
                    <a:pt x="1240" y="639"/>
                    <a:pt x="1240" y="672"/>
                  </a:cubicBezTo>
                  <a:cubicBezTo>
                    <a:pt x="1240" y="705"/>
                    <a:pt x="1213" y="732"/>
                    <a:pt x="1180" y="732"/>
                  </a:cubicBezTo>
                  <a:cubicBezTo>
                    <a:pt x="1179" y="732"/>
                    <a:pt x="1177" y="732"/>
                    <a:pt x="1176" y="732"/>
                  </a:cubicBezTo>
                  <a:cubicBezTo>
                    <a:pt x="1176" y="736"/>
                    <a:pt x="1176" y="740"/>
                    <a:pt x="1176" y="744"/>
                  </a:cubicBezTo>
                  <a:cubicBezTo>
                    <a:pt x="1176" y="751"/>
                    <a:pt x="1176" y="758"/>
                    <a:pt x="1175" y="765"/>
                  </a:cubicBezTo>
                  <a:cubicBezTo>
                    <a:pt x="1185" y="762"/>
                    <a:pt x="1195" y="760"/>
                    <a:pt x="1206" y="760"/>
                  </a:cubicBezTo>
                  <a:cubicBezTo>
                    <a:pt x="1256" y="760"/>
                    <a:pt x="1297" y="792"/>
                    <a:pt x="1309" y="840"/>
                  </a:cubicBezTo>
                  <a:cubicBezTo>
                    <a:pt x="0" y="840"/>
                    <a:pt x="0" y="840"/>
                    <a:pt x="0" y="840"/>
                  </a:cubicBezTo>
                  <a:cubicBezTo>
                    <a:pt x="0" y="352"/>
                    <a:pt x="0" y="352"/>
                    <a:pt x="0" y="352"/>
                  </a:cubicBezTo>
                  <a:cubicBezTo>
                    <a:pt x="1" y="352"/>
                    <a:pt x="3" y="351"/>
                    <a:pt x="4" y="351"/>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9" name="Oval 8">
              <a:extLst>
                <a:ext uri="{FF2B5EF4-FFF2-40B4-BE49-F238E27FC236}">
                  <a16:creationId xmlns:a16="http://schemas.microsoft.com/office/drawing/2014/main" id="{D484DD7E-1FD8-41FC-BE6A-75C8A00A88B6}"/>
                </a:ext>
              </a:extLst>
            </p:cNvPr>
            <p:cNvSpPr>
              <a:spLocks noChangeArrowheads="1"/>
            </p:cNvSpPr>
            <p:nvPr/>
          </p:nvSpPr>
          <p:spPr bwMode="auto">
            <a:xfrm>
              <a:off x="6729413" y="5640386"/>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0" name="Oval 9">
              <a:extLst>
                <a:ext uri="{FF2B5EF4-FFF2-40B4-BE49-F238E27FC236}">
                  <a16:creationId xmlns:a16="http://schemas.microsoft.com/office/drawing/2014/main" id="{A28059D3-39D9-4E8A-8999-26028701A239}"/>
                </a:ext>
              </a:extLst>
            </p:cNvPr>
            <p:cNvSpPr>
              <a:spLocks noChangeArrowheads="1"/>
            </p:cNvSpPr>
            <p:nvPr/>
          </p:nvSpPr>
          <p:spPr bwMode="auto">
            <a:xfrm>
              <a:off x="5945189" y="5405436"/>
              <a:ext cx="355600" cy="35718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1" name="Oval 10">
              <a:extLst>
                <a:ext uri="{FF2B5EF4-FFF2-40B4-BE49-F238E27FC236}">
                  <a16:creationId xmlns:a16="http://schemas.microsoft.com/office/drawing/2014/main" id="{AABAB26C-2546-47DC-8BE9-6F52B5342108}"/>
                </a:ext>
              </a:extLst>
            </p:cNvPr>
            <p:cNvSpPr>
              <a:spLocks noChangeArrowheads="1"/>
            </p:cNvSpPr>
            <p:nvPr/>
          </p:nvSpPr>
          <p:spPr bwMode="auto">
            <a:xfrm>
              <a:off x="7756526" y="6434137"/>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2" name="Oval 11">
              <a:extLst>
                <a:ext uri="{FF2B5EF4-FFF2-40B4-BE49-F238E27FC236}">
                  <a16:creationId xmlns:a16="http://schemas.microsoft.com/office/drawing/2014/main" id="{8EC01FF8-6A62-4A64-9B9D-41A438598E78}"/>
                </a:ext>
              </a:extLst>
            </p:cNvPr>
            <p:cNvSpPr>
              <a:spLocks noChangeArrowheads="1"/>
            </p:cNvSpPr>
            <p:nvPr/>
          </p:nvSpPr>
          <p:spPr bwMode="auto">
            <a:xfrm>
              <a:off x="5495927" y="4906962"/>
              <a:ext cx="327025"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3" name="Oval 12">
              <a:extLst>
                <a:ext uri="{FF2B5EF4-FFF2-40B4-BE49-F238E27FC236}">
                  <a16:creationId xmlns:a16="http://schemas.microsoft.com/office/drawing/2014/main" id="{95979B12-09D2-4679-9D12-E9D9B693B922}"/>
                </a:ext>
              </a:extLst>
            </p:cNvPr>
            <p:cNvSpPr>
              <a:spLocks noChangeArrowheads="1"/>
            </p:cNvSpPr>
            <p:nvPr/>
          </p:nvSpPr>
          <p:spPr bwMode="auto">
            <a:xfrm>
              <a:off x="7237413" y="5395911"/>
              <a:ext cx="184150" cy="182563"/>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4" name="Freeform 11">
              <a:extLst>
                <a:ext uri="{FF2B5EF4-FFF2-40B4-BE49-F238E27FC236}">
                  <a16:creationId xmlns:a16="http://schemas.microsoft.com/office/drawing/2014/main" id="{714E824E-B878-4376-A306-5C12DEA8AB34}"/>
                </a:ext>
              </a:extLst>
            </p:cNvPr>
            <p:cNvSpPr>
              <a:spLocks/>
            </p:cNvSpPr>
            <p:nvPr/>
          </p:nvSpPr>
          <p:spPr bwMode="auto">
            <a:xfrm>
              <a:off x="1014413" y="4519612"/>
              <a:ext cx="3332163" cy="2138363"/>
            </a:xfrm>
            <a:custGeom>
              <a:avLst/>
              <a:gdLst>
                <a:gd name="T0" fmla="*/ 103 w 1309"/>
                <a:gd name="T1" fmla="*/ 760 h 840"/>
                <a:gd name="T2" fmla="*/ 134 w 1309"/>
                <a:gd name="T3" fmla="*/ 765 h 840"/>
                <a:gd name="T4" fmla="*/ 133 w 1309"/>
                <a:gd name="T5" fmla="*/ 744 h 840"/>
                <a:gd name="T6" fmla="*/ 133 w 1309"/>
                <a:gd name="T7" fmla="*/ 732 h 840"/>
                <a:gd name="T8" fmla="*/ 129 w 1309"/>
                <a:gd name="T9" fmla="*/ 732 h 840"/>
                <a:gd name="T10" fmla="*/ 69 w 1309"/>
                <a:gd name="T11" fmla="*/ 672 h 840"/>
                <a:gd name="T12" fmla="*/ 129 w 1309"/>
                <a:gd name="T13" fmla="*/ 612 h 840"/>
                <a:gd name="T14" fmla="*/ 167 w 1309"/>
                <a:gd name="T15" fmla="*/ 625 h 840"/>
                <a:gd name="T16" fmla="*/ 357 w 1309"/>
                <a:gd name="T17" fmla="*/ 520 h 840"/>
                <a:gd name="T18" fmla="*/ 501 w 1309"/>
                <a:gd name="T19" fmla="*/ 573 h 840"/>
                <a:gd name="T20" fmla="*/ 536 w 1309"/>
                <a:gd name="T21" fmla="*/ 546 h 840"/>
                <a:gd name="T22" fmla="*/ 517 w 1309"/>
                <a:gd name="T23" fmla="*/ 498 h 840"/>
                <a:gd name="T24" fmla="*/ 587 w 1309"/>
                <a:gd name="T25" fmla="*/ 428 h 840"/>
                <a:gd name="T26" fmla="*/ 657 w 1309"/>
                <a:gd name="T27" fmla="*/ 498 h 840"/>
                <a:gd name="T28" fmla="*/ 654 w 1309"/>
                <a:gd name="T29" fmla="*/ 516 h 840"/>
                <a:gd name="T30" fmla="*/ 705 w 1309"/>
                <a:gd name="T31" fmla="*/ 526 h 840"/>
                <a:gd name="T32" fmla="*/ 705 w 1309"/>
                <a:gd name="T33" fmla="*/ 514 h 840"/>
                <a:gd name="T34" fmla="*/ 777 w 1309"/>
                <a:gd name="T35" fmla="*/ 375 h 840"/>
                <a:gd name="T36" fmla="*/ 765 w 1309"/>
                <a:gd name="T37" fmla="*/ 348 h 840"/>
                <a:gd name="T38" fmla="*/ 801 w 1309"/>
                <a:gd name="T39" fmla="*/ 312 h 840"/>
                <a:gd name="T40" fmla="*/ 837 w 1309"/>
                <a:gd name="T41" fmla="*/ 348 h 840"/>
                <a:gd name="T42" fmla="*/ 837 w 1309"/>
                <a:gd name="T43" fmla="*/ 348 h 840"/>
                <a:gd name="T44" fmla="*/ 875 w 1309"/>
                <a:gd name="T45" fmla="*/ 344 h 840"/>
                <a:gd name="T46" fmla="*/ 911 w 1309"/>
                <a:gd name="T47" fmla="*/ 348 h 840"/>
                <a:gd name="T48" fmla="*/ 957 w 1309"/>
                <a:gd name="T49" fmla="*/ 324 h 840"/>
                <a:gd name="T50" fmla="*/ 993 w 1309"/>
                <a:gd name="T51" fmla="*/ 337 h 840"/>
                <a:gd name="T52" fmla="*/ 1166 w 1309"/>
                <a:gd name="T53" fmla="*/ 30 h 840"/>
                <a:gd name="T54" fmla="*/ 1309 w 1309"/>
                <a:gd name="T55" fmla="*/ 0 h 840"/>
                <a:gd name="T56" fmla="*/ 1309 w 1309"/>
                <a:gd name="T57" fmla="*/ 352 h 840"/>
                <a:gd name="T58" fmla="*/ 1309 w 1309"/>
                <a:gd name="T59" fmla="*/ 470 h 840"/>
                <a:gd name="T60" fmla="*/ 1309 w 1309"/>
                <a:gd name="T61" fmla="*/ 840 h 840"/>
                <a:gd name="T62" fmla="*/ 0 w 1309"/>
                <a:gd name="T63" fmla="*/ 840 h 840"/>
                <a:gd name="T64" fmla="*/ 103 w 1309"/>
                <a:gd name="T65" fmla="*/ 76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840">
                  <a:moveTo>
                    <a:pt x="103" y="760"/>
                  </a:moveTo>
                  <a:cubicBezTo>
                    <a:pt x="114" y="760"/>
                    <a:pt x="124" y="762"/>
                    <a:pt x="134" y="765"/>
                  </a:cubicBezTo>
                  <a:cubicBezTo>
                    <a:pt x="133" y="758"/>
                    <a:pt x="133" y="751"/>
                    <a:pt x="133" y="744"/>
                  </a:cubicBezTo>
                  <a:cubicBezTo>
                    <a:pt x="133" y="740"/>
                    <a:pt x="133" y="736"/>
                    <a:pt x="133" y="732"/>
                  </a:cubicBezTo>
                  <a:cubicBezTo>
                    <a:pt x="132" y="732"/>
                    <a:pt x="130" y="732"/>
                    <a:pt x="129" y="732"/>
                  </a:cubicBezTo>
                  <a:cubicBezTo>
                    <a:pt x="96" y="732"/>
                    <a:pt x="69" y="705"/>
                    <a:pt x="69" y="672"/>
                  </a:cubicBezTo>
                  <a:cubicBezTo>
                    <a:pt x="69" y="639"/>
                    <a:pt x="96" y="612"/>
                    <a:pt x="129" y="612"/>
                  </a:cubicBezTo>
                  <a:cubicBezTo>
                    <a:pt x="143" y="612"/>
                    <a:pt x="157" y="617"/>
                    <a:pt x="167" y="625"/>
                  </a:cubicBezTo>
                  <a:cubicBezTo>
                    <a:pt x="206" y="562"/>
                    <a:pt x="277" y="520"/>
                    <a:pt x="357" y="520"/>
                  </a:cubicBezTo>
                  <a:cubicBezTo>
                    <a:pt x="412" y="520"/>
                    <a:pt x="462" y="540"/>
                    <a:pt x="501" y="573"/>
                  </a:cubicBezTo>
                  <a:cubicBezTo>
                    <a:pt x="512" y="562"/>
                    <a:pt x="524" y="554"/>
                    <a:pt x="536" y="546"/>
                  </a:cubicBezTo>
                  <a:cubicBezTo>
                    <a:pt x="524" y="533"/>
                    <a:pt x="517" y="516"/>
                    <a:pt x="517" y="498"/>
                  </a:cubicBezTo>
                  <a:cubicBezTo>
                    <a:pt x="517" y="459"/>
                    <a:pt x="548" y="428"/>
                    <a:pt x="587" y="428"/>
                  </a:cubicBezTo>
                  <a:cubicBezTo>
                    <a:pt x="626" y="428"/>
                    <a:pt x="657" y="459"/>
                    <a:pt x="657" y="498"/>
                  </a:cubicBezTo>
                  <a:cubicBezTo>
                    <a:pt x="657" y="504"/>
                    <a:pt x="656" y="510"/>
                    <a:pt x="654" y="516"/>
                  </a:cubicBezTo>
                  <a:cubicBezTo>
                    <a:pt x="672" y="517"/>
                    <a:pt x="689" y="520"/>
                    <a:pt x="705" y="526"/>
                  </a:cubicBezTo>
                  <a:cubicBezTo>
                    <a:pt x="705" y="522"/>
                    <a:pt x="705" y="518"/>
                    <a:pt x="705" y="514"/>
                  </a:cubicBezTo>
                  <a:cubicBezTo>
                    <a:pt x="705" y="456"/>
                    <a:pt x="734" y="406"/>
                    <a:pt x="777" y="375"/>
                  </a:cubicBezTo>
                  <a:cubicBezTo>
                    <a:pt x="770" y="368"/>
                    <a:pt x="765" y="359"/>
                    <a:pt x="765" y="348"/>
                  </a:cubicBezTo>
                  <a:cubicBezTo>
                    <a:pt x="765" y="328"/>
                    <a:pt x="781" y="312"/>
                    <a:pt x="801" y="312"/>
                  </a:cubicBezTo>
                  <a:cubicBezTo>
                    <a:pt x="821" y="312"/>
                    <a:pt x="837" y="328"/>
                    <a:pt x="837" y="348"/>
                  </a:cubicBezTo>
                  <a:cubicBezTo>
                    <a:pt x="837" y="348"/>
                    <a:pt x="837" y="348"/>
                    <a:pt x="837" y="348"/>
                  </a:cubicBezTo>
                  <a:cubicBezTo>
                    <a:pt x="849" y="345"/>
                    <a:pt x="862" y="344"/>
                    <a:pt x="875" y="344"/>
                  </a:cubicBezTo>
                  <a:cubicBezTo>
                    <a:pt x="887" y="344"/>
                    <a:pt x="899" y="345"/>
                    <a:pt x="911" y="348"/>
                  </a:cubicBezTo>
                  <a:cubicBezTo>
                    <a:pt x="921" y="333"/>
                    <a:pt x="938" y="324"/>
                    <a:pt x="957" y="324"/>
                  </a:cubicBezTo>
                  <a:cubicBezTo>
                    <a:pt x="971" y="324"/>
                    <a:pt x="985" y="329"/>
                    <a:pt x="993" y="337"/>
                  </a:cubicBezTo>
                  <a:cubicBezTo>
                    <a:pt x="1166" y="30"/>
                    <a:pt x="1166" y="30"/>
                    <a:pt x="1166" y="30"/>
                  </a:cubicBezTo>
                  <a:cubicBezTo>
                    <a:pt x="1309" y="0"/>
                    <a:pt x="1309" y="0"/>
                    <a:pt x="1309" y="0"/>
                  </a:cubicBezTo>
                  <a:cubicBezTo>
                    <a:pt x="1309" y="352"/>
                    <a:pt x="1309" y="352"/>
                    <a:pt x="1309" y="352"/>
                  </a:cubicBezTo>
                  <a:cubicBezTo>
                    <a:pt x="1309" y="470"/>
                    <a:pt x="1309" y="470"/>
                    <a:pt x="1309" y="470"/>
                  </a:cubicBezTo>
                  <a:cubicBezTo>
                    <a:pt x="1309" y="840"/>
                    <a:pt x="1309" y="840"/>
                    <a:pt x="1309" y="840"/>
                  </a:cubicBezTo>
                  <a:cubicBezTo>
                    <a:pt x="0" y="840"/>
                    <a:pt x="0" y="840"/>
                    <a:pt x="0" y="840"/>
                  </a:cubicBezTo>
                  <a:cubicBezTo>
                    <a:pt x="12" y="792"/>
                    <a:pt x="53" y="760"/>
                    <a:pt x="103" y="760"/>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5" name="Oval 14">
              <a:extLst>
                <a:ext uri="{FF2B5EF4-FFF2-40B4-BE49-F238E27FC236}">
                  <a16:creationId xmlns:a16="http://schemas.microsoft.com/office/drawing/2014/main" id="{77E49E57-B9AA-4EBF-A97C-C134FEF9F723}"/>
                </a:ext>
              </a:extLst>
            </p:cNvPr>
            <p:cNvSpPr>
              <a:spLocks noChangeArrowheads="1"/>
            </p:cNvSpPr>
            <p:nvPr/>
          </p:nvSpPr>
          <p:spPr bwMode="auto">
            <a:xfrm>
              <a:off x="1800226" y="5640387"/>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6" name="Oval 15">
              <a:extLst>
                <a:ext uri="{FF2B5EF4-FFF2-40B4-BE49-F238E27FC236}">
                  <a16:creationId xmlns:a16="http://schemas.microsoft.com/office/drawing/2014/main" id="{BBFCA015-D0B6-4999-A4B1-4E35B91725DF}"/>
                </a:ext>
              </a:extLst>
            </p:cNvPr>
            <p:cNvSpPr>
              <a:spLocks noChangeArrowheads="1"/>
            </p:cNvSpPr>
            <p:nvPr/>
          </p:nvSpPr>
          <p:spPr bwMode="auto">
            <a:xfrm>
              <a:off x="2228851" y="5003799"/>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7" name="Oval 16">
              <a:extLst>
                <a:ext uri="{FF2B5EF4-FFF2-40B4-BE49-F238E27FC236}">
                  <a16:creationId xmlns:a16="http://schemas.microsoft.com/office/drawing/2014/main" id="{55755C9D-E3F1-4D1A-A8AA-249FB8D11411}"/>
                </a:ext>
              </a:extLst>
            </p:cNvPr>
            <p:cNvSpPr>
              <a:spLocks noChangeArrowheads="1"/>
            </p:cNvSpPr>
            <p:nvPr/>
          </p:nvSpPr>
          <p:spPr bwMode="auto">
            <a:xfrm>
              <a:off x="752476" y="6434136"/>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8" name="Oval 17">
              <a:extLst>
                <a:ext uri="{FF2B5EF4-FFF2-40B4-BE49-F238E27FC236}">
                  <a16:creationId xmlns:a16="http://schemas.microsoft.com/office/drawing/2014/main" id="{CA404772-1C7B-4774-9C55-3BF2BD17D7CD}"/>
                </a:ext>
              </a:extLst>
            </p:cNvPr>
            <p:cNvSpPr>
              <a:spLocks noChangeArrowheads="1"/>
            </p:cNvSpPr>
            <p:nvPr/>
          </p:nvSpPr>
          <p:spPr bwMode="auto">
            <a:xfrm>
              <a:off x="681039" y="5965823"/>
              <a:ext cx="325438"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9" name="Freeform 16">
              <a:extLst>
                <a:ext uri="{FF2B5EF4-FFF2-40B4-BE49-F238E27FC236}">
                  <a16:creationId xmlns:a16="http://schemas.microsoft.com/office/drawing/2014/main" id="{C4096699-92EC-4332-BD05-DDE7E986E1F8}"/>
                </a:ext>
              </a:extLst>
            </p:cNvPr>
            <p:cNvSpPr>
              <a:spLocks/>
            </p:cNvSpPr>
            <p:nvPr/>
          </p:nvSpPr>
          <p:spPr bwMode="auto">
            <a:xfrm>
              <a:off x="3975102" y="4344986"/>
              <a:ext cx="696913" cy="252413"/>
            </a:xfrm>
            <a:custGeom>
              <a:avLst/>
              <a:gdLst>
                <a:gd name="T0" fmla="*/ 439 w 439"/>
                <a:gd name="T1" fmla="*/ 142 h 159"/>
                <a:gd name="T2" fmla="*/ 4 w 439"/>
                <a:gd name="T3" fmla="*/ 159 h 159"/>
                <a:gd name="T4" fmla="*/ 0 w 439"/>
                <a:gd name="T5" fmla="*/ 16 h 159"/>
                <a:gd name="T6" fmla="*/ 433 w 439"/>
                <a:gd name="T7" fmla="*/ 0 h 159"/>
                <a:gd name="T8" fmla="*/ 439 w 439"/>
                <a:gd name="T9" fmla="*/ 142 h 159"/>
              </a:gdLst>
              <a:ahLst/>
              <a:cxnLst>
                <a:cxn ang="0">
                  <a:pos x="T0" y="T1"/>
                </a:cxn>
                <a:cxn ang="0">
                  <a:pos x="T2" y="T3"/>
                </a:cxn>
                <a:cxn ang="0">
                  <a:pos x="T4" y="T5"/>
                </a:cxn>
                <a:cxn ang="0">
                  <a:pos x="T6" y="T7"/>
                </a:cxn>
                <a:cxn ang="0">
                  <a:pos x="T8" y="T9"/>
                </a:cxn>
              </a:cxnLst>
              <a:rect l="0" t="0" r="r" b="b"/>
              <a:pathLst>
                <a:path w="439" h="159">
                  <a:moveTo>
                    <a:pt x="439" y="142"/>
                  </a:moveTo>
                  <a:lnTo>
                    <a:pt x="4" y="159"/>
                  </a:lnTo>
                  <a:lnTo>
                    <a:pt x="0" y="16"/>
                  </a:lnTo>
                  <a:lnTo>
                    <a:pt x="433" y="0"/>
                  </a:lnTo>
                  <a:lnTo>
                    <a:pt x="439" y="142"/>
                  </a:ln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0" name="Freeform 17">
              <a:extLst>
                <a:ext uri="{FF2B5EF4-FFF2-40B4-BE49-F238E27FC236}">
                  <a16:creationId xmlns:a16="http://schemas.microsoft.com/office/drawing/2014/main" id="{A0F40B92-9008-490E-A116-2C89FCBF6615}"/>
                </a:ext>
              </a:extLst>
            </p:cNvPr>
            <p:cNvSpPr>
              <a:spLocks/>
            </p:cNvSpPr>
            <p:nvPr/>
          </p:nvSpPr>
          <p:spPr bwMode="auto">
            <a:xfrm>
              <a:off x="3119439" y="3362324"/>
              <a:ext cx="2435225" cy="1704975"/>
            </a:xfrm>
            <a:custGeom>
              <a:avLst/>
              <a:gdLst>
                <a:gd name="T0" fmla="*/ 465 w 957"/>
                <a:gd name="T1" fmla="*/ 10 h 670"/>
                <a:gd name="T2" fmla="*/ 955 w 957"/>
                <a:gd name="T3" fmla="*/ 465 h 670"/>
                <a:gd name="T4" fmla="*/ 928 w 957"/>
                <a:gd name="T5" fmla="*/ 638 h 670"/>
                <a:gd name="T6" fmla="*/ 477 w 957"/>
                <a:gd name="T7" fmla="*/ 354 h 670"/>
                <a:gd name="T8" fmla="*/ 48 w 957"/>
                <a:gd name="T9" fmla="*/ 670 h 670"/>
                <a:gd name="T10" fmla="*/ 9 w 957"/>
                <a:gd name="T11" fmla="*/ 499 h 670"/>
                <a:gd name="T12" fmla="*/ 465 w 957"/>
                <a:gd name="T13" fmla="*/ 10 h 670"/>
              </a:gdLst>
              <a:ahLst/>
              <a:cxnLst>
                <a:cxn ang="0">
                  <a:pos x="T0" y="T1"/>
                </a:cxn>
                <a:cxn ang="0">
                  <a:pos x="T2" y="T3"/>
                </a:cxn>
                <a:cxn ang="0">
                  <a:pos x="T4" y="T5"/>
                </a:cxn>
                <a:cxn ang="0">
                  <a:pos x="T6" y="T7"/>
                </a:cxn>
                <a:cxn ang="0">
                  <a:pos x="T8" y="T9"/>
                </a:cxn>
                <a:cxn ang="0">
                  <a:pos x="T10" y="T11"/>
                </a:cxn>
                <a:cxn ang="0">
                  <a:pos x="T12" y="T13"/>
                </a:cxn>
              </a:cxnLst>
              <a:rect l="0" t="0" r="r" b="b"/>
              <a:pathLst>
                <a:path w="957" h="670">
                  <a:moveTo>
                    <a:pt x="465" y="10"/>
                  </a:moveTo>
                  <a:cubicBezTo>
                    <a:pt x="726" y="0"/>
                    <a:pt x="945" y="204"/>
                    <a:pt x="955" y="465"/>
                  </a:cubicBezTo>
                  <a:cubicBezTo>
                    <a:pt x="957" y="526"/>
                    <a:pt x="947" y="584"/>
                    <a:pt x="928" y="638"/>
                  </a:cubicBezTo>
                  <a:cubicBezTo>
                    <a:pt x="853" y="465"/>
                    <a:pt x="678" y="346"/>
                    <a:pt x="477" y="354"/>
                  </a:cubicBezTo>
                  <a:cubicBezTo>
                    <a:pt x="277" y="361"/>
                    <a:pt x="110" y="492"/>
                    <a:pt x="48" y="670"/>
                  </a:cubicBezTo>
                  <a:cubicBezTo>
                    <a:pt x="25" y="618"/>
                    <a:pt x="12" y="560"/>
                    <a:pt x="9" y="499"/>
                  </a:cubicBezTo>
                  <a:cubicBezTo>
                    <a:pt x="0" y="238"/>
                    <a:pt x="204" y="19"/>
                    <a:pt x="465"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1" name="Freeform 18">
              <a:extLst>
                <a:ext uri="{FF2B5EF4-FFF2-40B4-BE49-F238E27FC236}">
                  <a16:creationId xmlns:a16="http://schemas.microsoft.com/office/drawing/2014/main" id="{AEDF3BAE-443E-47CC-9AE2-749E2FF06A26}"/>
                </a:ext>
              </a:extLst>
            </p:cNvPr>
            <p:cNvSpPr>
              <a:spLocks/>
            </p:cNvSpPr>
            <p:nvPr/>
          </p:nvSpPr>
          <p:spPr bwMode="auto">
            <a:xfrm>
              <a:off x="3124201" y="3438523"/>
              <a:ext cx="903288" cy="1628775"/>
            </a:xfrm>
            <a:custGeom>
              <a:avLst/>
              <a:gdLst>
                <a:gd name="T0" fmla="*/ 355 w 355"/>
                <a:gd name="T1" fmla="*/ 344 h 640"/>
                <a:gd name="T2" fmla="*/ 46 w 355"/>
                <a:gd name="T3" fmla="*/ 640 h 640"/>
                <a:gd name="T4" fmla="*/ 7 w 355"/>
                <a:gd name="T5" fmla="*/ 469 h 640"/>
                <a:gd name="T6" fmla="*/ 343 w 355"/>
                <a:gd name="T7" fmla="*/ 0 h 640"/>
                <a:gd name="T8" fmla="*/ 355 w 355"/>
                <a:gd name="T9" fmla="*/ 344 h 640"/>
              </a:gdLst>
              <a:ahLst/>
              <a:cxnLst>
                <a:cxn ang="0">
                  <a:pos x="T0" y="T1"/>
                </a:cxn>
                <a:cxn ang="0">
                  <a:pos x="T2" y="T3"/>
                </a:cxn>
                <a:cxn ang="0">
                  <a:pos x="T4" y="T5"/>
                </a:cxn>
                <a:cxn ang="0">
                  <a:pos x="T6" y="T7"/>
                </a:cxn>
                <a:cxn ang="0">
                  <a:pos x="T8" y="T9"/>
                </a:cxn>
              </a:cxnLst>
              <a:rect l="0" t="0" r="r" b="b"/>
              <a:pathLst>
                <a:path w="355" h="640">
                  <a:moveTo>
                    <a:pt x="355" y="344"/>
                  </a:moveTo>
                  <a:cubicBezTo>
                    <a:pt x="210" y="388"/>
                    <a:pt x="95" y="499"/>
                    <a:pt x="46" y="640"/>
                  </a:cubicBezTo>
                  <a:cubicBezTo>
                    <a:pt x="23" y="588"/>
                    <a:pt x="10" y="530"/>
                    <a:pt x="7" y="469"/>
                  </a:cubicBezTo>
                  <a:cubicBezTo>
                    <a:pt x="0" y="250"/>
                    <a:pt x="142" y="60"/>
                    <a:pt x="343" y="0"/>
                  </a:cubicBezTo>
                  <a:lnTo>
                    <a:pt x="355" y="3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2" name="Freeform 19">
              <a:extLst>
                <a:ext uri="{FF2B5EF4-FFF2-40B4-BE49-F238E27FC236}">
                  <a16:creationId xmlns:a16="http://schemas.microsoft.com/office/drawing/2014/main" id="{4F7384D4-8C71-464D-B7BA-E340259ED297}"/>
                </a:ext>
              </a:extLst>
            </p:cNvPr>
            <p:cNvSpPr>
              <a:spLocks/>
            </p:cNvSpPr>
            <p:nvPr/>
          </p:nvSpPr>
          <p:spPr bwMode="auto">
            <a:xfrm>
              <a:off x="3513138" y="933449"/>
              <a:ext cx="1538288" cy="3567113"/>
            </a:xfrm>
            <a:custGeom>
              <a:avLst/>
              <a:gdLst>
                <a:gd name="T0" fmla="*/ 596 w 604"/>
                <a:gd name="T1" fmla="*/ 800 h 1401"/>
                <a:gd name="T2" fmla="*/ 492 w 604"/>
                <a:gd name="T3" fmla="*/ 1389 h 1401"/>
                <a:gd name="T4" fmla="*/ 325 w 604"/>
                <a:gd name="T5" fmla="*/ 1369 h 1401"/>
                <a:gd name="T6" fmla="*/ 159 w 604"/>
                <a:gd name="T7" fmla="*/ 1401 h 1401"/>
                <a:gd name="T8" fmla="*/ 13 w 604"/>
                <a:gd name="T9" fmla="*/ 821 h 1401"/>
                <a:gd name="T10" fmla="*/ 275 w 604"/>
                <a:gd name="T11" fmla="*/ 0 h 1401"/>
                <a:gd name="T12" fmla="*/ 596 w 604"/>
                <a:gd name="T13" fmla="*/ 800 h 1401"/>
              </a:gdLst>
              <a:ahLst/>
              <a:cxnLst>
                <a:cxn ang="0">
                  <a:pos x="T0" y="T1"/>
                </a:cxn>
                <a:cxn ang="0">
                  <a:pos x="T2" y="T3"/>
                </a:cxn>
                <a:cxn ang="0">
                  <a:pos x="T4" y="T5"/>
                </a:cxn>
                <a:cxn ang="0">
                  <a:pos x="T6" y="T7"/>
                </a:cxn>
                <a:cxn ang="0">
                  <a:pos x="T8" y="T9"/>
                </a:cxn>
                <a:cxn ang="0">
                  <a:pos x="T10" y="T11"/>
                </a:cxn>
                <a:cxn ang="0">
                  <a:pos x="T12" y="T13"/>
                </a:cxn>
              </a:cxnLst>
              <a:rect l="0" t="0" r="r" b="b"/>
              <a:pathLst>
                <a:path w="604" h="1401">
                  <a:moveTo>
                    <a:pt x="596" y="800"/>
                  </a:moveTo>
                  <a:cubicBezTo>
                    <a:pt x="604" y="1022"/>
                    <a:pt x="565" y="1228"/>
                    <a:pt x="492" y="1389"/>
                  </a:cubicBezTo>
                  <a:cubicBezTo>
                    <a:pt x="439" y="1374"/>
                    <a:pt x="383" y="1367"/>
                    <a:pt x="325" y="1369"/>
                  </a:cubicBezTo>
                  <a:cubicBezTo>
                    <a:pt x="266" y="1371"/>
                    <a:pt x="211" y="1382"/>
                    <a:pt x="159" y="1401"/>
                  </a:cubicBezTo>
                  <a:cubicBezTo>
                    <a:pt x="75" y="1245"/>
                    <a:pt x="21" y="1043"/>
                    <a:pt x="13" y="821"/>
                  </a:cubicBezTo>
                  <a:cubicBezTo>
                    <a:pt x="0" y="467"/>
                    <a:pt x="107" y="156"/>
                    <a:pt x="275" y="0"/>
                  </a:cubicBezTo>
                  <a:cubicBezTo>
                    <a:pt x="454" y="144"/>
                    <a:pt x="584" y="446"/>
                    <a:pt x="596" y="80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3" name="Freeform 20">
              <a:extLst>
                <a:ext uri="{FF2B5EF4-FFF2-40B4-BE49-F238E27FC236}">
                  <a16:creationId xmlns:a16="http://schemas.microsoft.com/office/drawing/2014/main" id="{278E3FDF-A240-4B7D-A4C6-0BE641294369}"/>
                </a:ext>
              </a:extLst>
            </p:cNvPr>
            <p:cNvSpPr>
              <a:spLocks/>
            </p:cNvSpPr>
            <p:nvPr/>
          </p:nvSpPr>
          <p:spPr bwMode="auto">
            <a:xfrm>
              <a:off x="3513138" y="933448"/>
              <a:ext cx="850900" cy="3567113"/>
            </a:xfrm>
            <a:custGeom>
              <a:avLst/>
              <a:gdLst>
                <a:gd name="T0" fmla="*/ 275 w 334"/>
                <a:gd name="T1" fmla="*/ 0 h 1401"/>
                <a:gd name="T2" fmla="*/ 334 w 334"/>
                <a:gd name="T3" fmla="*/ 1369 h 1401"/>
                <a:gd name="T4" fmla="*/ 325 w 334"/>
                <a:gd name="T5" fmla="*/ 1369 h 1401"/>
                <a:gd name="T6" fmla="*/ 159 w 334"/>
                <a:gd name="T7" fmla="*/ 1401 h 1401"/>
                <a:gd name="T8" fmla="*/ 13 w 334"/>
                <a:gd name="T9" fmla="*/ 821 h 1401"/>
                <a:gd name="T10" fmla="*/ 275 w 334"/>
                <a:gd name="T11" fmla="*/ 0 h 1401"/>
              </a:gdLst>
              <a:ahLst/>
              <a:cxnLst>
                <a:cxn ang="0">
                  <a:pos x="T0" y="T1"/>
                </a:cxn>
                <a:cxn ang="0">
                  <a:pos x="T2" y="T3"/>
                </a:cxn>
                <a:cxn ang="0">
                  <a:pos x="T4" y="T5"/>
                </a:cxn>
                <a:cxn ang="0">
                  <a:pos x="T6" y="T7"/>
                </a:cxn>
                <a:cxn ang="0">
                  <a:pos x="T8" y="T9"/>
                </a:cxn>
                <a:cxn ang="0">
                  <a:pos x="T10" y="T11"/>
                </a:cxn>
              </a:cxnLst>
              <a:rect l="0" t="0" r="r" b="b"/>
              <a:pathLst>
                <a:path w="334" h="1401">
                  <a:moveTo>
                    <a:pt x="275" y="0"/>
                  </a:moveTo>
                  <a:cubicBezTo>
                    <a:pt x="296" y="16"/>
                    <a:pt x="334" y="1369"/>
                    <a:pt x="334" y="1369"/>
                  </a:cubicBezTo>
                  <a:cubicBezTo>
                    <a:pt x="331" y="1369"/>
                    <a:pt x="328" y="1369"/>
                    <a:pt x="325" y="1369"/>
                  </a:cubicBezTo>
                  <a:cubicBezTo>
                    <a:pt x="266" y="1371"/>
                    <a:pt x="211" y="1382"/>
                    <a:pt x="159" y="1401"/>
                  </a:cubicBezTo>
                  <a:cubicBezTo>
                    <a:pt x="75" y="1245"/>
                    <a:pt x="21" y="1043"/>
                    <a:pt x="13" y="821"/>
                  </a:cubicBezTo>
                  <a:cubicBezTo>
                    <a:pt x="0" y="467"/>
                    <a:pt x="107" y="156"/>
                    <a:pt x="27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4" name="Freeform 21">
              <a:extLst>
                <a:ext uri="{FF2B5EF4-FFF2-40B4-BE49-F238E27FC236}">
                  <a16:creationId xmlns:a16="http://schemas.microsoft.com/office/drawing/2014/main" id="{A186600A-C6D8-4FD1-9EE9-A08A03718F9D}"/>
                </a:ext>
              </a:extLst>
            </p:cNvPr>
            <p:cNvSpPr>
              <a:spLocks/>
            </p:cNvSpPr>
            <p:nvPr/>
          </p:nvSpPr>
          <p:spPr bwMode="auto">
            <a:xfrm>
              <a:off x="3651251" y="1708149"/>
              <a:ext cx="1181100" cy="233363"/>
            </a:xfrm>
            <a:custGeom>
              <a:avLst/>
              <a:gdLst>
                <a:gd name="T0" fmla="*/ 449 w 464"/>
                <a:gd name="T1" fmla="*/ 30 h 92"/>
                <a:gd name="T2" fmla="*/ 464 w 464"/>
                <a:gd name="T3" fmla="*/ 70 h 92"/>
                <a:gd name="T4" fmla="*/ 0 w 464"/>
                <a:gd name="T5" fmla="*/ 92 h 92"/>
                <a:gd name="T6" fmla="*/ 18 w 464"/>
                <a:gd name="T7" fmla="*/ 46 h 92"/>
                <a:gd name="T8" fmla="*/ 449 w 464"/>
                <a:gd name="T9" fmla="*/ 30 h 92"/>
              </a:gdLst>
              <a:ahLst/>
              <a:cxnLst>
                <a:cxn ang="0">
                  <a:pos x="T0" y="T1"/>
                </a:cxn>
                <a:cxn ang="0">
                  <a:pos x="T2" y="T3"/>
                </a:cxn>
                <a:cxn ang="0">
                  <a:pos x="T4" y="T5"/>
                </a:cxn>
                <a:cxn ang="0">
                  <a:pos x="T6" y="T7"/>
                </a:cxn>
                <a:cxn ang="0">
                  <a:pos x="T8" y="T9"/>
                </a:cxn>
              </a:cxnLst>
              <a:rect l="0" t="0" r="r" b="b"/>
              <a:pathLst>
                <a:path w="464" h="92">
                  <a:moveTo>
                    <a:pt x="449" y="30"/>
                  </a:moveTo>
                  <a:cubicBezTo>
                    <a:pt x="464" y="70"/>
                    <a:pt x="464" y="70"/>
                    <a:pt x="464" y="70"/>
                  </a:cubicBezTo>
                  <a:cubicBezTo>
                    <a:pt x="464" y="70"/>
                    <a:pt x="213" y="51"/>
                    <a:pt x="0" y="92"/>
                  </a:cubicBezTo>
                  <a:cubicBezTo>
                    <a:pt x="18" y="46"/>
                    <a:pt x="18" y="46"/>
                    <a:pt x="18" y="46"/>
                  </a:cubicBezTo>
                  <a:cubicBezTo>
                    <a:pt x="18" y="46"/>
                    <a:pt x="304" y="0"/>
                    <a:pt x="449" y="30"/>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5" name="Freeform 22">
              <a:extLst>
                <a:ext uri="{FF2B5EF4-FFF2-40B4-BE49-F238E27FC236}">
                  <a16:creationId xmlns:a16="http://schemas.microsoft.com/office/drawing/2014/main" id="{C6EAD678-3E83-4D39-A307-CC770D4CCBC4}"/>
                </a:ext>
              </a:extLst>
            </p:cNvPr>
            <p:cNvSpPr>
              <a:spLocks/>
            </p:cNvSpPr>
            <p:nvPr/>
          </p:nvSpPr>
          <p:spPr bwMode="auto">
            <a:xfrm>
              <a:off x="4157663" y="3313112"/>
              <a:ext cx="346075" cy="1716088"/>
            </a:xfrm>
            <a:custGeom>
              <a:avLst/>
              <a:gdLst>
                <a:gd name="T0" fmla="*/ 131 w 136"/>
                <a:gd name="T1" fmla="*/ 335 h 674"/>
                <a:gd name="T2" fmla="*/ 80 w 136"/>
                <a:gd name="T3" fmla="*/ 674 h 674"/>
                <a:gd name="T4" fmla="*/ 5 w 136"/>
                <a:gd name="T5" fmla="*/ 340 h 674"/>
                <a:gd name="T6" fmla="*/ 56 w 136"/>
                <a:gd name="T7" fmla="*/ 0 h 674"/>
                <a:gd name="T8" fmla="*/ 131 w 136"/>
                <a:gd name="T9" fmla="*/ 335 h 674"/>
              </a:gdLst>
              <a:ahLst/>
              <a:cxnLst>
                <a:cxn ang="0">
                  <a:pos x="T0" y="T1"/>
                </a:cxn>
                <a:cxn ang="0">
                  <a:pos x="T2" y="T3"/>
                </a:cxn>
                <a:cxn ang="0">
                  <a:pos x="T4" y="T5"/>
                </a:cxn>
                <a:cxn ang="0">
                  <a:pos x="T6" y="T7"/>
                </a:cxn>
                <a:cxn ang="0">
                  <a:pos x="T8" y="T9"/>
                </a:cxn>
              </a:cxnLst>
              <a:rect l="0" t="0" r="r" b="b"/>
              <a:pathLst>
                <a:path w="136" h="674">
                  <a:moveTo>
                    <a:pt x="131" y="335"/>
                  </a:moveTo>
                  <a:cubicBezTo>
                    <a:pt x="136" y="482"/>
                    <a:pt x="115" y="611"/>
                    <a:pt x="80" y="674"/>
                  </a:cubicBezTo>
                  <a:cubicBezTo>
                    <a:pt x="41" y="613"/>
                    <a:pt x="11" y="487"/>
                    <a:pt x="5" y="340"/>
                  </a:cubicBezTo>
                  <a:cubicBezTo>
                    <a:pt x="0" y="192"/>
                    <a:pt x="21" y="64"/>
                    <a:pt x="56" y="0"/>
                  </a:cubicBezTo>
                  <a:cubicBezTo>
                    <a:pt x="95" y="61"/>
                    <a:pt x="125" y="188"/>
                    <a:pt x="131" y="3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6" name="Freeform 23">
              <a:extLst>
                <a:ext uri="{FF2B5EF4-FFF2-40B4-BE49-F238E27FC236}">
                  <a16:creationId xmlns:a16="http://schemas.microsoft.com/office/drawing/2014/main" id="{6B679D25-5BA3-4155-B6A1-06AE706FDAA2}"/>
                </a:ext>
              </a:extLst>
            </p:cNvPr>
            <p:cNvSpPr>
              <a:spLocks/>
            </p:cNvSpPr>
            <p:nvPr/>
          </p:nvSpPr>
          <p:spPr bwMode="auto">
            <a:xfrm>
              <a:off x="4157663" y="3313111"/>
              <a:ext cx="207963" cy="1716088"/>
            </a:xfrm>
            <a:custGeom>
              <a:avLst/>
              <a:gdLst>
                <a:gd name="T0" fmla="*/ 82 w 82"/>
                <a:gd name="T1" fmla="*/ 671 h 674"/>
                <a:gd name="T2" fmla="*/ 80 w 82"/>
                <a:gd name="T3" fmla="*/ 674 h 674"/>
                <a:gd name="T4" fmla="*/ 5 w 82"/>
                <a:gd name="T5" fmla="*/ 340 h 674"/>
                <a:gd name="T6" fmla="*/ 56 w 82"/>
                <a:gd name="T7" fmla="*/ 0 h 674"/>
                <a:gd name="T8" fmla="*/ 58 w 82"/>
                <a:gd name="T9" fmla="*/ 3 h 674"/>
                <a:gd name="T10" fmla="*/ 82 w 82"/>
                <a:gd name="T11" fmla="*/ 671 h 674"/>
              </a:gdLst>
              <a:ahLst/>
              <a:cxnLst>
                <a:cxn ang="0">
                  <a:pos x="T0" y="T1"/>
                </a:cxn>
                <a:cxn ang="0">
                  <a:pos x="T2" y="T3"/>
                </a:cxn>
                <a:cxn ang="0">
                  <a:pos x="T4" y="T5"/>
                </a:cxn>
                <a:cxn ang="0">
                  <a:pos x="T6" y="T7"/>
                </a:cxn>
                <a:cxn ang="0">
                  <a:pos x="T8" y="T9"/>
                </a:cxn>
                <a:cxn ang="0">
                  <a:pos x="T10" y="T11"/>
                </a:cxn>
              </a:cxnLst>
              <a:rect l="0" t="0" r="r" b="b"/>
              <a:pathLst>
                <a:path w="82" h="674">
                  <a:moveTo>
                    <a:pt x="82" y="671"/>
                  </a:moveTo>
                  <a:cubicBezTo>
                    <a:pt x="81" y="672"/>
                    <a:pt x="81" y="673"/>
                    <a:pt x="80" y="674"/>
                  </a:cubicBezTo>
                  <a:cubicBezTo>
                    <a:pt x="41" y="613"/>
                    <a:pt x="11" y="487"/>
                    <a:pt x="5" y="340"/>
                  </a:cubicBezTo>
                  <a:cubicBezTo>
                    <a:pt x="0" y="192"/>
                    <a:pt x="21" y="64"/>
                    <a:pt x="56" y="0"/>
                  </a:cubicBezTo>
                  <a:cubicBezTo>
                    <a:pt x="57" y="1"/>
                    <a:pt x="57" y="2"/>
                    <a:pt x="58" y="3"/>
                  </a:cubicBezTo>
                  <a:lnTo>
                    <a:pt x="82" y="67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7" name="Freeform 24">
              <a:extLst>
                <a:ext uri="{FF2B5EF4-FFF2-40B4-BE49-F238E27FC236}">
                  <a16:creationId xmlns:a16="http://schemas.microsoft.com/office/drawing/2014/main" id="{9E26C663-2FB4-4145-8EAF-C21DEF405199}"/>
                </a:ext>
              </a:extLst>
            </p:cNvPr>
            <p:cNvSpPr>
              <a:spLocks/>
            </p:cNvSpPr>
            <p:nvPr/>
          </p:nvSpPr>
          <p:spPr bwMode="auto">
            <a:xfrm>
              <a:off x="3976689" y="2282824"/>
              <a:ext cx="593725" cy="590550"/>
            </a:xfrm>
            <a:custGeom>
              <a:avLst/>
              <a:gdLst>
                <a:gd name="T0" fmla="*/ 112 w 233"/>
                <a:gd name="T1" fmla="*/ 2 h 232"/>
                <a:gd name="T2" fmla="*/ 231 w 233"/>
                <a:gd name="T3" fmla="*/ 112 h 232"/>
                <a:gd name="T4" fmla="*/ 121 w 233"/>
                <a:gd name="T5" fmla="*/ 230 h 232"/>
                <a:gd name="T6" fmla="*/ 3 w 233"/>
                <a:gd name="T7" fmla="*/ 120 h 232"/>
                <a:gd name="T8" fmla="*/ 112 w 233"/>
                <a:gd name="T9" fmla="*/ 2 h 232"/>
              </a:gdLst>
              <a:ahLst/>
              <a:cxnLst>
                <a:cxn ang="0">
                  <a:pos x="T0" y="T1"/>
                </a:cxn>
                <a:cxn ang="0">
                  <a:pos x="T2" y="T3"/>
                </a:cxn>
                <a:cxn ang="0">
                  <a:pos x="T4" y="T5"/>
                </a:cxn>
                <a:cxn ang="0">
                  <a:pos x="T6" y="T7"/>
                </a:cxn>
                <a:cxn ang="0">
                  <a:pos x="T8" y="T9"/>
                </a:cxn>
              </a:cxnLst>
              <a:rect l="0" t="0" r="r" b="b"/>
              <a:pathLst>
                <a:path w="233" h="232">
                  <a:moveTo>
                    <a:pt x="112" y="2"/>
                  </a:moveTo>
                  <a:cubicBezTo>
                    <a:pt x="175" y="0"/>
                    <a:pt x="228" y="49"/>
                    <a:pt x="231" y="112"/>
                  </a:cubicBezTo>
                  <a:cubicBezTo>
                    <a:pt x="233" y="175"/>
                    <a:pt x="184" y="228"/>
                    <a:pt x="121" y="230"/>
                  </a:cubicBezTo>
                  <a:cubicBezTo>
                    <a:pt x="58" y="232"/>
                    <a:pt x="5" y="183"/>
                    <a:pt x="3" y="120"/>
                  </a:cubicBezTo>
                  <a:cubicBezTo>
                    <a:pt x="0" y="57"/>
                    <a:pt x="50" y="4"/>
                    <a:pt x="112" y="2"/>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8" name="Freeform 25">
              <a:extLst>
                <a:ext uri="{FF2B5EF4-FFF2-40B4-BE49-F238E27FC236}">
                  <a16:creationId xmlns:a16="http://schemas.microsoft.com/office/drawing/2014/main" id="{FA4673E2-2A99-4150-90D5-1F1787AD8410}"/>
                </a:ext>
              </a:extLst>
            </p:cNvPr>
            <p:cNvSpPr>
              <a:spLocks/>
            </p:cNvSpPr>
            <p:nvPr/>
          </p:nvSpPr>
          <p:spPr bwMode="auto">
            <a:xfrm>
              <a:off x="3697288" y="933449"/>
              <a:ext cx="1096963" cy="890588"/>
            </a:xfrm>
            <a:custGeom>
              <a:avLst/>
              <a:gdLst>
                <a:gd name="T0" fmla="*/ 431 w 431"/>
                <a:gd name="T1" fmla="*/ 334 h 350"/>
                <a:gd name="T2" fmla="*/ 215 w 431"/>
                <a:gd name="T3" fmla="*/ 335 h 350"/>
                <a:gd name="T4" fmla="*/ 0 w 431"/>
                <a:gd name="T5" fmla="*/ 350 h 350"/>
                <a:gd name="T6" fmla="*/ 203 w 431"/>
                <a:gd name="T7" fmla="*/ 0 h 350"/>
                <a:gd name="T8" fmla="*/ 431 w 431"/>
                <a:gd name="T9" fmla="*/ 334 h 350"/>
              </a:gdLst>
              <a:ahLst/>
              <a:cxnLst>
                <a:cxn ang="0">
                  <a:pos x="T0" y="T1"/>
                </a:cxn>
                <a:cxn ang="0">
                  <a:pos x="T2" y="T3"/>
                </a:cxn>
                <a:cxn ang="0">
                  <a:pos x="T4" y="T5"/>
                </a:cxn>
                <a:cxn ang="0">
                  <a:pos x="T6" y="T7"/>
                </a:cxn>
                <a:cxn ang="0">
                  <a:pos x="T8" y="T9"/>
                </a:cxn>
              </a:cxnLst>
              <a:rect l="0" t="0" r="r" b="b"/>
              <a:pathLst>
                <a:path w="431" h="350">
                  <a:moveTo>
                    <a:pt x="431" y="334"/>
                  </a:moveTo>
                  <a:cubicBezTo>
                    <a:pt x="361" y="332"/>
                    <a:pt x="289" y="332"/>
                    <a:pt x="215" y="335"/>
                  </a:cubicBezTo>
                  <a:cubicBezTo>
                    <a:pt x="142" y="337"/>
                    <a:pt x="70" y="342"/>
                    <a:pt x="0" y="350"/>
                  </a:cubicBezTo>
                  <a:cubicBezTo>
                    <a:pt x="46" y="202"/>
                    <a:pt x="117" y="80"/>
                    <a:pt x="203" y="0"/>
                  </a:cubicBezTo>
                  <a:cubicBezTo>
                    <a:pt x="295" y="74"/>
                    <a:pt x="374" y="190"/>
                    <a:pt x="431" y="3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9" name="Freeform 26">
              <a:extLst>
                <a:ext uri="{FF2B5EF4-FFF2-40B4-BE49-F238E27FC236}">
                  <a16:creationId xmlns:a16="http://schemas.microsoft.com/office/drawing/2014/main" id="{D652E101-7E5A-40AC-9F6F-94EEEA682F44}"/>
                </a:ext>
              </a:extLst>
            </p:cNvPr>
            <p:cNvSpPr>
              <a:spLocks/>
            </p:cNvSpPr>
            <p:nvPr/>
          </p:nvSpPr>
          <p:spPr bwMode="auto">
            <a:xfrm>
              <a:off x="3697288" y="933449"/>
              <a:ext cx="528638" cy="890588"/>
            </a:xfrm>
            <a:custGeom>
              <a:avLst/>
              <a:gdLst>
                <a:gd name="T0" fmla="*/ 208 w 208"/>
                <a:gd name="T1" fmla="*/ 335 h 350"/>
                <a:gd name="T2" fmla="*/ 0 w 208"/>
                <a:gd name="T3" fmla="*/ 350 h 350"/>
                <a:gd name="T4" fmla="*/ 203 w 208"/>
                <a:gd name="T5" fmla="*/ 0 h 350"/>
                <a:gd name="T6" fmla="*/ 208 w 208"/>
                <a:gd name="T7" fmla="*/ 4 h 350"/>
                <a:gd name="T8" fmla="*/ 208 w 208"/>
                <a:gd name="T9" fmla="*/ 335 h 350"/>
              </a:gdLst>
              <a:ahLst/>
              <a:cxnLst>
                <a:cxn ang="0">
                  <a:pos x="T0" y="T1"/>
                </a:cxn>
                <a:cxn ang="0">
                  <a:pos x="T2" y="T3"/>
                </a:cxn>
                <a:cxn ang="0">
                  <a:pos x="T4" y="T5"/>
                </a:cxn>
                <a:cxn ang="0">
                  <a:pos x="T6" y="T7"/>
                </a:cxn>
                <a:cxn ang="0">
                  <a:pos x="T8" y="T9"/>
                </a:cxn>
              </a:cxnLst>
              <a:rect l="0" t="0" r="r" b="b"/>
              <a:pathLst>
                <a:path w="208" h="350">
                  <a:moveTo>
                    <a:pt x="208" y="335"/>
                  </a:moveTo>
                  <a:cubicBezTo>
                    <a:pt x="137" y="338"/>
                    <a:pt x="68" y="343"/>
                    <a:pt x="0" y="350"/>
                  </a:cubicBezTo>
                  <a:cubicBezTo>
                    <a:pt x="46" y="202"/>
                    <a:pt x="117" y="80"/>
                    <a:pt x="203" y="0"/>
                  </a:cubicBezTo>
                  <a:cubicBezTo>
                    <a:pt x="205" y="1"/>
                    <a:pt x="207" y="2"/>
                    <a:pt x="208" y="4"/>
                  </a:cubicBezTo>
                  <a:lnTo>
                    <a:pt x="208" y="3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0" name="Rectangle 29">
              <a:extLst>
                <a:ext uri="{FF2B5EF4-FFF2-40B4-BE49-F238E27FC236}">
                  <a16:creationId xmlns:a16="http://schemas.microsoft.com/office/drawing/2014/main" id="{192FCCFD-96F9-4453-BD7E-CD753945509E}"/>
                </a:ext>
              </a:extLst>
            </p:cNvPr>
            <p:cNvSpPr>
              <a:spLocks noChangeArrowheads="1"/>
            </p:cNvSpPr>
            <p:nvPr/>
          </p:nvSpPr>
          <p:spPr bwMode="auto">
            <a:xfrm>
              <a:off x="1014412" y="6607176"/>
              <a:ext cx="3332163" cy="225980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1" name="Rectangle 30">
              <a:extLst>
                <a:ext uri="{FF2B5EF4-FFF2-40B4-BE49-F238E27FC236}">
                  <a16:creationId xmlns:a16="http://schemas.microsoft.com/office/drawing/2014/main" id="{97E78DA3-655F-4F10-B3FB-6A64034772E8}"/>
                </a:ext>
              </a:extLst>
            </p:cNvPr>
            <p:cNvSpPr>
              <a:spLocks noChangeArrowheads="1"/>
            </p:cNvSpPr>
            <p:nvPr/>
          </p:nvSpPr>
          <p:spPr bwMode="auto">
            <a:xfrm>
              <a:off x="4346576" y="6607175"/>
              <a:ext cx="3321050" cy="2259809"/>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grpSp>
      <p:sp>
        <p:nvSpPr>
          <p:cNvPr id="32" name="Rectangle 31">
            <a:extLst>
              <a:ext uri="{FF2B5EF4-FFF2-40B4-BE49-F238E27FC236}">
                <a16:creationId xmlns:a16="http://schemas.microsoft.com/office/drawing/2014/main" id="{0BB28E69-4C66-4151-83DA-E6F7CC4AD755}"/>
              </a:ext>
            </a:extLst>
          </p:cNvPr>
          <p:cNvSpPr/>
          <p:nvPr/>
        </p:nvSpPr>
        <p:spPr>
          <a:xfrm>
            <a:off x="-2092036" y="-429491"/>
            <a:ext cx="2092036" cy="8465127"/>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3" name="Rectangle 32">
            <a:extLst>
              <a:ext uri="{FF2B5EF4-FFF2-40B4-BE49-F238E27FC236}">
                <a16:creationId xmlns:a16="http://schemas.microsoft.com/office/drawing/2014/main" id="{B3697CC7-A7BF-4C14-B522-2CD80FF46E66}"/>
              </a:ext>
            </a:extLst>
          </p:cNvPr>
          <p:cNvSpPr/>
          <p:nvPr/>
        </p:nvSpPr>
        <p:spPr>
          <a:xfrm>
            <a:off x="-674903" y="6858000"/>
            <a:ext cx="13171703" cy="264896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Tahoma"/>
              <a:ea typeface="+mn-ea"/>
              <a:cs typeface="+mn-cs"/>
            </a:endParaRPr>
          </a:p>
        </p:txBody>
      </p:sp>
      <p:pic>
        <p:nvPicPr>
          <p:cNvPr id="34" name="Picture 33">
            <a:extLst>
              <a:ext uri="{FF2B5EF4-FFF2-40B4-BE49-F238E27FC236}">
                <a16:creationId xmlns:a16="http://schemas.microsoft.com/office/drawing/2014/main" id="{2E3A0963-DA07-461F-946E-0A2E9721F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5680" y="2056684"/>
            <a:ext cx="2269237" cy="1276445"/>
          </a:xfrm>
          <a:prstGeom prst="rect">
            <a:avLst/>
          </a:prstGeom>
        </p:spPr>
      </p:pic>
      <p:sp>
        <p:nvSpPr>
          <p:cNvPr id="35" name="Rectangle 34">
            <a:extLst>
              <a:ext uri="{FF2B5EF4-FFF2-40B4-BE49-F238E27FC236}">
                <a16:creationId xmlns:a16="http://schemas.microsoft.com/office/drawing/2014/main" id="{2DB564CB-C28B-4294-A963-C8446E066158}"/>
              </a:ext>
            </a:extLst>
          </p:cNvPr>
          <p:cNvSpPr/>
          <p:nvPr/>
        </p:nvSpPr>
        <p:spPr>
          <a:xfrm rot="10800000">
            <a:off x="9920737" y="1718211"/>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2" name="Title 1">
            <a:extLst>
              <a:ext uri="{FF2B5EF4-FFF2-40B4-BE49-F238E27FC236}">
                <a16:creationId xmlns:a16="http://schemas.microsoft.com/office/drawing/2014/main" id="{55A0F19A-068E-4DEE-B98B-6BE1539D2E27}"/>
              </a:ext>
            </a:extLst>
          </p:cNvPr>
          <p:cNvSpPr>
            <a:spLocks noGrp="1"/>
          </p:cNvSpPr>
          <p:nvPr>
            <p:ph type="title" hasCustomPrompt="1"/>
          </p:nvPr>
        </p:nvSpPr>
        <p:spPr>
          <a:xfrm>
            <a:off x="5068048" y="3509870"/>
            <a:ext cx="6352519" cy="673982"/>
          </a:xfrm>
        </p:spPr>
        <p:txBody>
          <a:bodyPr anchor="t"/>
          <a:lstStyle>
            <a:lvl1pPr algn="r">
              <a:defRPr>
                <a:solidFill>
                  <a:schemeClr val="bg1"/>
                </a:solidFill>
              </a:defRPr>
            </a:lvl1pPr>
          </a:lstStyle>
          <a:p>
            <a:r>
              <a:rPr lang="en-US" dirty="0"/>
              <a:t>CLICK TO EDIT MASTER TITLE</a:t>
            </a:r>
            <a:endParaRPr lang="en-GB" dirty="0"/>
          </a:p>
        </p:txBody>
      </p:sp>
      <p:sp>
        <p:nvSpPr>
          <p:cNvPr id="4" name="Text Placeholder 3">
            <a:extLst>
              <a:ext uri="{FF2B5EF4-FFF2-40B4-BE49-F238E27FC236}">
                <a16:creationId xmlns:a16="http://schemas.microsoft.com/office/drawing/2014/main" id="{9C72FC54-DB6D-4EDA-8D4A-0A0BF7DB874E}"/>
              </a:ext>
            </a:extLst>
          </p:cNvPr>
          <p:cNvSpPr>
            <a:spLocks noGrp="1"/>
          </p:cNvSpPr>
          <p:nvPr>
            <p:ph type="body" sz="quarter" idx="12" hasCustomPrompt="1"/>
          </p:nvPr>
        </p:nvSpPr>
        <p:spPr>
          <a:xfrm>
            <a:off x="5067300" y="4233863"/>
            <a:ext cx="6353175" cy="395751"/>
          </a:xfrm>
        </p:spPr>
        <p:txBody>
          <a:bodyPr anchor="t">
            <a:normAutofit/>
          </a:bodyPr>
          <a:lstStyle>
            <a:lvl1pPr marL="0" indent="0" algn="r">
              <a:buNone/>
              <a:defRPr sz="1800"/>
            </a:lvl1pPr>
          </a:lstStyle>
          <a:p>
            <a:pPr lvl="0"/>
            <a:r>
              <a:rPr lang="en-US" dirty="0"/>
              <a:t>Presenter Name</a:t>
            </a:r>
            <a:endParaRPr lang="en-GB" dirty="0"/>
          </a:p>
        </p:txBody>
      </p:sp>
      <p:sp>
        <p:nvSpPr>
          <p:cNvPr id="6" name="Footer Placeholder 5">
            <a:extLst>
              <a:ext uri="{FF2B5EF4-FFF2-40B4-BE49-F238E27FC236}">
                <a16:creationId xmlns:a16="http://schemas.microsoft.com/office/drawing/2014/main" id="{76A815F3-2FEB-41AE-9203-E7C43BC25070}"/>
              </a:ext>
            </a:extLst>
          </p:cNvPr>
          <p:cNvSpPr>
            <a:spLocks noGrp="1"/>
          </p:cNvSpPr>
          <p:nvPr>
            <p:ph type="ftr" sz="quarter" idx="13"/>
          </p:nvPr>
        </p:nvSpPr>
        <p:spPr>
          <a:xfrm>
            <a:off x="0" y="102777"/>
            <a:ext cx="4114800" cy="24938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Tahoma"/>
                <a:ea typeface="+mn-ea"/>
                <a:cs typeface="+mn-cs"/>
              </a:rPr>
              <a:t>Public</a:t>
            </a:r>
          </a:p>
        </p:txBody>
      </p:sp>
      <p:sp>
        <p:nvSpPr>
          <p:cNvPr id="37" name="Slide Number Placeholder 36">
            <a:extLst>
              <a:ext uri="{FF2B5EF4-FFF2-40B4-BE49-F238E27FC236}">
                <a16:creationId xmlns:a16="http://schemas.microsoft.com/office/drawing/2014/main" id="{28057CD4-3A0A-47E8-85E5-DC0320AF905A}"/>
              </a:ext>
            </a:extLst>
          </p:cNvPr>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40" name="Text Placeholder 3">
            <a:extLst>
              <a:ext uri="{FF2B5EF4-FFF2-40B4-BE49-F238E27FC236}">
                <a16:creationId xmlns:a16="http://schemas.microsoft.com/office/drawing/2014/main" id="{0051E2A2-2AFD-4C67-A1E8-E75E6D1E26C0}"/>
              </a:ext>
            </a:extLst>
          </p:cNvPr>
          <p:cNvSpPr>
            <a:spLocks noGrp="1"/>
          </p:cNvSpPr>
          <p:nvPr>
            <p:ph type="body" sz="quarter" idx="15" hasCustomPrompt="1"/>
          </p:nvPr>
        </p:nvSpPr>
        <p:spPr>
          <a:xfrm>
            <a:off x="5073966" y="4735088"/>
            <a:ext cx="6353175" cy="395751"/>
          </a:xfrm>
        </p:spPr>
        <p:txBody>
          <a:bodyPr anchor="t">
            <a:normAutofit/>
          </a:bodyPr>
          <a:lstStyle>
            <a:lvl1pPr marL="0" indent="0" algn="r">
              <a:buNone/>
              <a:defRPr sz="1800"/>
            </a:lvl1pPr>
          </a:lstStyle>
          <a:p>
            <a:pPr lvl="0"/>
            <a:r>
              <a:rPr lang="en-US" dirty="0"/>
              <a:t>Date of creation</a:t>
            </a:r>
            <a:endParaRPr lang="en-GB" dirty="0"/>
          </a:p>
        </p:txBody>
      </p:sp>
    </p:spTree>
    <p:extLst>
      <p:ext uri="{BB962C8B-B14F-4D97-AF65-F5344CB8AC3E}">
        <p14:creationId xmlns:p14="http://schemas.microsoft.com/office/powerpoint/2010/main" val="198878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TEXT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0EB3A-AFF0-4BBE-A39A-06C3BCD10BAA}"/>
              </a:ext>
            </a:extLst>
          </p:cNvPr>
          <p:cNvSpPr/>
          <p:nvPr/>
        </p:nvSpPr>
        <p:spPr>
          <a:xfrm rot="10800000">
            <a:off x="1612370" y="138822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Text Placeholder 10">
            <a:extLst>
              <a:ext uri="{FF2B5EF4-FFF2-40B4-BE49-F238E27FC236}">
                <a16:creationId xmlns:a16="http://schemas.microsoft.com/office/drawing/2014/main" id="{CE13F992-26F2-4F20-8FCE-355231176ED2}"/>
              </a:ext>
            </a:extLst>
          </p:cNvPr>
          <p:cNvSpPr>
            <a:spLocks noGrp="1"/>
          </p:cNvSpPr>
          <p:nvPr>
            <p:ph type="body" sz="quarter" idx="10"/>
          </p:nvPr>
        </p:nvSpPr>
        <p:spPr>
          <a:xfrm>
            <a:off x="1510742" y="2368182"/>
            <a:ext cx="9165303" cy="3082593"/>
          </a:xfrm>
        </p:spPr>
        <p:txBody>
          <a:bodyPr>
            <a:normAutofit/>
          </a:bodyPr>
          <a:lstStyle>
            <a:lvl1pPr marL="342900" indent="-342900">
              <a:buFont typeface="Arial" panose="020B0604020202020204" pitchFamily="34" charset="0"/>
              <a:buChar char="•"/>
              <a:defRPr lang="en-US" sz="2000" b="0" i="0" smtClean="0">
                <a:solidFill>
                  <a:schemeClr val="bg1"/>
                </a:solidFill>
                <a:effectLst/>
                <a:latin typeface="+mn-lt"/>
              </a:defRPr>
            </a:lvl1pPr>
            <a:lvl2pPr>
              <a:defRPr sz="1800"/>
            </a:lvl2pPr>
            <a:lvl3pPr>
              <a:defRPr sz="1600"/>
            </a:lvl3pPr>
            <a:lvl4pPr>
              <a:defRPr sz="1400"/>
            </a:lvl4pPr>
            <a:lvl5pPr>
              <a:defRPr sz="1200"/>
            </a:lvl5pPr>
            <a:lvl6pPr marL="2286000" indent="0">
              <a:buNone/>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92357E22-0700-488C-849E-4311F42B2061}"/>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0" name="Title 1">
            <a:extLst>
              <a:ext uri="{FF2B5EF4-FFF2-40B4-BE49-F238E27FC236}">
                <a16:creationId xmlns:a16="http://schemas.microsoft.com/office/drawing/2014/main" id="{BB906CE4-6E63-41EF-8950-A3729E47B848}"/>
              </a:ext>
            </a:extLst>
          </p:cNvPr>
          <p:cNvSpPr>
            <a:spLocks noGrp="1"/>
          </p:cNvSpPr>
          <p:nvPr>
            <p:ph type="title" hasCustomPrompt="1"/>
          </p:nvPr>
        </p:nvSpPr>
        <p:spPr>
          <a:xfrm>
            <a:off x="1510742" y="1480517"/>
            <a:ext cx="9165303"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F3314FB6-0E6E-4149-B23E-3FC76EEC5DEA}"/>
              </a:ext>
            </a:extLst>
          </p:cNvPr>
          <p:cNvSpPr>
            <a:spLocks noGrp="1"/>
          </p:cNvSpPr>
          <p:nvPr>
            <p:ph type="ftr" sz="quarter" idx="14"/>
          </p:nvPr>
        </p:nvSpPr>
        <p:spPr/>
        <p:txBody>
          <a:bodyPr/>
          <a:lstStyle/>
          <a:p>
            <a:r>
              <a:rPr lang="en-US" dirty="0"/>
              <a:t>Public</a:t>
            </a:r>
          </a:p>
        </p:txBody>
      </p:sp>
    </p:spTree>
    <p:extLst>
      <p:ext uri="{BB962C8B-B14F-4D97-AF65-F5344CB8AC3E}">
        <p14:creationId xmlns:p14="http://schemas.microsoft.com/office/powerpoint/2010/main" val="1137688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TEXT RIGH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7AAFF5-CC0C-45AC-84FA-B15E51783A75}"/>
              </a:ext>
            </a:extLst>
          </p:cNvPr>
          <p:cNvSpPr/>
          <p:nvPr/>
        </p:nvSpPr>
        <p:spPr>
          <a:xfrm rot="10800000">
            <a:off x="6145440"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42577" y="2399012"/>
            <a:ext cx="5345089" cy="3082593"/>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marL="800100" indent="-342900">
              <a:buFont typeface="Arial" panose="020B0604020202020204" pitchFamily="34" charset="0"/>
              <a:buChar cha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DC17513E-15BB-452B-81B9-DDC969CE8083}"/>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5" name="Title 1">
            <a:extLst>
              <a:ext uri="{FF2B5EF4-FFF2-40B4-BE49-F238E27FC236}">
                <a16:creationId xmlns:a16="http://schemas.microsoft.com/office/drawing/2014/main" id="{949AFAB9-215F-4023-BD01-CDA083B60FAC}"/>
              </a:ext>
            </a:extLst>
          </p:cNvPr>
          <p:cNvSpPr>
            <a:spLocks noGrp="1"/>
          </p:cNvSpPr>
          <p:nvPr>
            <p:ph type="title" hasCustomPrompt="1"/>
          </p:nvPr>
        </p:nvSpPr>
        <p:spPr>
          <a:xfrm>
            <a:off x="6042578" y="1688334"/>
            <a:ext cx="5345089"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100C0391-85C7-4D10-8426-5E323CC916A8}"/>
              </a:ext>
            </a:extLst>
          </p:cNvPr>
          <p:cNvSpPr>
            <a:spLocks noGrp="1"/>
          </p:cNvSpPr>
          <p:nvPr>
            <p:ph type="ftr" sz="quarter" idx="14"/>
          </p:nvPr>
        </p:nvSpPr>
        <p:spPr/>
        <p:txBody>
          <a:bodyPr/>
          <a:lstStyle/>
          <a:p>
            <a:r>
              <a:rPr lang="en-US" dirty="0"/>
              <a:t>Public</a:t>
            </a:r>
          </a:p>
        </p:txBody>
      </p:sp>
    </p:spTree>
    <p:extLst>
      <p:ext uri="{BB962C8B-B14F-4D97-AF65-F5344CB8AC3E}">
        <p14:creationId xmlns:p14="http://schemas.microsoft.com/office/powerpoint/2010/main" val="2816757893"/>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 TEXT LEFT (BLU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05920E-5638-438C-8A69-B7C3E5A4A2C7}"/>
              </a:ext>
            </a:extLst>
          </p:cNvPr>
          <p:cNvSpPr/>
          <p:nvPr/>
        </p:nvSpPr>
        <p:spPr>
          <a:xfrm rot="10800000">
            <a:off x="825305"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Text Placeholder 10">
            <a:extLst>
              <a:ext uri="{FF2B5EF4-FFF2-40B4-BE49-F238E27FC236}">
                <a16:creationId xmlns:a16="http://schemas.microsoft.com/office/drawing/2014/main" id="{981975EA-AC33-4E22-B7D6-69C8FA08BCA0}"/>
              </a:ext>
            </a:extLst>
          </p:cNvPr>
          <p:cNvSpPr>
            <a:spLocks noGrp="1"/>
          </p:cNvSpPr>
          <p:nvPr>
            <p:ph type="body" sz="quarter" idx="10"/>
          </p:nvPr>
        </p:nvSpPr>
        <p:spPr>
          <a:xfrm>
            <a:off x="713967" y="2381533"/>
            <a:ext cx="5233260" cy="3082593"/>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3">
            <a:extLst>
              <a:ext uri="{FF2B5EF4-FFF2-40B4-BE49-F238E27FC236}">
                <a16:creationId xmlns:a16="http://schemas.microsoft.com/office/drawing/2014/main" id="{1E0956CC-E094-4B48-BC8F-750035A00BBC}"/>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itle 1">
            <a:extLst>
              <a:ext uri="{FF2B5EF4-FFF2-40B4-BE49-F238E27FC236}">
                <a16:creationId xmlns:a16="http://schemas.microsoft.com/office/drawing/2014/main" id="{E424DCFE-71D4-48C4-9464-D72B5F91DD1D}"/>
              </a:ext>
            </a:extLst>
          </p:cNvPr>
          <p:cNvSpPr>
            <a:spLocks noGrp="1"/>
          </p:cNvSpPr>
          <p:nvPr>
            <p:ph type="title" hasCustomPrompt="1"/>
          </p:nvPr>
        </p:nvSpPr>
        <p:spPr>
          <a:xfrm>
            <a:off x="713967" y="1679595"/>
            <a:ext cx="7640787"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0E9F892-12D5-4ED1-A195-5C32F980547D}"/>
              </a:ext>
            </a:extLst>
          </p:cNvPr>
          <p:cNvSpPr>
            <a:spLocks noGrp="1"/>
          </p:cNvSpPr>
          <p:nvPr>
            <p:ph type="ftr" sz="quarter" idx="14"/>
          </p:nvPr>
        </p:nvSpPr>
        <p:spPr/>
        <p:txBody>
          <a:bodyPr/>
          <a:lstStyle/>
          <a:p>
            <a:r>
              <a:rPr lang="en-US" dirty="0"/>
              <a:t>Public</a:t>
            </a:r>
          </a:p>
        </p:txBody>
      </p:sp>
    </p:spTree>
    <p:extLst>
      <p:ext uri="{BB962C8B-B14F-4D97-AF65-F5344CB8AC3E}">
        <p14:creationId xmlns:p14="http://schemas.microsoft.com/office/powerpoint/2010/main" val="161423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LEFT + TITLE + TEX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3205B-E214-48F9-9358-94FD736DCB16}"/>
              </a:ext>
            </a:extLst>
          </p:cNvPr>
          <p:cNvSpPr/>
          <p:nvPr/>
        </p:nvSpPr>
        <p:spPr>
          <a:xfrm rot="10800000">
            <a:off x="6145440" y="185668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042735" y="2675435"/>
            <a:ext cx="5638800" cy="3442817"/>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3">
            <a:extLst>
              <a:ext uri="{FF2B5EF4-FFF2-40B4-BE49-F238E27FC236}">
                <a16:creationId xmlns:a16="http://schemas.microsoft.com/office/drawing/2014/main" id="{4C910485-29B6-4024-8867-FA737D46849F}"/>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A5858C89-2D55-41EA-9F44-D62A4CC1DF64}"/>
              </a:ext>
            </a:extLst>
          </p:cNvPr>
          <p:cNvSpPr>
            <a:spLocks noGrp="1"/>
          </p:cNvSpPr>
          <p:nvPr>
            <p:ph type="title" hasCustomPrompt="1"/>
          </p:nvPr>
        </p:nvSpPr>
        <p:spPr>
          <a:xfrm>
            <a:off x="6042735" y="1956869"/>
            <a:ext cx="4731333" cy="618385"/>
          </a:xfrm>
        </p:spPr>
        <p:txBody>
          <a:bodyPr>
            <a:normAutofit/>
          </a:bodyPr>
          <a:lstStyle>
            <a:lvl1pPr algn="l">
              <a:defRPr sz="3600"/>
            </a:lvl1pPr>
          </a:lstStyle>
          <a:p>
            <a:r>
              <a:rPr lang="en-US" dirty="0"/>
              <a:t>Title goes here</a:t>
            </a:r>
            <a:endParaRPr lang="en-GB" dirty="0"/>
          </a:p>
        </p:txBody>
      </p:sp>
      <p:sp>
        <p:nvSpPr>
          <p:cNvPr id="5" name="Content Placeholder 4">
            <a:extLst>
              <a:ext uri="{FF2B5EF4-FFF2-40B4-BE49-F238E27FC236}">
                <a16:creationId xmlns:a16="http://schemas.microsoft.com/office/drawing/2014/main" id="{8CC6712A-3C8C-45A6-8A1D-062555B0EBE6}"/>
              </a:ext>
            </a:extLst>
          </p:cNvPr>
          <p:cNvSpPr>
            <a:spLocks noGrp="1"/>
          </p:cNvSpPr>
          <p:nvPr>
            <p:ph sz="quarter" idx="15"/>
          </p:nvPr>
        </p:nvSpPr>
        <p:spPr>
          <a:xfrm>
            <a:off x="457200" y="972589"/>
            <a:ext cx="5014913" cy="51376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68CC5B75-66DA-4125-BF12-DDFA6BCBCF48}"/>
              </a:ext>
            </a:extLst>
          </p:cNvPr>
          <p:cNvSpPr>
            <a:spLocks noGrp="1"/>
          </p:cNvSpPr>
          <p:nvPr>
            <p:ph type="ftr" sz="quarter" idx="16"/>
          </p:nvPr>
        </p:nvSpPr>
        <p:spPr/>
        <p:txBody>
          <a:bodyPr/>
          <a:lstStyle/>
          <a:p>
            <a:r>
              <a:rPr lang="en-US" dirty="0"/>
              <a:t>Public</a:t>
            </a:r>
          </a:p>
        </p:txBody>
      </p:sp>
    </p:spTree>
    <p:extLst>
      <p:ext uri="{BB962C8B-B14F-4D97-AF65-F5344CB8AC3E}">
        <p14:creationId xmlns:p14="http://schemas.microsoft.com/office/powerpoint/2010/main" val="3286065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TEXT + 4 PICTURES (BLU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6924B38B-1B13-4E8D-9EB6-6C79A4DE7AB4}"/>
              </a:ext>
            </a:extLst>
          </p:cNvPr>
          <p:cNvSpPr>
            <a:spLocks noGrp="1"/>
          </p:cNvSpPr>
          <p:nvPr>
            <p:ph type="pic" sz="quarter" idx="10" hasCustomPrompt="1"/>
          </p:nvPr>
        </p:nvSpPr>
        <p:spPr>
          <a:xfrm>
            <a:off x="6123713" y="479853"/>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6" name="Picture Placeholder 6">
            <a:extLst>
              <a:ext uri="{FF2B5EF4-FFF2-40B4-BE49-F238E27FC236}">
                <a16:creationId xmlns:a16="http://schemas.microsoft.com/office/drawing/2014/main" id="{7BA1F123-BF9B-4BC3-BA5E-E256C1B03836}"/>
              </a:ext>
            </a:extLst>
          </p:cNvPr>
          <p:cNvSpPr>
            <a:spLocks noGrp="1"/>
          </p:cNvSpPr>
          <p:nvPr>
            <p:ph type="pic" sz="quarter" idx="11" hasCustomPrompt="1"/>
          </p:nvPr>
        </p:nvSpPr>
        <p:spPr>
          <a:xfrm>
            <a:off x="9005458" y="479852"/>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Picture Placeholder 6">
            <a:extLst>
              <a:ext uri="{FF2B5EF4-FFF2-40B4-BE49-F238E27FC236}">
                <a16:creationId xmlns:a16="http://schemas.microsoft.com/office/drawing/2014/main" id="{BA12437C-C534-4048-82B4-FBDAF867C87E}"/>
              </a:ext>
            </a:extLst>
          </p:cNvPr>
          <p:cNvSpPr>
            <a:spLocks noGrp="1"/>
          </p:cNvSpPr>
          <p:nvPr>
            <p:ph type="pic" sz="quarter" idx="12" hasCustomPrompt="1"/>
          </p:nvPr>
        </p:nvSpPr>
        <p:spPr>
          <a:xfrm>
            <a:off x="6123713" y="3597125"/>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8" name="Picture Placeholder 6">
            <a:extLst>
              <a:ext uri="{FF2B5EF4-FFF2-40B4-BE49-F238E27FC236}">
                <a16:creationId xmlns:a16="http://schemas.microsoft.com/office/drawing/2014/main" id="{8471D2AD-853A-4A2C-A466-10D4DB23E5F2}"/>
              </a:ext>
            </a:extLst>
          </p:cNvPr>
          <p:cNvSpPr>
            <a:spLocks noGrp="1"/>
          </p:cNvSpPr>
          <p:nvPr>
            <p:ph type="pic" sz="quarter" idx="13" hasCustomPrompt="1"/>
          </p:nvPr>
        </p:nvSpPr>
        <p:spPr>
          <a:xfrm>
            <a:off x="9005458" y="3597124"/>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34FCBD45-B89C-468E-AAA9-D102565343D0}"/>
              </a:ext>
            </a:extLst>
          </p:cNvPr>
          <p:cNvSpPr/>
          <p:nvPr/>
        </p:nvSpPr>
        <p:spPr>
          <a:xfrm rot="10800000">
            <a:off x="492783" y="263207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DC57B127-3A29-4E23-A813-D603C86D7245}"/>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3" name="Title 1">
            <a:extLst>
              <a:ext uri="{FF2B5EF4-FFF2-40B4-BE49-F238E27FC236}">
                <a16:creationId xmlns:a16="http://schemas.microsoft.com/office/drawing/2014/main" id="{2CED7F0C-2797-467D-BDE5-1423B9280031}"/>
              </a:ext>
            </a:extLst>
          </p:cNvPr>
          <p:cNvSpPr>
            <a:spLocks noGrp="1"/>
          </p:cNvSpPr>
          <p:nvPr>
            <p:ph type="title" hasCustomPrompt="1"/>
          </p:nvPr>
        </p:nvSpPr>
        <p:spPr>
          <a:xfrm>
            <a:off x="390079" y="2727873"/>
            <a:ext cx="5471165"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772698A-B0C6-497A-99FA-089795287A0D}"/>
              </a:ext>
            </a:extLst>
          </p:cNvPr>
          <p:cNvSpPr>
            <a:spLocks noGrp="1"/>
          </p:cNvSpPr>
          <p:nvPr>
            <p:ph type="ftr" sz="quarter" idx="18"/>
          </p:nvPr>
        </p:nvSpPr>
        <p:spPr/>
        <p:txBody>
          <a:bodyPr/>
          <a:lstStyle/>
          <a:p>
            <a:r>
              <a:rPr lang="en-US" dirty="0"/>
              <a:t>Public</a:t>
            </a:r>
          </a:p>
        </p:txBody>
      </p:sp>
      <p:sp>
        <p:nvSpPr>
          <p:cNvPr id="11" name="Text Placeholder 10">
            <a:extLst>
              <a:ext uri="{FF2B5EF4-FFF2-40B4-BE49-F238E27FC236}">
                <a16:creationId xmlns:a16="http://schemas.microsoft.com/office/drawing/2014/main" id="{C70EE1F4-49D1-41A6-A548-A8B6E299257F}"/>
              </a:ext>
            </a:extLst>
          </p:cNvPr>
          <p:cNvSpPr>
            <a:spLocks noGrp="1"/>
          </p:cNvSpPr>
          <p:nvPr>
            <p:ph type="body" sz="quarter" idx="19"/>
          </p:nvPr>
        </p:nvSpPr>
        <p:spPr>
          <a:xfrm>
            <a:off x="390079" y="3442058"/>
            <a:ext cx="5471165" cy="3118070"/>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226589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 PICTURES (BLUE)">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FEBDB4BC-DBF1-41FC-830F-8295DFFD2250}"/>
              </a:ext>
            </a:extLst>
          </p:cNvPr>
          <p:cNvSpPr>
            <a:spLocks noGrp="1"/>
          </p:cNvSpPr>
          <p:nvPr>
            <p:ph type="pic" sz="quarter" idx="10" hasCustomPrompt="1"/>
          </p:nvPr>
        </p:nvSpPr>
        <p:spPr>
          <a:xfrm>
            <a:off x="-8466"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Picture Placeholder 6">
            <a:extLst>
              <a:ext uri="{FF2B5EF4-FFF2-40B4-BE49-F238E27FC236}">
                <a16:creationId xmlns:a16="http://schemas.microsoft.com/office/drawing/2014/main" id="{F809F065-C071-426F-8A27-0F59FAEE1C3A}"/>
              </a:ext>
            </a:extLst>
          </p:cNvPr>
          <p:cNvSpPr>
            <a:spLocks noGrp="1"/>
          </p:cNvSpPr>
          <p:nvPr>
            <p:ph type="pic" sz="quarter" idx="11" hasCustomPrompt="1"/>
          </p:nvPr>
        </p:nvSpPr>
        <p:spPr>
          <a:xfrm>
            <a:off x="0" y="342900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0" name="Picture Placeholder 6">
            <a:extLst>
              <a:ext uri="{FF2B5EF4-FFF2-40B4-BE49-F238E27FC236}">
                <a16:creationId xmlns:a16="http://schemas.microsoft.com/office/drawing/2014/main" id="{D51896D6-B039-419E-87A8-4162B820CCD6}"/>
              </a:ext>
            </a:extLst>
          </p:cNvPr>
          <p:cNvSpPr>
            <a:spLocks noGrp="1"/>
          </p:cNvSpPr>
          <p:nvPr>
            <p:ph type="pic" sz="quarter" idx="12" hasCustomPrompt="1"/>
          </p:nvPr>
        </p:nvSpPr>
        <p:spPr>
          <a:xfrm>
            <a:off x="6096000"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1" name="Picture Placeholder 6">
            <a:extLst>
              <a:ext uri="{FF2B5EF4-FFF2-40B4-BE49-F238E27FC236}">
                <a16:creationId xmlns:a16="http://schemas.microsoft.com/office/drawing/2014/main" id="{4A010283-8B93-4AFB-B8E0-BFD8C9E4662C}"/>
              </a:ext>
            </a:extLst>
          </p:cNvPr>
          <p:cNvSpPr>
            <a:spLocks noGrp="1"/>
          </p:cNvSpPr>
          <p:nvPr>
            <p:ph type="pic" sz="quarter" idx="13" hasCustomPrompt="1"/>
          </p:nvPr>
        </p:nvSpPr>
        <p:spPr>
          <a:xfrm>
            <a:off x="6095999" y="342900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Tree>
    <p:extLst>
      <p:ext uri="{BB962C8B-B14F-4D97-AF65-F5344CB8AC3E}">
        <p14:creationId xmlns:p14="http://schemas.microsoft.com/office/powerpoint/2010/main" val="3448808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NE MOCKUP + TITLE + TEXT (BLUE)">
    <p:spTree>
      <p:nvGrpSpPr>
        <p:cNvPr id="1" name=""/>
        <p:cNvGrpSpPr/>
        <p:nvPr/>
      </p:nvGrpSpPr>
      <p:grpSpPr>
        <a:xfrm>
          <a:off x="0" y="0"/>
          <a:ext cx="0" cy="0"/>
          <a:chOff x="0" y="0"/>
          <a:chExt cx="0" cy="0"/>
        </a:xfrm>
      </p:grpSpPr>
      <p:pic>
        <p:nvPicPr>
          <p:cNvPr id="8" name="Picture 7" descr="A hand holding a cell phone&#10;&#10;Description generated with very high confidence">
            <a:extLst>
              <a:ext uri="{FF2B5EF4-FFF2-40B4-BE49-F238E27FC236}">
                <a16:creationId xmlns:a16="http://schemas.microsoft.com/office/drawing/2014/main" id="{968F4539-77B2-41EB-B956-9DE924867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4336"/>
            <a:ext cx="4844716" cy="6319923"/>
          </a:xfrm>
          <a:prstGeom prst="rect">
            <a:avLst/>
          </a:prstGeom>
        </p:spPr>
      </p:pic>
      <p:sp>
        <p:nvSpPr>
          <p:cNvPr id="9" name="Picture Placeholder 6">
            <a:extLst>
              <a:ext uri="{FF2B5EF4-FFF2-40B4-BE49-F238E27FC236}">
                <a16:creationId xmlns:a16="http://schemas.microsoft.com/office/drawing/2014/main" id="{61884F0D-7AC1-43E4-95B8-B38B420A1979}"/>
              </a:ext>
            </a:extLst>
          </p:cNvPr>
          <p:cNvSpPr>
            <a:spLocks noGrp="1"/>
          </p:cNvSpPr>
          <p:nvPr>
            <p:ph type="pic" sz="quarter" idx="10" hasCustomPrompt="1"/>
          </p:nvPr>
        </p:nvSpPr>
        <p:spPr>
          <a:xfrm>
            <a:off x="1917032" y="1411278"/>
            <a:ext cx="2125580" cy="3695950"/>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C5AB809E-0545-4A1F-A00D-9927974DE2EC}"/>
              </a:ext>
            </a:extLst>
          </p:cNvPr>
          <p:cNvSpPr/>
          <p:nvPr/>
        </p:nvSpPr>
        <p:spPr>
          <a:xfrm rot="10800000">
            <a:off x="9947416" y="177250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5F6074BF-CA7A-4C4C-AFA2-5FB623991936}"/>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4" name="Title 1">
            <a:extLst>
              <a:ext uri="{FF2B5EF4-FFF2-40B4-BE49-F238E27FC236}">
                <a16:creationId xmlns:a16="http://schemas.microsoft.com/office/drawing/2014/main" id="{4FD3777F-F0C0-4CA0-A412-33A10DBCBE03}"/>
              </a:ext>
            </a:extLst>
          </p:cNvPr>
          <p:cNvSpPr>
            <a:spLocks noGrp="1"/>
          </p:cNvSpPr>
          <p:nvPr>
            <p:ph type="title" hasCustomPrompt="1"/>
          </p:nvPr>
        </p:nvSpPr>
        <p:spPr>
          <a:xfrm>
            <a:off x="5053213" y="1853326"/>
            <a:ext cx="6316282" cy="618385"/>
          </a:xfrm>
        </p:spPr>
        <p:txBody>
          <a:bodyPr>
            <a:normAutofit/>
          </a:bodyPr>
          <a:lstStyle>
            <a:lvl1pPr algn="r">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9F0F9ADF-639A-4CBB-9F0D-91CE0C956A85}"/>
              </a:ext>
            </a:extLst>
          </p:cNvPr>
          <p:cNvSpPr>
            <a:spLocks noGrp="1"/>
          </p:cNvSpPr>
          <p:nvPr>
            <p:ph type="ftr" sz="quarter" idx="15"/>
          </p:nvPr>
        </p:nvSpPr>
        <p:spPr/>
        <p:txBody>
          <a:bodyPr/>
          <a:lstStyle/>
          <a:p>
            <a:r>
              <a:rPr lang="en-US" dirty="0"/>
              <a:t>Public</a:t>
            </a:r>
          </a:p>
        </p:txBody>
      </p:sp>
      <p:sp>
        <p:nvSpPr>
          <p:cNvPr id="13"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5053213" y="2649310"/>
            <a:ext cx="6316282" cy="3442817"/>
          </a:xfrm>
        </p:spPr>
        <p:txBody>
          <a:bodyPr>
            <a:normAutofit/>
          </a:bodyPr>
          <a:lstStyle>
            <a:lvl1pPr marL="285750" indent="-285750" algn="l">
              <a:buFont typeface="Arial" panose="020B0604020202020204" pitchFamily="34" charset="0"/>
              <a:buChar char="•"/>
              <a:defRPr lang="en-US" sz="1800" b="0" i="0" smtClean="0">
                <a:solidFill>
                  <a:schemeClr val="bg1"/>
                </a:solidFill>
                <a:effectLst/>
                <a:latin typeface="+mn-lt"/>
              </a:defRPr>
            </a:lvl1pPr>
            <a:lvl2pPr algn="l">
              <a:defRPr sz="1600"/>
            </a:lvl2pPr>
            <a:lvl3pPr algn="l">
              <a:defRPr sz="1400"/>
            </a:lvl3pPr>
            <a:lvl4pPr algn="l">
              <a:defRPr sz="1200"/>
            </a:lvl4pPr>
            <a:lvl5pPr algn="l">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26863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T MOCKUP + TITLE + TEXT (BLUE)">
    <p:spTree>
      <p:nvGrpSpPr>
        <p:cNvPr id="1" name=""/>
        <p:cNvGrpSpPr/>
        <p:nvPr/>
      </p:nvGrpSpPr>
      <p:grpSpPr>
        <a:xfrm>
          <a:off x="0" y="0"/>
          <a:ext cx="0" cy="0"/>
          <a:chOff x="0" y="0"/>
          <a:chExt cx="0" cy="0"/>
        </a:xfrm>
      </p:grpSpPr>
      <p:pic>
        <p:nvPicPr>
          <p:cNvPr id="8" name="Picture 7" descr="A screenshot of a computer screen&#10;&#10;Description generated with very high confidence">
            <a:extLst>
              <a:ext uri="{FF2B5EF4-FFF2-40B4-BE49-F238E27FC236}">
                <a16:creationId xmlns:a16="http://schemas.microsoft.com/office/drawing/2014/main" id="{9E7B9390-F86C-4587-9569-EB2D9A2ED446}"/>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t="1" b="49999"/>
          <a:stretch/>
        </p:blipFill>
        <p:spPr>
          <a:xfrm>
            <a:off x="4713922" y="1658902"/>
            <a:ext cx="7013006" cy="5199098"/>
          </a:xfrm>
          <a:prstGeom prst="rect">
            <a:avLst/>
          </a:prstGeom>
        </p:spPr>
      </p:pic>
      <p:sp>
        <p:nvSpPr>
          <p:cNvPr id="9" name="Picture Placeholder 6">
            <a:extLst>
              <a:ext uri="{FF2B5EF4-FFF2-40B4-BE49-F238E27FC236}">
                <a16:creationId xmlns:a16="http://schemas.microsoft.com/office/drawing/2014/main" id="{EC628F1F-512D-45FB-B9B0-A1506C3C9A66}"/>
              </a:ext>
            </a:extLst>
          </p:cNvPr>
          <p:cNvSpPr>
            <a:spLocks noGrp="1"/>
          </p:cNvSpPr>
          <p:nvPr>
            <p:ph type="pic" sz="quarter" idx="10" hasCustomPrompt="1"/>
          </p:nvPr>
        </p:nvSpPr>
        <p:spPr>
          <a:xfrm>
            <a:off x="5101709" y="2680856"/>
            <a:ext cx="6251317" cy="4177144"/>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9CEB1CE8-E00A-4467-A57F-95D4A003F22E}"/>
              </a:ext>
            </a:extLst>
          </p:cNvPr>
          <p:cNvSpPr/>
          <p:nvPr/>
        </p:nvSpPr>
        <p:spPr>
          <a:xfrm rot="10800000">
            <a:off x="721395" y="847897"/>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1FB5D421-9251-4442-A0D3-54B830C3FDD1}"/>
              </a:ext>
            </a:extLst>
          </p:cNvPr>
          <p:cNvSpPr>
            <a:spLocks noGrp="1"/>
          </p:cNvSpPr>
          <p:nvPr>
            <p:ph type="title" hasCustomPrompt="1"/>
          </p:nvPr>
        </p:nvSpPr>
        <p:spPr>
          <a:xfrm>
            <a:off x="622835" y="954577"/>
            <a:ext cx="10515600" cy="618385"/>
          </a:xfrm>
        </p:spPr>
        <p:txBody>
          <a:bodyPr>
            <a:normAutofit/>
          </a:bodyPr>
          <a:lstStyle>
            <a:lvl1pPr algn="l">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0D9CA01B-7BF9-4335-8D14-4B9774A7E0F8}"/>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E1A4CD98-9CAE-4CA2-B8DC-A9BA353F875A}"/>
              </a:ext>
            </a:extLst>
          </p:cNvPr>
          <p:cNvSpPr>
            <a:spLocks noGrp="1"/>
          </p:cNvSpPr>
          <p:nvPr>
            <p:ph type="ftr" sz="quarter" idx="14"/>
          </p:nvPr>
        </p:nvSpPr>
        <p:spPr/>
        <p:txBody>
          <a:bodyPr/>
          <a:lstStyle/>
          <a:p>
            <a:r>
              <a:rPr lang="en-US" dirty="0"/>
              <a:t>Public</a:t>
            </a:r>
          </a:p>
        </p:txBody>
      </p:sp>
      <p:sp>
        <p:nvSpPr>
          <p:cNvPr id="12"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22835" y="1679642"/>
            <a:ext cx="3975291" cy="4991124"/>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9771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TEXT BUBBLES + 3 PICTURES (BLUE)">
    <p:spTree>
      <p:nvGrpSpPr>
        <p:cNvPr id="1" name=""/>
        <p:cNvGrpSpPr/>
        <p:nvPr/>
      </p:nvGrpSpPr>
      <p:grpSpPr>
        <a:xfrm>
          <a:off x="0" y="0"/>
          <a:ext cx="0" cy="0"/>
          <a:chOff x="0" y="0"/>
          <a:chExt cx="0" cy="0"/>
        </a:xfrm>
      </p:grpSpPr>
      <p:sp>
        <p:nvSpPr>
          <p:cNvPr id="6" name="Rounded Rectangular Callout 5"/>
          <p:cNvSpPr/>
          <p:nvPr/>
        </p:nvSpPr>
        <p:spPr>
          <a:xfrm>
            <a:off x="7932013" y="970670"/>
            <a:ext cx="3050248" cy="1732249"/>
          </a:xfrm>
          <a:prstGeom prst="wedgeRectCallout">
            <a:avLst/>
          </a:prstGeom>
          <a:solidFill>
            <a:schemeClr val="bg1"/>
          </a:solidFill>
          <a:ln w="57150">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8" name="Rounded Rectangular Callout 7"/>
          <p:cNvSpPr/>
          <p:nvPr/>
        </p:nvSpPr>
        <p:spPr>
          <a:xfrm>
            <a:off x="4563411" y="970670"/>
            <a:ext cx="3050248" cy="1732249"/>
          </a:xfrm>
          <a:prstGeom prst="wedgeRectCallout">
            <a:avLst/>
          </a:prstGeom>
          <a:solidFill>
            <a:schemeClr val="bg1"/>
          </a:solidFill>
          <a:ln w="57150">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10" name="Rounded Rectangular Callout 9"/>
          <p:cNvSpPr/>
          <p:nvPr/>
        </p:nvSpPr>
        <p:spPr>
          <a:xfrm>
            <a:off x="1194809" y="970670"/>
            <a:ext cx="3050248" cy="1732249"/>
          </a:xfrm>
          <a:prstGeom prst="wedgeRectCallout">
            <a:avLst/>
          </a:prstGeom>
          <a:solidFill>
            <a:schemeClr val="bg1"/>
          </a:solidFill>
          <a:ln w="57150">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15" name="Picture Placeholder 14"/>
          <p:cNvSpPr>
            <a:spLocks noGrp="1"/>
          </p:cNvSpPr>
          <p:nvPr>
            <p:ph type="pic" sz="quarter" idx="11"/>
          </p:nvPr>
        </p:nvSpPr>
        <p:spPr>
          <a:xfrm>
            <a:off x="1422930" y="3366655"/>
            <a:ext cx="2594006" cy="2323996"/>
          </a:xfrm>
          <a:prstGeom prst="hexagon">
            <a:avLst/>
          </a:prstGeom>
          <a:solidFill>
            <a:schemeClr val="bg2"/>
          </a:solidFill>
          <a:ln w="57150">
            <a:solidFill>
              <a:schemeClr val="accent2"/>
            </a:solidFill>
          </a:ln>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16" name="Picture Placeholder 15"/>
          <p:cNvSpPr>
            <a:spLocks noGrp="1"/>
          </p:cNvSpPr>
          <p:nvPr>
            <p:ph type="pic" sz="quarter" idx="12"/>
          </p:nvPr>
        </p:nvSpPr>
        <p:spPr>
          <a:xfrm>
            <a:off x="4791532" y="3366655"/>
            <a:ext cx="2594006" cy="2323996"/>
          </a:xfrm>
          <a:prstGeom prst="hexagon">
            <a:avLst/>
          </a:prstGeom>
          <a:solidFill>
            <a:schemeClr val="bg2"/>
          </a:solidFill>
          <a:ln w="57150">
            <a:solidFill>
              <a:schemeClr val="accent6"/>
            </a:solidFill>
          </a:ln>
          <a:effectLst>
            <a:outerShdw blurRad="444500" dist="317500" dir="8100000" algn="tl"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17" name="Picture Placeholder 16"/>
          <p:cNvSpPr>
            <a:spLocks noGrp="1"/>
          </p:cNvSpPr>
          <p:nvPr>
            <p:ph type="pic" sz="quarter" idx="13"/>
          </p:nvPr>
        </p:nvSpPr>
        <p:spPr>
          <a:xfrm>
            <a:off x="8160134" y="3366655"/>
            <a:ext cx="2594006" cy="2323996"/>
          </a:xfrm>
          <a:prstGeom prst="hexagon">
            <a:avLst/>
          </a:prstGeom>
          <a:solidFill>
            <a:schemeClr val="bg2"/>
          </a:solidFill>
          <a:ln w="57150">
            <a:solidFill>
              <a:schemeClr val="accent5"/>
            </a:solidFill>
          </a:ln>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4" name="Slide Number Placeholder 3">
            <a:extLst>
              <a:ext uri="{FF2B5EF4-FFF2-40B4-BE49-F238E27FC236}">
                <a16:creationId xmlns:a16="http://schemas.microsoft.com/office/drawing/2014/main" id="{E72FD01F-A3E5-4910-8BA2-1AE83B09EEF1}"/>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A390F0F5-BFBC-40F3-9DF9-566A3EDEEB04}"/>
              </a:ext>
            </a:extLst>
          </p:cNvPr>
          <p:cNvSpPr>
            <a:spLocks noGrp="1"/>
          </p:cNvSpPr>
          <p:nvPr>
            <p:ph type="body" sz="quarter" idx="17"/>
          </p:nvPr>
        </p:nvSpPr>
        <p:spPr>
          <a:xfrm>
            <a:off x="1382681" y="1151601"/>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893CBBDB-4190-46E2-8B80-EB745C13C51B}"/>
              </a:ext>
            </a:extLst>
          </p:cNvPr>
          <p:cNvSpPr>
            <a:spLocks noGrp="1"/>
          </p:cNvSpPr>
          <p:nvPr>
            <p:ph type="body" sz="quarter" idx="18"/>
          </p:nvPr>
        </p:nvSpPr>
        <p:spPr>
          <a:xfrm>
            <a:off x="4743257" y="1140747"/>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0F28CE43-1EF0-4B55-B67F-869012DF8F51}"/>
              </a:ext>
            </a:extLst>
          </p:cNvPr>
          <p:cNvSpPr>
            <a:spLocks noGrp="1"/>
          </p:cNvSpPr>
          <p:nvPr>
            <p:ph type="body" sz="quarter" idx="19"/>
          </p:nvPr>
        </p:nvSpPr>
        <p:spPr>
          <a:xfrm>
            <a:off x="8111859" y="1140747"/>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51793544-6753-48D6-9A1E-1CE0857F809D}"/>
              </a:ext>
            </a:extLst>
          </p:cNvPr>
          <p:cNvSpPr>
            <a:spLocks noGrp="1"/>
          </p:cNvSpPr>
          <p:nvPr>
            <p:ph type="ftr" sz="quarter" idx="20"/>
          </p:nvPr>
        </p:nvSpPr>
        <p:spPr/>
        <p:txBody>
          <a:bodyPr/>
          <a:lstStyle/>
          <a:p>
            <a:r>
              <a:rPr lang="en-US" dirty="0"/>
              <a:t>Public</a:t>
            </a:r>
          </a:p>
        </p:txBody>
      </p:sp>
    </p:spTree>
    <p:extLst>
      <p:ext uri="{BB962C8B-B14F-4D97-AF65-F5344CB8AC3E}">
        <p14:creationId xmlns:p14="http://schemas.microsoft.com/office/powerpoint/2010/main" val="220212908"/>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TEXTBOXES BELOW + 3 PICTURES (BLUE)">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1194809"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16" name="Picture Placeholder 15"/>
          <p:cNvSpPr>
            <a:spLocks noGrp="1"/>
          </p:cNvSpPr>
          <p:nvPr>
            <p:ph type="pic" sz="quarter" idx="12"/>
          </p:nvPr>
        </p:nvSpPr>
        <p:spPr>
          <a:xfrm>
            <a:off x="4563411"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17" name="Picture Placeholder 16"/>
          <p:cNvSpPr>
            <a:spLocks noGrp="1"/>
          </p:cNvSpPr>
          <p:nvPr>
            <p:ph type="pic" sz="quarter" idx="13"/>
          </p:nvPr>
        </p:nvSpPr>
        <p:spPr>
          <a:xfrm>
            <a:off x="7932013"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6" name="Rectangle 5"/>
          <p:cNvSpPr/>
          <p:nvPr/>
        </p:nvSpPr>
        <p:spPr>
          <a:xfrm>
            <a:off x="7932013" y="4179170"/>
            <a:ext cx="3050248" cy="1732249"/>
          </a:xfrm>
          <a:prstGeom prst="rect">
            <a:avLst/>
          </a:prstGeom>
          <a:solidFill>
            <a:schemeClr val="accent1"/>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p:nvSpPr>
        <p:spPr>
          <a:xfrm>
            <a:off x="4563411" y="4179170"/>
            <a:ext cx="3050248" cy="1732249"/>
          </a:xfrm>
          <a:prstGeom prst="rect">
            <a:avLst/>
          </a:prstGeom>
          <a:solidFill>
            <a:schemeClr val="accent3"/>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p:nvSpPr>
        <p:spPr>
          <a:xfrm>
            <a:off x="1194809" y="4179170"/>
            <a:ext cx="3050248" cy="1732249"/>
          </a:xfrm>
          <a:prstGeom prst="rect">
            <a:avLst/>
          </a:prstGeom>
          <a:solidFill>
            <a:schemeClr val="accent2"/>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4" name="Slide Number Placeholder 3">
            <a:extLst>
              <a:ext uri="{FF2B5EF4-FFF2-40B4-BE49-F238E27FC236}">
                <a16:creationId xmlns:a16="http://schemas.microsoft.com/office/drawing/2014/main" id="{75F737B3-5ABA-4D43-B460-5E283D144CDB}"/>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527F08A6-A843-4A3B-91B3-61A2E7646AEF}"/>
              </a:ext>
            </a:extLst>
          </p:cNvPr>
          <p:cNvSpPr>
            <a:spLocks noGrp="1"/>
          </p:cNvSpPr>
          <p:nvPr>
            <p:ph type="body" sz="quarter" idx="17"/>
          </p:nvPr>
        </p:nvSpPr>
        <p:spPr>
          <a:xfrm>
            <a:off x="1257990" y="4243936"/>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7E4B4048-FB58-4B91-8529-2B859672A18C}"/>
              </a:ext>
            </a:extLst>
          </p:cNvPr>
          <p:cNvSpPr>
            <a:spLocks noGrp="1"/>
          </p:cNvSpPr>
          <p:nvPr>
            <p:ph type="body" sz="quarter" idx="18"/>
          </p:nvPr>
        </p:nvSpPr>
        <p:spPr>
          <a:xfrm>
            <a:off x="4626879"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DBA3ACD-02F7-4B00-80A4-1A55C2BE83F8}"/>
              </a:ext>
            </a:extLst>
          </p:cNvPr>
          <p:cNvSpPr>
            <a:spLocks noGrp="1"/>
          </p:cNvSpPr>
          <p:nvPr>
            <p:ph type="body" sz="quarter" idx="19"/>
          </p:nvPr>
        </p:nvSpPr>
        <p:spPr>
          <a:xfrm>
            <a:off x="7995481"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3003FD76-A308-4A88-AC67-7416DB33C5D5}"/>
              </a:ext>
            </a:extLst>
          </p:cNvPr>
          <p:cNvSpPr>
            <a:spLocks noGrp="1"/>
          </p:cNvSpPr>
          <p:nvPr>
            <p:ph type="ftr" sz="quarter" idx="20"/>
          </p:nvPr>
        </p:nvSpPr>
        <p:spPr/>
        <p:txBody>
          <a:bodyPr/>
          <a:lstStyle/>
          <a:p>
            <a:r>
              <a:rPr lang="en-US" dirty="0"/>
              <a:t>Public</a:t>
            </a:r>
          </a:p>
        </p:txBody>
      </p:sp>
    </p:spTree>
    <p:extLst>
      <p:ext uri="{BB962C8B-B14F-4D97-AF65-F5344CB8AC3E}">
        <p14:creationId xmlns:p14="http://schemas.microsoft.com/office/powerpoint/2010/main" val="375210050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IG SECTION TITLE 1">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8B5F07-3492-4E52-9CEC-9132DAA15A5B}"/>
              </a:ext>
            </a:extLst>
          </p:cNvPr>
          <p:cNvSpPr/>
          <p:nvPr userDrawn="1"/>
        </p:nvSpPr>
        <p:spPr>
          <a:xfrm>
            <a:off x="1" y="0"/>
            <a:ext cx="12192000" cy="2599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a:extLst>
              <a:ext uri="{FF2B5EF4-FFF2-40B4-BE49-F238E27FC236}">
                <a16:creationId xmlns:a16="http://schemas.microsoft.com/office/drawing/2014/main" id="{CD9EDB01-954C-482E-B6AA-2183CE3D3C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A05AC9E8-4589-4658-A14A-510A38ADE742}"/>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sp>
        <p:nvSpPr>
          <p:cNvPr id="2" name="Footer Placeholder 1">
            <a:extLst>
              <a:ext uri="{FF2B5EF4-FFF2-40B4-BE49-F238E27FC236}">
                <a16:creationId xmlns:a16="http://schemas.microsoft.com/office/drawing/2014/main" id="{B13FC622-4740-4767-8276-72B8B2DAA732}"/>
              </a:ext>
            </a:extLst>
          </p:cNvPr>
          <p:cNvSpPr>
            <a:spLocks noGrp="1"/>
          </p:cNvSpPr>
          <p:nvPr>
            <p:ph type="ftr" sz="quarter" idx="12"/>
          </p:nvPr>
        </p:nvSpPr>
        <p:spPr/>
        <p:txBody>
          <a:bodyPr/>
          <a:lstStyle/>
          <a:p>
            <a:r>
              <a:rPr lang="en-US" dirty="0"/>
              <a:t>Public</a:t>
            </a:r>
          </a:p>
        </p:txBody>
      </p:sp>
    </p:spTree>
    <p:extLst>
      <p:ext uri="{BB962C8B-B14F-4D97-AF65-F5344CB8AC3E}">
        <p14:creationId xmlns:p14="http://schemas.microsoft.com/office/powerpoint/2010/main" val="3138388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TEXTBOXES ABOVE + 3 PICTURES (BLUE)">
    <p:spTree>
      <p:nvGrpSpPr>
        <p:cNvPr id="1" name=""/>
        <p:cNvGrpSpPr/>
        <p:nvPr/>
      </p:nvGrpSpPr>
      <p:grpSpPr>
        <a:xfrm>
          <a:off x="0" y="0"/>
          <a:ext cx="0" cy="0"/>
          <a:chOff x="0" y="0"/>
          <a:chExt cx="0" cy="0"/>
        </a:xfrm>
      </p:grpSpPr>
      <p:sp>
        <p:nvSpPr>
          <p:cNvPr id="6" name="Rectangle 5"/>
          <p:cNvSpPr/>
          <p:nvPr/>
        </p:nvSpPr>
        <p:spPr>
          <a:xfrm>
            <a:off x="7932013" y="970670"/>
            <a:ext cx="3050248" cy="1732249"/>
          </a:xfrm>
          <a:prstGeom prst="rect">
            <a:avLst/>
          </a:prstGeom>
          <a:solidFill>
            <a:schemeClr val="accent1"/>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p:nvSpPr>
        <p:spPr>
          <a:xfrm>
            <a:off x="4563411" y="970670"/>
            <a:ext cx="3050248" cy="1732249"/>
          </a:xfrm>
          <a:prstGeom prst="rect">
            <a:avLst/>
          </a:prstGeom>
          <a:solidFill>
            <a:schemeClr val="accent3"/>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p:nvSpPr>
        <p:spPr>
          <a:xfrm>
            <a:off x="1194809" y="970670"/>
            <a:ext cx="3050248" cy="1732249"/>
          </a:xfrm>
          <a:prstGeom prst="rect">
            <a:avLst/>
          </a:prstGeom>
          <a:solidFill>
            <a:schemeClr val="accent2"/>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5" name="Picture Placeholder 14"/>
          <p:cNvSpPr>
            <a:spLocks noGrp="1"/>
          </p:cNvSpPr>
          <p:nvPr>
            <p:ph type="pic" sz="quarter" idx="11"/>
          </p:nvPr>
        </p:nvSpPr>
        <p:spPr>
          <a:xfrm>
            <a:off x="1194809"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16" name="Picture Placeholder 15"/>
          <p:cNvSpPr>
            <a:spLocks noGrp="1"/>
          </p:cNvSpPr>
          <p:nvPr>
            <p:ph type="pic" sz="quarter" idx="12"/>
          </p:nvPr>
        </p:nvSpPr>
        <p:spPr>
          <a:xfrm>
            <a:off x="4563411"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17" name="Picture Placeholder 16"/>
          <p:cNvSpPr>
            <a:spLocks noGrp="1"/>
          </p:cNvSpPr>
          <p:nvPr>
            <p:ph type="pic" sz="quarter" idx="13"/>
          </p:nvPr>
        </p:nvSpPr>
        <p:spPr>
          <a:xfrm>
            <a:off x="7932013"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4" name="Slide Number Placeholder 3">
            <a:extLst>
              <a:ext uri="{FF2B5EF4-FFF2-40B4-BE49-F238E27FC236}">
                <a16:creationId xmlns:a16="http://schemas.microsoft.com/office/drawing/2014/main" id="{DB09E122-18B5-4F93-8453-62CD547BDBB6}"/>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70C2B941-B60A-418B-A2F7-10035EC8D8F6}"/>
              </a:ext>
            </a:extLst>
          </p:cNvPr>
          <p:cNvSpPr>
            <a:spLocks noGrp="1"/>
          </p:cNvSpPr>
          <p:nvPr>
            <p:ph type="body" sz="quarter" idx="17"/>
          </p:nvPr>
        </p:nvSpPr>
        <p:spPr>
          <a:xfrm>
            <a:off x="1258277"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A5342ADD-3056-454C-ACDA-B99EA97BC34F}"/>
              </a:ext>
            </a:extLst>
          </p:cNvPr>
          <p:cNvSpPr>
            <a:spLocks noGrp="1"/>
          </p:cNvSpPr>
          <p:nvPr>
            <p:ph type="body" sz="quarter" idx="18"/>
          </p:nvPr>
        </p:nvSpPr>
        <p:spPr>
          <a:xfrm>
            <a:off x="4626879"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5F036DF-7B91-45FD-A1EA-5B08B6C3FC50}"/>
              </a:ext>
            </a:extLst>
          </p:cNvPr>
          <p:cNvSpPr>
            <a:spLocks noGrp="1"/>
          </p:cNvSpPr>
          <p:nvPr>
            <p:ph type="body" sz="quarter" idx="19"/>
          </p:nvPr>
        </p:nvSpPr>
        <p:spPr>
          <a:xfrm>
            <a:off x="7995481"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A3614403-D3CD-4D2A-BC1E-5EEB6F00D7F2}"/>
              </a:ext>
            </a:extLst>
          </p:cNvPr>
          <p:cNvSpPr>
            <a:spLocks noGrp="1"/>
          </p:cNvSpPr>
          <p:nvPr>
            <p:ph type="ftr" sz="quarter" idx="20"/>
          </p:nvPr>
        </p:nvSpPr>
        <p:spPr/>
        <p:txBody>
          <a:bodyPr/>
          <a:lstStyle/>
          <a:p>
            <a:r>
              <a:rPr lang="en-US" dirty="0"/>
              <a:t>Public</a:t>
            </a:r>
          </a:p>
        </p:txBody>
      </p:sp>
    </p:spTree>
    <p:extLst>
      <p:ext uri="{BB962C8B-B14F-4D97-AF65-F5344CB8AC3E}">
        <p14:creationId xmlns:p14="http://schemas.microsoft.com/office/powerpoint/2010/main" val="4075935764"/>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TEXTBOXES + 4 PICTURES (BLUE) ">
    <p:spTree>
      <p:nvGrpSpPr>
        <p:cNvPr id="1" name=""/>
        <p:cNvGrpSpPr/>
        <p:nvPr/>
      </p:nvGrpSpPr>
      <p:grpSpPr>
        <a:xfrm>
          <a:off x="0" y="0"/>
          <a:ext cx="0" cy="0"/>
          <a:chOff x="0" y="0"/>
          <a:chExt cx="0" cy="0"/>
        </a:xfrm>
      </p:grpSpPr>
      <p:sp>
        <p:nvSpPr>
          <p:cNvPr id="16" name="Rectangle 15"/>
          <p:cNvSpPr/>
          <p:nvPr/>
        </p:nvSpPr>
        <p:spPr>
          <a:xfrm>
            <a:off x="6294120" y="1248229"/>
            <a:ext cx="2745806" cy="2283394"/>
          </a:xfrm>
          <a:prstGeom prst="rect">
            <a:avLst/>
          </a:prstGeom>
          <a:solidFill>
            <a:schemeClr val="accent3"/>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1" name="Rectangle 10"/>
          <p:cNvSpPr/>
          <p:nvPr/>
        </p:nvSpPr>
        <p:spPr>
          <a:xfrm>
            <a:off x="6294120" y="3723129"/>
            <a:ext cx="2745806" cy="2283394"/>
          </a:xfrm>
          <a:prstGeom prst="rect">
            <a:avLst/>
          </a:prstGeom>
          <a:solidFill>
            <a:schemeClr val="accent1"/>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3" name="Rectangle 12"/>
          <p:cNvSpPr/>
          <p:nvPr/>
        </p:nvSpPr>
        <p:spPr>
          <a:xfrm>
            <a:off x="3404497" y="1248229"/>
            <a:ext cx="2716354" cy="2283394"/>
          </a:xfrm>
          <a:prstGeom prst="rect">
            <a:avLst/>
          </a:prstGeom>
          <a:solidFill>
            <a:schemeClr val="accent2"/>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2" name="Rectangle 11"/>
          <p:cNvSpPr/>
          <p:nvPr/>
        </p:nvSpPr>
        <p:spPr>
          <a:xfrm>
            <a:off x="3404497" y="3723129"/>
            <a:ext cx="2716353" cy="2283394"/>
          </a:xfrm>
          <a:prstGeom prst="rect">
            <a:avLst/>
          </a:prstGeom>
          <a:solidFill>
            <a:schemeClr val="accent5"/>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26" name="Picture Placeholder 25"/>
          <p:cNvSpPr>
            <a:spLocks noGrp="1"/>
          </p:cNvSpPr>
          <p:nvPr>
            <p:ph type="pic" sz="quarter" idx="11"/>
          </p:nvPr>
        </p:nvSpPr>
        <p:spPr>
          <a:xfrm>
            <a:off x="9039926" y="12482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25" name="Picture Placeholder 24"/>
          <p:cNvSpPr>
            <a:spLocks noGrp="1"/>
          </p:cNvSpPr>
          <p:nvPr>
            <p:ph type="pic" sz="quarter" idx="12"/>
          </p:nvPr>
        </p:nvSpPr>
        <p:spPr>
          <a:xfrm>
            <a:off x="1091651" y="1248229"/>
            <a:ext cx="2312846"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24" name="Picture Placeholder 23"/>
          <p:cNvSpPr>
            <a:spLocks noGrp="1"/>
          </p:cNvSpPr>
          <p:nvPr>
            <p:ph type="pic" sz="quarter" idx="13"/>
          </p:nvPr>
        </p:nvSpPr>
        <p:spPr>
          <a:xfrm>
            <a:off x="1091651" y="3723129"/>
            <a:ext cx="2312847"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10" name="Picture Placeholder 24"/>
          <p:cNvSpPr>
            <a:spLocks noGrp="1"/>
          </p:cNvSpPr>
          <p:nvPr>
            <p:ph type="pic" sz="quarter" idx="14"/>
          </p:nvPr>
        </p:nvSpPr>
        <p:spPr>
          <a:xfrm>
            <a:off x="9039926" y="37231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3" name="Footer Placeholder 2">
            <a:extLst>
              <a:ext uri="{FF2B5EF4-FFF2-40B4-BE49-F238E27FC236}">
                <a16:creationId xmlns:a16="http://schemas.microsoft.com/office/drawing/2014/main" id="{8D63A27B-6555-4849-8689-C8332E05F896}"/>
              </a:ext>
            </a:extLst>
          </p:cNvPr>
          <p:cNvSpPr>
            <a:spLocks noGrp="1"/>
          </p:cNvSpPr>
          <p:nvPr>
            <p:ph type="ftr" sz="quarter" idx="16"/>
          </p:nvPr>
        </p:nvSpPr>
        <p:spPr/>
        <p:txBody>
          <a:bodyPr/>
          <a:lstStyle/>
          <a:p>
            <a:r>
              <a:rPr lang="en-US" dirty="0"/>
              <a:t>Public</a:t>
            </a:r>
          </a:p>
        </p:txBody>
      </p:sp>
      <p:sp>
        <p:nvSpPr>
          <p:cNvPr id="4" name="Slide Number Placeholder 3">
            <a:extLst>
              <a:ext uri="{FF2B5EF4-FFF2-40B4-BE49-F238E27FC236}">
                <a16:creationId xmlns:a16="http://schemas.microsoft.com/office/drawing/2014/main" id="{8AEABDF8-89AA-42B5-BA3C-F823BE9F3262}"/>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4" name="Text Placeholder 10">
            <a:extLst>
              <a:ext uri="{FF2B5EF4-FFF2-40B4-BE49-F238E27FC236}">
                <a16:creationId xmlns:a16="http://schemas.microsoft.com/office/drawing/2014/main" id="{97040800-F6CB-42FC-BAE2-F7E484D569A8}"/>
              </a:ext>
            </a:extLst>
          </p:cNvPr>
          <p:cNvSpPr>
            <a:spLocks noGrp="1"/>
          </p:cNvSpPr>
          <p:nvPr>
            <p:ph type="body" sz="quarter" idx="18"/>
          </p:nvPr>
        </p:nvSpPr>
        <p:spPr>
          <a:xfrm>
            <a:off x="3471865"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5" name="Text Placeholder 10">
            <a:extLst>
              <a:ext uri="{FF2B5EF4-FFF2-40B4-BE49-F238E27FC236}">
                <a16:creationId xmlns:a16="http://schemas.microsoft.com/office/drawing/2014/main" id="{2AB4CCCB-48A5-4F99-9431-B8F87868270B}"/>
              </a:ext>
            </a:extLst>
          </p:cNvPr>
          <p:cNvSpPr>
            <a:spLocks noGrp="1"/>
          </p:cNvSpPr>
          <p:nvPr>
            <p:ph type="body" sz="quarter" idx="19"/>
          </p:nvPr>
        </p:nvSpPr>
        <p:spPr>
          <a:xfrm>
            <a:off x="346861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7" name="Text Placeholder 10">
            <a:extLst>
              <a:ext uri="{FF2B5EF4-FFF2-40B4-BE49-F238E27FC236}">
                <a16:creationId xmlns:a16="http://schemas.microsoft.com/office/drawing/2014/main" id="{B74FA075-137B-4089-AB56-85B3BD85FF1A}"/>
              </a:ext>
            </a:extLst>
          </p:cNvPr>
          <p:cNvSpPr>
            <a:spLocks noGrp="1"/>
          </p:cNvSpPr>
          <p:nvPr>
            <p:ph type="body" sz="quarter" idx="20"/>
          </p:nvPr>
        </p:nvSpPr>
        <p:spPr>
          <a:xfrm>
            <a:off x="6372967"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EBC937DA-A460-4624-90B6-6CC8767B9E11}"/>
              </a:ext>
            </a:extLst>
          </p:cNvPr>
          <p:cNvSpPr>
            <a:spLocks noGrp="1"/>
          </p:cNvSpPr>
          <p:nvPr>
            <p:ph type="body" sz="quarter" idx="21"/>
          </p:nvPr>
        </p:nvSpPr>
        <p:spPr>
          <a:xfrm>
            <a:off x="637296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2352859598"/>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TEXT + PICTURE RIGHT (BLUE)">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553201" y="9158"/>
            <a:ext cx="5638800" cy="6848841"/>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Rectangle 6">
            <a:extLst>
              <a:ext uri="{FF2B5EF4-FFF2-40B4-BE49-F238E27FC236}">
                <a16:creationId xmlns:a16="http://schemas.microsoft.com/office/drawing/2014/main" id="{A0385CC8-D063-491F-8ACC-1D2A633E1FFE}"/>
              </a:ext>
            </a:extLst>
          </p:cNvPr>
          <p:cNvSpPr/>
          <p:nvPr/>
        </p:nvSpPr>
        <p:spPr>
          <a:xfrm rot="10800000">
            <a:off x="436300" y="1856688"/>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7E128FC7-4C89-4642-AA8B-F6AF95B42C89}"/>
              </a:ext>
            </a:extLst>
          </p:cNvPr>
          <p:cNvSpPr>
            <a:spLocks noGrp="1"/>
          </p:cNvSpPr>
          <p:nvPr>
            <p:ph type="title" hasCustomPrompt="1"/>
          </p:nvPr>
        </p:nvSpPr>
        <p:spPr>
          <a:xfrm>
            <a:off x="339893" y="1948556"/>
            <a:ext cx="5711168" cy="618385"/>
          </a:xfrm>
        </p:spPr>
        <p:txBody>
          <a:bodyPr>
            <a:normAutofit/>
          </a:bodyPr>
          <a:lstStyle>
            <a:lvl1pPr algn="l">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7ED671D3-6608-48A9-A891-F2257ADB9157}"/>
              </a:ext>
            </a:extLst>
          </p:cNvPr>
          <p:cNvSpPr>
            <a:spLocks noGrp="1"/>
          </p:cNvSpPr>
          <p:nvPr>
            <p:ph type="ftr" sz="quarter" idx="14"/>
          </p:nvPr>
        </p:nvSpPr>
        <p:spPr/>
        <p:txBody>
          <a:bodyPr/>
          <a:lstStyle/>
          <a:p>
            <a:r>
              <a:rPr lang="en-US" dirty="0"/>
              <a:t>Public</a:t>
            </a:r>
          </a:p>
        </p:txBody>
      </p:sp>
      <p:sp>
        <p:nvSpPr>
          <p:cNvPr id="9"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339893" y="2658809"/>
            <a:ext cx="5711168" cy="4038082"/>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0298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ONLY (NO BACKGROUND)">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929" y="0"/>
            <a:ext cx="12192001" cy="6848841"/>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476606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PTOP MOCKUP +TITLE + TEXT (BLUE)">
    <p:spTree>
      <p:nvGrpSpPr>
        <p:cNvPr id="1" name=""/>
        <p:cNvGrpSpPr/>
        <p:nvPr/>
      </p:nvGrpSpPr>
      <p:grpSpPr>
        <a:xfrm>
          <a:off x="0" y="0"/>
          <a:ext cx="0" cy="0"/>
          <a:chOff x="0" y="0"/>
          <a:chExt cx="0" cy="0"/>
        </a:xfrm>
      </p:grpSpPr>
      <p:pic>
        <p:nvPicPr>
          <p:cNvPr id="7" name="Picture 6" descr="A screen shot of a computer&#10;&#10;Description generated with high confidence">
            <a:extLst>
              <a:ext uri="{FF2B5EF4-FFF2-40B4-BE49-F238E27FC236}">
                <a16:creationId xmlns:a16="http://schemas.microsoft.com/office/drawing/2014/main" id="{AFD1E905-D87F-4D07-A88B-DDE4423B9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27" y="2003992"/>
            <a:ext cx="7120704" cy="4300905"/>
          </a:xfrm>
          <a:prstGeom prst="rect">
            <a:avLst/>
          </a:prstGeom>
        </p:spPr>
      </p:pic>
      <p:sp>
        <p:nvSpPr>
          <p:cNvPr id="8" name="Rectangle 7">
            <a:extLst>
              <a:ext uri="{FF2B5EF4-FFF2-40B4-BE49-F238E27FC236}">
                <a16:creationId xmlns:a16="http://schemas.microsoft.com/office/drawing/2014/main" id="{6BE566E5-8626-40B6-AD15-5E45F0A678CF}"/>
              </a:ext>
            </a:extLst>
          </p:cNvPr>
          <p:cNvSpPr/>
          <p:nvPr/>
        </p:nvSpPr>
        <p:spPr>
          <a:xfrm rot="10800000">
            <a:off x="10387035" y="109213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Picture Placeholder 6">
            <a:extLst>
              <a:ext uri="{FF2B5EF4-FFF2-40B4-BE49-F238E27FC236}">
                <a16:creationId xmlns:a16="http://schemas.microsoft.com/office/drawing/2014/main" id="{3D0E3926-CAE8-4288-8EF6-9092CC4C9D37}"/>
              </a:ext>
            </a:extLst>
          </p:cNvPr>
          <p:cNvSpPr>
            <a:spLocks noGrp="1"/>
          </p:cNvSpPr>
          <p:nvPr>
            <p:ph type="pic" sz="quarter" idx="10" hasCustomPrompt="1"/>
          </p:nvPr>
        </p:nvSpPr>
        <p:spPr>
          <a:xfrm>
            <a:off x="1143015" y="2237635"/>
            <a:ext cx="5403064" cy="3350667"/>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12" name="Title 1">
            <a:extLst>
              <a:ext uri="{FF2B5EF4-FFF2-40B4-BE49-F238E27FC236}">
                <a16:creationId xmlns:a16="http://schemas.microsoft.com/office/drawing/2014/main" id="{51385F50-0C69-4721-A24C-ED1EA1EDA5E6}"/>
              </a:ext>
            </a:extLst>
          </p:cNvPr>
          <p:cNvSpPr>
            <a:spLocks noGrp="1"/>
          </p:cNvSpPr>
          <p:nvPr>
            <p:ph type="title" hasCustomPrompt="1"/>
          </p:nvPr>
        </p:nvSpPr>
        <p:spPr>
          <a:xfrm>
            <a:off x="1291780" y="1191966"/>
            <a:ext cx="10515600" cy="618385"/>
          </a:xfrm>
        </p:spPr>
        <p:txBody>
          <a:bodyPr>
            <a:normAutofit/>
          </a:bodyPr>
          <a:lstStyle>
            <a:lvl1pPr algn="r">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2AE7437A-F3C3-4FAD-81BE-650B0C836567}"/>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5C844011-52E4-4138-A057-9822B0E50426}"/>
              </a:ext>
            </a:extLst>
          </p:cNvPr>
          <p:cNvSpPr>
            <a:spLocks noGrp="1"/>
          </p:cNvSpPr>
          <p:nvPr>
            <p:ph type="ftr" sz="quarter" idx="14"/>
          </p:nvPr>
        </p:nvSpPr>
        <p:spPr/>
        <p:txBody>
          <a:bodyPr/>
          <a:lstStyle/>
          <a:p>
            <a:r>
              <a:rPr lang="en-US" dirty="0"/>
              <a:t>Public</a:t>
            </a:r>
          </a:p>
        </p:txBody>
      </p:sp>
      <p:sp>
        <p:nvSpPr>
          <p:cNvPr id="10"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905896" y="2043994"/>
            <a:ext cx="4901483" cy="3633995"/>
          </a:xfrm>
        </p:spPr>
        <p:txBody>
          <a:bodyPr>
            <a:normAutofit/>
          </a:bodyPr>
          <a:lstStyle>
            <a:lvl1pPr marL="285750" indent="-285750" algn="l">
              <a:buFont typeface="Arial" panose="020B0604020202020204" pitchFamily="34" charset="0"/>
              <a:buChar char="•"/>
              <a:defRPr lang="en-US" sz="1800" b="0" i="0" smtClean="0">
                <a:solidFill>
                  <a:schemeClr val="bg1"/>
                </a:solidFill>
                <a:effectLst/>
                <a:latin typeface="+mn-lt"/>
              </a:defRPr>
            </a:lvl1pPr>
            <a:lvl2pPr algn="l">
              <a:defRPr sz="1600"/>
            </a:lvl2pPr>
            <a:lvl3pPr algn="l">
              <a:defRPr sz="1400"/>
            </a:lvl3pPr>
            <a:lvl4pPr algn="l">
              <a:defRPr sz="1200"/>
            </a:lvl4pPr>
            <a:lvl5pPr algn="l">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51876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UTER MOCKUP + TITLE + TEXT (BLUE)">
    <p:spTree>
      <p:nvGrpSpPr>
        <p:cNvPr id="1" name=""/>
        <p:cNvGrpSpPr/>
        <p:nvPr/>
      </p:nvGrpSpPr>
      <p:grpSpPr>
        <a:xfrm>
          <a:off x="0" y="0"/>
          <a:ext cx="0" cy="0"/>
          <a:chOff x="0" y="0"/>
          <a:chExt cx="0" cy="0"/>
        </a:xfrm>
      </p:grpSpPr>
      <p:pic>
        <p:nvPicPr>
          <p:cNvPr id="7" name="Picture 6" descr="A flat screen monitor&#10;&#10;Description generated with high confidence">
            <a:extLst>
              <a:ext uri="{FF2B5EF4-FFF2-40B4-BE49-F238E27FC236}">
                <a16:creationId xmlns:a16="http://schemas.microsoft.com/office/drawing/2014/main" id="{1C0748D2-7D46-4CBF-8E7C-C4B0CB4D0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755" y="937847"/>
            <a:ext cx="6727287" cy="5849815"/>
          </a:xfrm>
          <a:prstGeom prst="rect">
            <a:avLst/>
          </a:prstGeom>
        </p:spPr>
      </p:pic>
      <p:sp>
        <p:nvSpPr>
          <p:cNvPr id="8" name="Picture Placeholder 6">
            <a:extLst>
              <a:ext uri="{FF2B5EF4-FFF2-40B4-BE49-F238E27FC236}">
                <a16:creationId xmlns:a16="http://schemas.microsoft.com/office/drawing/2014/main" id="{CB7510C3-52BF-4D79-8CD2-CA159D19D120}"/>
              </a:ext>
            </a:extLst>
          </p:cNvPr>
          <p:cNvSpPr>
            <a:spLocks noGrp="1"/>
          </p:cNvSpPr>
          <p:nvPr>
            <p:ph type="pic" sz="quarter" idx="10" hasCustomPrompt="1"/>
          </p:nvPr>
        </p:nvSpPr>
        <p:spPr>
          <a:xfrm>
            <a:off x="5724797" y="1244237"/>
            <a:ext cx="5633357" cy="3393077"/>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12A9FB1A-8EA0-4DD7-977C-E689B9FC2872}"/>
              </a:ext>
            </a:extLst>
          </p:cNvPr>
          <p:cNvSpPr/>
          <p:nvPr/>
        </p:nvSpPr>
        <p:spPr>
          <a:xfrm rot="10800000">
            <a:off x="660061" y="108521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5B354B2-0C21-4146-A009-27CBF26CA3C6}"/>
              </a:ext>
            </a:extLst>
          </p:cNvPr>
          <p:cNvSpPr>
            <a:spLocks noGrp="1"/>
          </p:cNvSpPr>
          <p:nvPr>
            <p:ph type="title" hasCustomPrompt="1"/>
          </p:nvPr>
        </p:nvSpPr>
        <p:spPr>
          <a:xfrm>
            <a:off x="564491" y="1194130"/>
            <a:ext cx="4657132" cy="618385"/>
          </a:xfrm>
        </p:spPr>
        <p:txBody>
          <a:bodyPr>
            <a:normAutofit/>
          </a:bodyPr>
          <a:lstStyle>
            <a:lvl1pPr algn="l">
              <a:defRPr sz="3600"/>
            </a:lvl1pPr>
          </a:lstStyle>
          <a:p>
            <a:r>
              <a:rPr lang="en-US" dirty="0"/>
              <a:t>Heading goes here</a:t>
            </a:r>
            <a:endParaRPr lang="en-GB" dirty="0"/>
          </a:p>
        </p:txBody>
      </p:sp>
      <p:sp>
        <p:nvSpPr>
          <p:cNvPr id="4" name="Slide Number Placeholder 3">
            <a:extLst>
              <a:ext uri="{FF2B5EF4-FFF2-40B4-BE49-F238E27FC236}">
                <a16:creationId xmlns:a16="http://schemas.microsoft.com/office/drawing/2014/main" id="{F1AD7BB7-6D8C-43A2-BF5C-C1C3D912B5FD}"/>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2" name="Footer Placeholder 1">
            <a:extLst>
              <a:ext uri="{FF2B5EF4-FFF2-40B4-BE49-F238E27FC236}">
                <a16:creationId xmlns:a16="http://schemas.microsoft.com/office/drawing/2014/main" id="{033AF429-8F44-4A49-8F3D-A524F7398C77}"/>
              </a:ext>
            </a:extLst>
          </p:cNvPr>
          <p:cNvSpPr>
            <a:spLocks noGrp="1"/>
          </p:cNvSpPr>
          <p:nvPr>
            <p:ph type="ftr" sz="quarter" idx="15"/>
          </p:nvPr>
        </p:nvSpPr>
        <p:spPr/>
        <p:txBody>
          <a:bodyPr/>
          <a:lstStyle/>
          <a:p>
            <a:r>
              <a:rPr lang="en-US" dirty="0"/>
              <a:t>Public</a:t>
            </a:r>
          </a:p>
        </p:txBody>
      </p:sp>
      <p:sp>
        <p:nvSpPr>
          <p:cNvPr id="11"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564491" y="2068798"/>
            <a:ext cx="4657132" cy="4366836"/>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2583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ING + CONTENT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dirty="0"/>
              <a:t>Public</a:t>
            </a:r>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6"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97836"/>
            <a:ext cx="11437937" cy="618385"/>
          </a:xfrm>
        </p:spPr>
        <p:txBody>
          <a:bodyPr>
            <a:normAutofit/>
          </a:bodyPr>
          <a:lstStyle>
            <a:lvl1pPr algn="l">
              <a:defRPr sz="3600"/>
            </a:lvl1pPr>
          </a:lstStyle>
          <a:p>
            <a:r>
              <a:rPr lang="en-US" dirty="0"/>
              <a:t>Heading goes here</a:t>
            </a:r>
            <a:endParaRPr lang="en-GB" dirty="0"/>
          </a:p>
        </p:txBody>
      </p:sp>
      <p:sp>
        <p:nvSpPr>
          <p:cNvPr id="9" name="Content Placeholder 8">
            <a:extLst>
              <a:ext uri="{FF2B5EF4-FFF2-40B4-BE49-F238E27FC236}">
                <a16:creationId xmlns:a16="http://schemas.microsoft.com/office/drawing/2014/main" id="{56E97797-DE0D-4409-A290-80DBFDCFAB27}"/>
              </a:ext>
            </a:extLst>
          </p:cNvPr>
          <p:cNvSpPr>
            <a:spLocks noGrp="1"/>
          </p:cNvSpPr>
          <p:nvPr>
            <p:ph sz="quarter" idx="15"/>
          </p:nvPr>
        </p:nvSpPr>
        <p:spPr>
          <a:xfrm>
            <a:off x="354013" y="1379537"/>
            <a:ext cx="11437937" cy="5137165"/>
          </a:xfrm>
        </p:spPr>
        <p:txBody>
          <a:bodyPr/>
          <a:lstStyle>
            <a:lvl1pPr algn="l">
              <a:defRPr/>
            </a:lvl1pPr>
            <a:lvl2pPr algn="l">
              <a:defRPr/>
            </a:lvl2pPr>
            <a:lvl3pPr algn="l">
              <a:defRPr/>
            </a:lvl3pPr>
            <a:lvl4pPr algn="l">
              <a:defRPr/>
            </a:lvl4pPr>
            <a:lvl5pPr algn="l">
              <a:defRPr/>
            </a:lvl5pPr>
            <a:lvl6pPr marL="2286000" indent="0">
              <a:buNone/>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94094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ING ONLY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dirty="0"/>
              <a:t>Public</a:t>
            </a:r>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6"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89900"/>
            <a:ext cx="11437937" cy="618385"/>
          </a:xfrm>
        </p:spPr>
        <p:txBody>
          <a:bodyPr>
            <a:normAutofit/>
          </a:bodyPr>
          <a:lstStyle>
            <a:lvl1pPr algn="l">
              <a:defRPr sz="3600"/>
            </a:lvl1pPr>
          </a:lstStyle>
          <a:p>
            <a:r>
              <a:rPr lang="en-US" dirty="0"/>
              <a:t>Heading goes here</a:t>
            </a:r>
            <a:endParaRPr lang="en-GB" dirty="0"/>
          </a:p>
        </p:txBody>
      </p:sp>
    </p:spTree>
    <p:extLst>
      <p:ext uri="{BB962C8B-B14F-4D97-AF65-F5344CB8AC3E}">
        <p14:creationId xmlns:p14="http://schemas.microsoft.com/office/powerpoint/2010/main" val="7692850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EADING + 4 TEXTBOXES">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FA5DE92-8964-4257-B983-D17C97F2B5A0}"/>
              </a:ext>
            </a:extLst>
          </p:cNvPr>
          <p:cNvSpPr/>
          <p:nvPr/>
        </p:nvSpPr>
        <p:spPr>
          <a:xfrm>
            <a:off x="838200" y="1174505"/>
            <a:ext cx="1237343" cy="122328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solidFill>
                <a:schemeClr val="bg1"/>
              </a:solidFill>
            </a:endParaRPr>
          </a:p>
        </p:txBody>
      </p:sp>
      <p:sp>
        <p:nvSpPr>
          <p:cNvPr id="26" name="Rectangle 25">
            <a:extLst>
              <a:ext uri="{FF2B5EF4-FFF2-40B4-BE49-F238E27FC236}">
                <a16:creationId xmlns:a16="http://schemas.microsoft.com/office/drawing/2014/main" id="{21623387-D15C-4AA0-B413-49F5F1662428}"/>
              </a:ext>
            </a:extLst>
          </p:cNvPr>
          <p:cNvSpPr/>
          <p:nvPr/>
        </p:nvSpPr>
        <p:spPr>
          <a:xfrm>
            <a:off x="838200" y="2541976"/>
            <a:ext cx="1237343" cy="12232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7" name="Rectangle 26">
            <a:extLst>
              <a:ext uri="{FF2B5EF4-FFF2-40B4-BE49-F238E27FC236}">
                <a16:creationId xmlns:a16="http://schemas.microsoft.com/office/drawing/2014/main" id="{181AEBD2-224D-4893-8FE2-D7EA7D2CFB01}"/>
              </a:ext>
            </a:extLst>
          </p:cNvPr>
          <p:cNvSpPr/>
          <p:nvPr/>
        </p:nvSpPr>
        <p:spPr>
          <a:xfrm>
            <a:off x="838200" y="3921785"/>
            <a:ext cx="1237343" cy="122328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solidFill>
                <a:schemeClr val="bg1"/>
              </a:solidFill>
            </a:endParaRPr>
          </a:p>
        </p:txBody>
      </p:sp>
      <p:sp>
        <p:nvSpPr>
          <p:cNvPr id="28" name="Rectangle 27">
            <a:extLst>
              <a:ext uri="{FF2B5EF4-FFF2-40B4-BE49-F238E27FC236}">
                <a16:creationId xmlns:a16="http://schemas.microsoft.com/office/drawing/2014/main" id="{A698207D-8436-4958-8AA4-6AB8ED5EE18B}"/>
              </a:ext>
            </a:extLst>
          </p:cNvPr>
          <p:cNvSpPr/>
          <p:nvPr/>
        </p:nvSpPr>
        <p:spPr>
          <a:xfrm>
            <a:off x="832533" y="5309677"/>
            <a:ext cx="1237343" cy="12232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 name="Rectangle 6">
            <a:extLst>
              <a:ext uri="{FF2B5EF4-FFF2-40B4-BE49-F238E27FC236}">
                <a16:creationId xmlns:a16="http://schemas.microsoft.com/office/drawing/2014/main" id="{D7169D78-36DE-41A4-BBBE-868C28403DCD}"/>
              </a:ext>
            </a:extLst>
          </p:cNvPr>
          <p:cNvSpPr/>
          <p:nvPr/>
        </p:nvSpPr>
        <p:spPr>
          <a:xfrm>
            <a:off x="2075543" y="1174505"/>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80B5FF0C-79DD-4F9B-8133-D8B46ED81F9D}"/>
              </a:ext>
            </a:extLst>
          </p:cNvPr>
          <p:cNvSpPr/>
          <p:nvPr/>
        </p:nvSpPr>
        <p:spPr>
          <a:xfrm>
            <a:off x="2075543" y="2548145"/>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2FF74077-F8C8-4DD5-8DE2-5E4C384BF925}"/>
              </a:ext>
            </a:extLst>
          </p:cNvPr>
          <p:cNvSpPr/>
          <p:nvPr/>
        </p:nvSpPr>
        <p:spPr>
          <a:xfrm>
            <a:off x="2075543" y="5312147"/>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3E975EFA-C3F9-4DA9-B646-7211235F601C}"/>
              </a:ext>
            </a:extLst>
          </p:cNvPr>
          <p:cNvSpPr/>
          <p:nvPr/>
        </p:nvSpPr>
        <p:spPr>
          <a:xfrm>
            <a:off x="2075543" y="3921786"/>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n-lt"/>
            </a:endParaRPr>
          </a:p>
        </p:txBody>
      </p:sp>
      <p:sp>
        <p:nvSpPr>
          <p:cNvPr id="17" name="Text Placeholder 10">
            <a:extLst>
              <a:ext uri="{FF2B5EF4-FFF2-40B4-BE49-F238E27FC236}">
                <a16:creationId xmlns:a16="http://schemas.microsoft.com/office/drawing/2014/main" id="{477829D9-A7CA-40E2-80A5-E0CE8EF999D7}"/>
              </a:ext>
            </a:extLst>
          </p:cNvPr>
          <p:cNvSpPr>
            <a:spLocks noGrp="1"/>
          </p:cNvSpPr>
          <p:nvPr>
            <p:ph type="body" sz="quarter" idx="11"/>
          </p:nvPr>
        </p:nvSpPr>
        <p:spPr>
          <a:xfrm>
            <a:off x="2148694" y="1281537"/>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06E628FF-C517-43D9-8E8D-07088662EA26}"/>
              </a:ext>
            </a:extLst>
          </p:cNvPr>
          <p:cNvSpPr>
            <a:spLocks noGrp="1"/>
          </p:cNvSpPr>
          <p:nvPr>
            <p:ph type="body" sz="quarter" idx="12"/>
          </p:nvPr>
        </p:nvSpPr>
        <p:spPr>
          <a:xfrm>
            <a:off x="2148694" y="2657553"/>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9" name="Text Placeholder 10">
            <a:extLst>
              <a:ext uri="{FF2B5EF4-FFF2-40B4-BE49-F238E27FC236}">
                <a16:creationId xmlns:a16="http://schemas.microsoft.com/office/drawing/2014/main" id="{CA4B9C8D-8BDD-4122-826D-75FACC04A41A}"/>
              </a:ext>
            </a:extLst>
          </p:cNvPr>
          <p:cNvSpPr>
            <a:spLocks noGrp="1"/>
          </p:cNvSpPr>
          <p:nvPr>
            <p:ph type="body" sz="quarter" idx="13"/>
          </p:nvPr>
        </p:nvSpPr>
        <p:spPr>
          <a:xfrm>
            <a:off x="2148694" y="4034363"/>
            <a:ext cx="8952121" cy="1004464"/>
          </a:xfrm>
        </p:spPr>
        <p:txBody>
          <a:bodyPr>
            <a:normAutofit/>
          </a:bodyPr>
          <a:lstStyle>
            <a:lvl1pPr marL="0" indent="0">
              <a:buNone/>
              <a:defRPr lang="en-US" sz="1600" b="0" i="0" kern="1200" smtClean="0">
                <a:solidFill>
                  <a:schemeClr val="tx1"/>
                </a:solidFill>
                <a:effectLst/>
                <a:latin typeface="+mn-lt"/>
                <a:ea typeface="+mn-ea"/>
                <a:cs typeface="+mn-cs"/>
              </a:defRPr>
            </a:lvl1pPr>
          </a:lstStyle>
          <a:p>
            <a:pPr lvl="0"/>
            <a:r>
              <a:rPr lang="en-US"/>
              <a:t>Edit Master text styles</a:t>
            </a:r>
          </a:p>
        </p:txBody>
      </p:sp>
      <p:sp>
        <p:nvSpPr>
          <p:cNvPr id="20" name="Text Placeholder 10">
            <a:extLst>
              <a:ext uri="{FF2B5EF4-FFF2-40B4-BE49-F238E27FC236}">
                <a16:creationId xmlns:a16="http://schemas.microsoft.com/office/drawing/2014/main" id="{37E3BCE3-EE84-4EC0-9DDB-D608AF8563E2}"/>
              </a:ext>
            </a:extLst>
          </p:cNvPr>
          <p:cNvSpPr>
            <a:spLocks noGrp="1"/>
          </p:cNvSpPr>
          <p:nvPr>
            <p:ph type="body" sz="quarter" idx="14"/>
          </p:nvPr>
        </p:nvSpPr>
        <p:spPr>
          <a:xfrm>
            <a:off x="2148694" y="5410379"/>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21" name="Text Placeholder 10">
            <a:extLst>
              <a:ext uri="{FF2B5EF4-FFF2-40B4-BE49-F238E27FC236}">
                <a16:creationId xmlns:a16="http://schemas.microsoft.com/office/drawing/2014/main" id="{0246CF99-66DD-4C1B-BCCC-899DA095E203}"/>
              </a:ext>
            </a:extLst>
          </p:cNvPr>
          <p:cNvSpPr>
            <a:spLocks noGrp="1"/>
          </p:cNvSpPr>
          <p:nvPr>
            <p:ph type="body" sz="quarter" idx="15"/>
          </p:nvPr>
        </p:nvSpPr>
        <p:spPr>
          <a:xfrm>
            <a:off x="900018" y="128153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2" name="Text Placeholder 10">
            <a:extLst>
              <a:ext uri="{FF2B5EF4-FFF2-40B4-BE49-F238E27FC236}">
                <a16:creationId xmlns:a16="http://schemas.microsoft.com/office/drawing/2014/main" id="{7D488638-36BB-406A-8A04-206B9F09B9BD}"/>
              </a:ext>
            </a:extLst>
          </p:cNvPr>
          <p:cNvSpPr>
            <a:spLocks noGrp="1"/>
          </p:cNvSpPr>
          <p:nvPr>
            <p:ph type="body" sz="quarter" idx="16"/>
          </p:nvPr>
        </p:nvSpPr>
        <p:spPr>
          <a:xfrm>
            <a:off x="900018" y="2657554"/>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3" name="Text Placeholder 10">
            <a:extLst>
              <a:ext uri="{FF2B5EF4-FFF2-40B4-BE49-F238E27FC236}">
                <a16:creationId xmlns:a16="http://schemas.microsoft.com/office/drawing/2014/main" id="{05DFD742-31BC-4015-BA6C-D43812D4F94F}"/>
              </a:ext>
            </a:extLst>
          </p:cNvPr>
          <p:cNvSpPr>
            <a:spLocks noGrp="1"/>
          </p:cNvSpPr>
          <p:nvPr>
            <p:ph type="body" sz="quarter" idx="17"/>
          </p:nvPr>
        </p:nvSpPr>
        <p:spPr>
          <a:xfrm>
            <a:off x="900018" y="4034363"/>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4" name="Text Placeholder 10">
            <a:extLst>
              <a:ext uri="{FF2B5EF4-FFF2-40B4-BE49-F238E27FC236}">
                <a16:creationId xmlns:a16="http://schemas.microsoft.com/office/drawing/2014/main" id="{B777F903-92B0-4D8E-9FB2-43880C78D70C}"/>
              </a:ext>
            </a:extLst>
          </p:cNvPr>
          <p:cNvSpPr>
            <a:spLocks noGrp="1"/>
          </p:cNvSpPr>
          <p:nvPr>
            <p:ph type="body" sz="quarter" idx="18"/>
          </p:nvPr>
        </p:nvSpPr>
        <p:spPr>
          <a:xfrm>
            <a:off x="900018" y="541038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16" name="Title 1">
            <a:extLst>
              <a:ext uri="{FF2B5EF4-FFF2-40B4-BE49-F238E27FC236}">
                <a16:creationId xmlns:a16="http://schemas.microsoft.com/office/drawing/2014/main" id="{3DFA9051-427A-481F-B878-ABE924942B46}"/>
              </a:ext>
            </a:extLst>
          </p:cNvPr>
          <p:cNvSpPr>
            <a:spLocks noGrp="1"/>
          </p:cNvSpPr>
          <p:nvPr>
            <p:ph type="title" hasCustomPrompt="1"/>
          </p:nvPr>
        </p:nvSpPr>
        <p:spPr>
          <a:xfrm>
            <a:off x="838200" y="453112"/>
            <a:ext cx="10515600" cy="620566"/>
          </a:xfrm>
        </p:spPr>
        <p:txBody>
          <a:bodyPr>
            <a:normAutofit/>
          </a:bodyPr>
          <a:lstStyle>
            <a:lvl1pPr algn="ctr">
              <a:defRPr sz="3600"/>
            </a:lvl1pPr>
          </a:lstStyle>
          <a:p>
            <a:r>
              <a:rPr lang="en-US" dirty="0"/>
              <a:t>Click to edit heading</a:t>
            </a:r>
            <a:endParaRPr lang="en-GB" dirty="0"/>
          </a:p>
        </p:txBody>
      </p:sp>
      <p:sp>
        <p:nvSpPr>
          <p:cNvPr id="3" name="Footer Placeholder 2">
            <a:extLst>
              <a:ext uri="{FF2B5EF4-FFF2-40B4-BE49-F238E27FC236}">
                <a16:creationId xmlns:a16="http://schemas.microsoft.com/office/drawing/2014/main" id="{B05D5F1C-8DF7-480D-9656-BDD9B4A6B324}"/>
              </a:ext>
            </a:extLst>
          </p:cNvPr>
          <p:cNvSpPr>
            <a:spLocks noGrp="1"/>
          </p:cNvSpPr>
          <p:nvPr>
            <p:ph type="ftr" sz="quarter" idx="20"/>
          </p:nvPr>
        </p:nvSpPr>
        <p:spPr/>
        <p:txBody>
          <a:bodyPr/>
          <a:lstStyle/>
          <a:p>
            <a:r>
              <a:rPr lang="en-US" dirty="0"/>
              <a:t>Public</a:t>
            </a:r>
          </a:p>
        </p:txBody>
      </p:sp>
      <p:sp>
        <p:nvSpPr>
          <p:cNvPr id="4" name="Slide Number Placeholder 3">
            <a:extLst>
              <a:ext uri="{FF2B5EF4-FFF2-40B4-BE49-F238E27FC236}">
                <a16:creationId xmlns:a16="http://schemas.microsoft.com/office/drawing/2014/main" id="{36029475-3068-46E9-AB97-381269FA650F}"/>
              </a:ext>
            </a:extLst>
          </p:cNvPr>
          <p:cNvSpPr>
            <a:spLocks noGrp="1"/>
          </p:cNvSpPr>
          <p:nvPr>
            <p:ph type="sldNum" sz="quarter" idx="21"/>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6526769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EADING + 4 TEXTBOXES (COLORS) (BLUE)">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FA5DE92-8964-4257-B983-D17C97F2B5A0}"/>
              </a:ext>
            </a:extLst>
          </p:cNvPr>
          <p:cNvSpPr/>
          <p:nvPr/>
        </p:nvSpPr>
        <p:spPr>
          <a:xfrm>
            <a:off x="838200" y="1174505"/>
            <a:ext cx="1237343" cy="122328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solidFill>
                <a:schemeClr val="bg1"/>
              </a:solidFill>
            </a:endParaRPr>
          </a:p>
        </p:txBody>
      </p:sp>
      <p:sp>
        <p:nvSpPr>
          <p:cNvPr id="26" name="Rectangle 25">
            <a:extLst>
              <a:ext uri="{FF2B5EF4-FFF2-40B4-BE49-F238E27FC236}">
                <a16:creationId xmlns:a16="http://schemas.microsoft.com/office/drawing/2014/main" id="{21623387-D15C-4AA0-B413-49F5F1662428}"/>
              </a:ext>
            </a:extLst>
          </p:cNvPr>
          <p:cNvSpPr/>
          <p:nvPr/>
        </p:nvSpPr>
        <p:spPr>
          <a:xfrm>
            <a:off x="838200" y="2541976"/>
            <a:ext cx="1237343" cy="12232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7" name="Rectangle 26">
            <a:extLst>
              <a:ext uri="{FF2B5EF4-FFF2-40B4-BE49-F238E27FC236}">
                <a16:creationId xmlns:a16="http://schemas.microsoft.com/office/drawing/2014/main" id="{181AEBD2-224D-4893-8FE2-D7EA7D2CFB01}"/>
              </a:ext>
            </a:extLst>
          </p:cNvPr>
          <p:cNvSpPr/>
          <p:nvPr/>
        </p:nvSpPr>
        <p:spPr>
          <a:xfrm>
            <a:off x="838200" y="3921785"/>
            <a:ext cx="1237343" cy="122328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solidFill>
                <a:schemeClr val="bg1"/>
              </a:solidFill>
            </a:endParaRPr>
          </a:p>
        </p:txBody>
      </p:sp>
      <p:sp>
        <p:nvSpPr>
          <p:cNvPr id="28" name="Rectangle 27">
            <a:extLst>
              <a:ext uri="{FF2B5EF4-FFF2-40B4-BE49-F238E27FC236}">
                <a16:creationId xmlns:a16="http://schemas.microsoft.com/office/drawing/2014/main" id="{A698207D-8436-4958-8AA4-6AB8ED5EE18B}"/>
              </a:ext>
            </a:extLst>
          </p:cNvPr>
          <p:cNvSpPr/>
          <p:nvPr/>
        </p:nvSpPr>
        <p:spPr>
          <a:xfrm>
            <a:off x="832533" y="5309677"/>
            <a:ext cx="1237343" cy="122328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solidFill>
                <a:schemeClr val="bg1"/>
              </a:solidFill>
            </a:endParaRPr>
          </a:p>
        </p:txBody>
      </p:sp>
      <p:sp>
        <p:nvSpPr>
          <p:cNvPr id="7" name="Rectangle 6">
            <a:extLst>
              <a:ext uri="{FF2B5EF4-FFF2-40B4-BE49-F238E27FC236}">
                <a16:creationId xmlns:a16="http://schemas.microsoft.com/office/drawing/2014/main" id="{D7169D78-36DE-41A4-BBBE-868C28403DCD}"/>
              </a:ext>
            </a:extLst>
          </p:cNvPr>
          <p:cNvSpPr/>
          <p:nvPr/>
        </p:nvSpPr>
        <p:spPr>
          <a:xfrm>
            <a:off x="2075543" y="1174505"/>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80B5FF0C-79DD-4F9B-8133-D8B46ED81F9D}"/>
              </a:ext>
            </a:extLst>
          </p:cNvPr>
          <p:cNvSpPr/>
          <p:nvPr/>
        </p:nvSpPr>
        <p:spPr>
          <a:xfrm>
            <a:off x="2075543" y="2548145"/>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2FF74077-F8C8-4DD5-8DE2-5E4C384BF925}"/>
              </a:ext>
            </a:extLst>
          </p:cNvPr>
          <p:cNvSpPr/>
          <p:nvPr/>
        </p:nvSpPr>
        <p:spPr>
          <a:xfrm>
            <a:off x="2075543" y="5312147"/>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3E975EFA-C3F9-4DA9-B646-7211235F601C}"/>
              </a:ext>
            </a:extLst>
          </p:cNvPr>
          <p:cNvSpPr/>
          <p:nvPr/>
        </p:nvSpPr>
        <p:spPr>
          <a:xfrm>
            <a:off x="2075543" y="3921786"/>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n-lt"/>
            </a:endParaRPr>
          </a:p>
        </p:txBody>
      </p:sp>
      <p:sp>
        <p:nvSpPr>
          <p:cNvPr id="17" name="Text Placeholder 10">
            <a:extLst>
              <a:ext uri="{FF2B5EF4-FFF2-40B4-BE49-F238E27FC236}">
                <a16:creationId xmlns:a16="http://schemas.microsoft.com/office/drawing/2014/main" id="{477829D9-A7CA-40E2-80A5-E0CE8EF999D7}"/>
              </a:ext>
            </a:extLst>
          </p:cNvPr>
          <p:cNvSpPr>
            <a:spLocks noGrp="1"/>
          </p:cNvSpPr>
          <p:nvPr>
            <p:ph type="body" sz="quarter" idx="11"/>
          </p:nvPr>
        </p:nvSpPr>
        <p:spPr>
          <a:xfrm>
            <a:off x="2148694" y="1281537"/>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06E628FF-C517-43D9-8E8D-07088662EA26}"/>
              </a:ext>
            </a:extLst>
          </p:cNvPr>
          <p:cNvSpPr>
            <a:spLocks noGrp="1"/>
          </p:cNvSpPr>
          <p:nvPr>
            <p:ph type="body" sz="quarter" idx="12"/>
          </p:nvPr>
        </p:nvSpPr>
        <p:spPr>
          <a:xfrm>
            <a:off x="2148694" y="2657553"/>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9" name="Text Placeholder 10">
            <a:extLst>
              <a:ext uri="{FF2B5EF4-FFF2-40B4-BE49-F238E27FC236}">
                <a16:creationId xmlns:a16="http://schemas.microsoft.com/office/drawing/2014/main" id="{CA4B9C8D-8BDD-4122-826D-75FACC04A41A}"/>
              </a:ext>
            </a:extLst>
          </p:cNvPr>
          <p:cNvSpPr>
            <a:spLocks noGrp="1"/>
          </p:cNvSpPr>
          <p:nvPr>
            <p:ph type="body" sz="quarter" idx="13"/>
          </p:nvPr>
        </p:nvSpPr>
        <p:spPr>
          <a:xfrm>
            <a:off x="2148694" y="4034363"/>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20" name="Text Placeholder 10">
            <a:extLst>
              <a:ext uri="{FF2B5EF4-FFF2-40B4-BE49-F238E27FC236}">
                <a16:creationId xmlns:a16="http://schemas.microsoft.com/office/drawing/2014/main" id="{37E3BCE3-EE84-4EC0-9DDB-D608AF8563E2}"/>
              </a:ext>
            </a:extLst>
          </p:cNvPr>
          <p:cNvSpPr>
            <a:spLocks noGrp="1"/>
          </p:cNvSpPr>
          <p:nvPr>
            <p:ph type="body" sz="quarter" idx="14"/>
          </p:nvPr>
        </p:nvSpPr>
        <p:spPr>
          <a:xfrm>
            <a:off x="2148694" y="5410379"/>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21" name="Text Placeholder 10">
            <a:extLst>
              <a:ext uri="{FF2B5EF4-FFF2-40B4-BE49-F238E27FC236}">
                <a16:creationId xmlns:a16="http://schemas.microsoft.com/office/drawing/2014/main" id="{0246CF99-66DD-4C1B-BCCC-899DA095E203}"/>
              </a:ext>
            </a:extLst>
          </p:cNvPr>
          <p:cNvSpPr>
            <a:spLocks noGrp="1"/>
          </p:cNvSpPr>
          <p:nvPr>
            <p:ph type="body" sz="quarter" idx="15"/>
          </p:nvPr>
        </p:nvSpPr>
        <p:spPr>
          <a:xfrm>
            <a:off x="900018" y="128153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2" name="Text Placeholder 10">
            <a:extLst>
              <a:ext uri="{FF2B5EF4-FFF2-40B4-BE49-F238E27FC236}">
                <a16:creationId xmlns:a16="http://schemas.microsoft.com/office/drawing/2014/main" id="{7D488638-36BB-406A-8A04-206B9F09B9BD}"/>
              </a:ext>
            </a:extLst>
          </p:cNvPr>
          <p:cNvSpPr>
            <a:spLocks noGrp="1"/>
          </p:cNvSpPr>
          <p:nvPr>
            <p:ph type="body" sz="quarter" idx="16"/>
          </p:nvPr>
        </p:nvSpPr>
        <p:spPr>
          <a:xfrm>
            <a:off x="900018" y="2657554"/>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3" name="Text Placeholder 10">
            <a:extLst>
              <a:ext uri="{FF2B5EF4-FFF2-40B4-BE49-F238E27FC236}">
                <a16:creationId xmlns:a16="http://schemas.microsoft.com/office/drawing/2014/main" id="{05DFD742-31BC-4015-BA6C-D43812D4F94F}"/>
              </a:ext>
            </a:extLst>
          </p:cNvPr>
          <p:cNvSpPr>
            <a:spLocks noGrp="1"/>
          </p:cNvSpPr>
          <p:nvPr>
            <p:ph type="body" sz="quarter" idx="17"/>
          </p:nvPr>
        </p:nvSpPr>
        <p:spPr>
          <a:xfrm>
            <a:off x="900018" y="4034363"/>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4" name="Text Placeholder 10">
            <a:extLst>
              <a:ext uri="{FF2B5EF4-FFF2-40B4-BE49-F238E27FC236}">
                <a16:creationId xmlns:a16="http://schemas.microsoft.com/office/drawing/2014/main" id="{B777F903-92B0-4D8E-9FB2-43880C78D70C}"/>
              </a:ext>
            </a:extLst>
          </p:cNvPr>
          <p:cNvSpPr>
            <a:spLocks noGrp="1"/>
          </p:cNvSpPr>
          <p:nvPr>
            <p:ph type="body" sz="quarter" idx="18"/>
          </p:nvPr>
        </p:nvSpPr>
        <p:spPr>
          <a:xfrm>
            <a:off x="900018" y="541038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16" name="Title 1">
            <a:extLst>
              <a:ext uri="{FF2B5EF4-FFF2-40B4-BE49-F238E27FC236}">
                <a16:creationId xmlns:a16="http://schemas.microsoft.com/office/drawing/2014/main" id="{3DFA9051-427A-481F-B878-ABE924942B46}"/>
              </a:ext>
            </a:extLst>
          </p:cNvPr>
          <p:cNvSpPr>
            <a:spLocks noGrp="1"/>
          </p:cNvSpPr>
          <p:nvPr>
            <p:ph type="title" hasCustomPrompt="1"/>
          </p:nvPr>
        </p:nvSpPr>
        <p:spPr>
          <a:xfrm>
            <a:off x="838200" y="470458"/>
            <a:ext cx="10515600" cy="603220"/>
          </a:xfrm>
        </p:spPr>
        <p:txBody>
          <a:bodyPr>
            <a:normAutofit/>
          </a:bodyPr>
          <a:lstStyle>
            <a:lvl1pPr algn="ctr">
              <a:defRPr sz="3600"/>
            </a:lvl1pPr>
          </a:lstStyle>
          <a:p>
            <a:r>
              <a:rPr lang="en-US" dirty="0"/>
              <a:t>Click to edit heading</a:t>
            </a:r>
            <a:endParaRPr lang="en-GB" dirty="0"/>
          </a:p>
        </p:txBody>
      </p:sp>
      <p:sp>
        <p:nvSpPr>
          <p:cNvPr id="3" name="Footer Placeholder 2">
            <a:extLst>
              <a:ext uri="{FF2B5EF4-FFF2-40B4-BE49-F238E27FC236}">
                <a16:creationId xmlns:a16="http://schemas.microsoft.com/office/drawing/2014/main" id="{B05D5F1C-8DF7-480D-9656-BDD9B4A6B324}"/>
              </a:ext>
            </a:extLst>
          </p:cNvPr>
          <p:cNvSpPr>
            <a:spLocks noGrp="1"/>
          </p:cNvSpPr>
          <p:nvPr>
            <p:ph type="ftr" sz="quarter" idx="20"/>
          </p:nvPr>
        </p:nvSpPr>
        <p:spPr/>
        <p:txBody>
          <a:bodyPr/>
          <a:lstStyle/>
          <a:p>
            <a:r>
              <a:rPr lang="en-US" dirty="0"/>
              <a:t>Public</a:t>
            </a:r>
          </a:p>
        </p:txBody>
      </p:sp>
      <p:sp>
        <p:nvSpPr>
          <p:cNvPr id="4" name="Slide Number Placeholder 3">
            <a:extLst>
              <a:ext uri="{FF2B5EF4-FFF2-40B4-BE49-F238E27FC236}">
                <a16:creationId xmlns:a16="http://schemas.microsoft.com/office/drawing/2014/main" id="{36029475-3068-46E9-AB97-381269FA650F}"/>
              </a:ext>
            </a:extLst>
          </p:cNvPr>
          <p:cNvSpPr>
            <a:spLocks noGrp="1"/>
          </p:cNvSpPr>
          <p:nvPr>
            <p:ph type="sldNum" sz="quarter" idx="21"/>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2544786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SECTION TITLE 2">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D76782-B57F-4577-BA5E-5B2710D154EC}"/>
              </a:ext>
            </a:extLst>
          </p:cNvPr>
          <p:cNvSpPr/>
          <p:nvPr userDrawn="1"/>
        </p:nvSpPr>
        <p:spPr>
          <a:xfrm>
            <a:off x="0" y="0"/>
            <a:ext cx="12192000" cy="2032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7">
            <a:extLst>
              <a:ext uri="{FF2B5EF4-FFF2-40B4-BE49-F238E27FC236}">
                <a16:creationId xmlns:a16="http://schemas.microsoft.com/office/drawing/2014/main" id="{FC840EC8-4F12-4E6E-BF1B-1B23D1F53E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487B77A1-89C0-4112-AC26-B65A7BB47D39}"/>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sp>
        <p:nvSpPr>
          <p:cNvPr id="2" name="Footer Placeholder 1">
            <a:extLst>
              <a:ext uri="{FF2B5EF4-FFF2-40B4-BE49-F238E27FC236}">
                <a16:creationId xmlns:a16="http://schemas.microsoft.com/office/drawing/2014/main" id="{A9BBFFAE-4535-4D05-BEE7-EAE5D2956056}"/>
              </a:ext>
            </a:extLst>
          </p:cNvPr>
          <p:cNvSpPr>
            <a:spLocks noGrp="1"/>
          </p:cNvSpPr>
          <p:nvPr>
            <p:ph type="ftr" sz="quarter" idx="12"/>
          </p:nvPr>
        </p:nvSpPr>
        <p:spPr/>
        <p:txBody>
          <a:bodyPr/>
          <a:lstStyle/>
          <a:p>
            <a:r>
              <a:rPr lang="en-US" dirty="0"/>
              <a:t>Public</a:t>
            </a:r>
          </a:p>
        </p:txBody>
      </p:sp>
    </p:spTree>
    <p:extLst>
      <p:ext uri="{BB962C8B-B14F-4D97-AF65-F5344CB8AC3E}">
        <p14:creationId xmlns:p14="http://schemas.microsoft.com/office/powerpoint/2010/main" val="32767883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ING + 3 TEXBOXE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1" name="Rectangle 20">
            <a:extLst>
              <a:ext uri="{FF2B5EF4-FFF2-40B4-BE49-F238E27FC236}">
                <a16:creationId xmlns:a16="http://schemas.microsoft.com/office/drawing/2014/main" id="{E547FF6D-31A2-4043-9D3E-6E0F960F9838}"/>
              </a:ext>
            </a:extLst>
          </p:cNvPr>
          <p:cNvSpPr/>
          <p:nvPr/>
        </p:nvSpPr>
        <p:spPr>
          <a:xfrm>
            <a:off x="838200" y="4850205"/>
            <a:ext cx="1237343" cy="122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B0CA10F2-492A-4B1B-B121-ED02ADBB50C6}"/>
              </a:ext>
            </a:extLst>
          </p:cNvPr>
          <p:cNvSpPr/>
          <p:nvPr/>
        </p:nvSpPr>
        <p:spPr>
          <a:xfrm>
            <a:off x="2075543" y="484988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2" name="Text Placeholder 10">
            <a:extLst>
              <a:ext uri="{FF2B5EF4-FFF2-40B4-BE49-F238E27FC236}">
                <a16:creationId xmlns:a16="http://schemas.microsoft.com/office/drawing/2014/main" id="{63B10602-27C2-42AB-9CC7-65ABF218C512}"/>
              </a:ext>
            </a:extLst>
          </p:cNvPr>
          <p:cNvSpPr>
            <a:spLocks noGrp="1"/>
          </p:cNvSpPr>
          <p:nvPr>
            <p:ph type="body" sz="quarter" idx="13"/>
          </p:nvPr>
        </p:nvSpPr>
        <p:spPr>
          <a:xfrm>
            <a:off x="2148694" y="4962465"/>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5" name="Text Placeholder 10">
            <a:extLst>
              <a:ext uri="{FF2B5EF4-FFF2-40B4-BE49-F238E27FC236}">
                <a16:creationId xmlns:a16="http://schemas.microsoft.com/office/drawing/2014/main" id="{EB97AC63-BE11-47C7-BABE-CB94F6CDC97B}"/>
              </a:ext>
            </a:extLst>
          </p:cNvPr>
          <p:cNvSpPr>
            <a:spLocks noGrp="1"/>
          </p:cNvSpPr>
          <p:nvPr>
            <p:ph type="body" sz="quarter" idx="17"/>
          </p:nvPr>
        </p:nvSpPr>
        <p:spPr>
          <a:xfrm>
            <a:off x="900018" y="4962465"/>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dirty="0"/>
              <a:t>Public</a:t>
            </a:r>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38167879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ING + 3 TEXTBOXES (COLOR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1" name="Rectangle 20">
            <a:extLst>
              <a:ext uri="{FF2B5EF4-FFF2-40B4-BE49-F238E27FC236}">
                <a16:creationId xmlns:a16="http://schemas.microsoft.com/office/drawing/2014/main" id="{E547FF6D-31A2-4043-9D3E-6E0F960F9838}"/>
              </a:ext>
            </a:extLst>
          </p:cNvPr>
          <p:cNvSpPr/>
          <p:nvPr/>
        </p:nvSpPr>
        <p:spPr>
          <a:xfrm>
            <a:off x="838200" y="4850205"/>
            <a:ext cx="1237343" cy="122328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B0CA10F2-492A-4B1B-B121-ED02ADBB50C6}"/>
              </a:ext>
            </a:extLst>
          </p:cNvPr>
          <p:cNvSpPr/>
          <p:nvPr/>
        </p:nvSpPr>
        <p:spPr>
          <a:xfrm>
            <a:off x="2075543" y="484988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2" name="Text Placeholder 10">
            <a:extLst>
              <a:ext uri="{FF2B5EF4-FFF2-40B4-BE49-F238E27FC236}">
                <a16:creationId xmlns:a16="http://schemas.microsoft.com/office/drawing/2014/main" id="{63B10602-27C2-42AB-9CC7-65ABF218C512}"/>
              </a:ext>
            </a:extLst>
          </p:cNvPr>
          <p:cNvSpPr>
            <a:spLocks noGrp="1"/>
          </p:cNvSpPr>
          <p:nvPr>
            <p:ph type="body" sz="quarter" idx="13"/>
          </p:nvPr>
        </p:nvSpPr>
        <p:spPr>
          <a:xfrm>
            <a:off x="2148694" y="4962465"/>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5" name="Text Placeholder 10">
            <a:extLst>
              <a:ext uri="{FF2B5EF4-FFF2-40B4-BE49-F238E27FC236}">
                <a16:creationId xmlns:a16="http://schemas.microsoft.com/office/drawing/2014/main" id="{EB97AC63-BE11-47C7-BABE-CB94F6CDC97B}"/>
              </a:ext>
            </a:extLst>
          </p:cNvPr>
          <p:cNvSpPr>
            <a:spLocks noGrp="1"/>
          </p:cNvSpPr>
          <p:nvPr>
            <p:ph type="body" sz="quarter" idx="17"/>
          </p:nvPr>
        </p:nvSpPr>
        <p:spPr>
          <a:xfrm>
            <a:off x="900018" y="4962465"/>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dirty="0"/>
              <a:t>Public</a:t>
            </a:r>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40076592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ING + 2 TEXTBOXE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dirty="0"/>
              <a:t>Public</a:t>
            </a:r>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9758346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ING + 2 TEXTBOXES (COLOR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dirty="0"/>
              <a:t>Public</a:t>
            </a:r>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29682906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ING + 1 TEXTBOX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dirty="0"/>
              <a:t>Public</a:t>
            </a:r>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22939885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MECOMS PART OF THE SOLU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48CF4B-9208-40CA-B95B-E750F9F67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895" y="-834140"/>
            <a:ext cx="10424041" cy="9946865"/>
          </a:xfrm>
          <a:prstGeom prst="rect">
            <a:avLst/>
          </a:prstGeom>
        </p:spPr>
      </p:pic>
      <p:sp>
        <p:nvSpPr>
          <p:cNvPr id="7" name="TextBox 6">
            <a:extLst>
              <a:ext uri="{FF2B5EF4-FFF2-40B4-BE49-F238E27FC236}">
                <a16:creationId xmlns:a16="http://schemas.microsoft.com/office/drawing/2014/main" id="{882B73A8-DD4E-4E69-8F9A-65C938864707}"/>
              </a:ext>
            </a:extLst>
          </p:cNvPr>
          <p:cNvSpPr txBox="1"/>
          <p:nvPr/>
        </p:nvSpPr>
        <p:spPr>
          <a:xfrm>
            <a:off x="914003" y="928655"/>
            <a:ext cx="3850350" cy="2383717"/>
          </a:xfrm>
          <a:prstGeom prst="rect">
            <a:avLst/>
          </a:prstGeom>
          <a:noFill/>
        </p:spPr>
        <p:txBody>
          <a:bodyPr wrap="square" rtlCol="0">
            <a:noAutofit/>
          </a:bodyPr>
          <a:lstStyle/>
          <a:p>
            <a:r>
              <a:rPr lang="en-US" sz="4400" dirty="0">
                <a:solidFill>
                  <a:schemeClr val="bg1"/>
                </a:solidFill>
                <a:latin typeface="+mj-lt"/>
              </a:rPr>
              <a:t>MECOMS </a:t>
            </a:r>
          </a:p>
          <a:p>
            <a:r>
              <a:rPr lang="en-US" sz="4400" dirty="0">
                <a:solidFill>
                  <a:schemeClr val="bg1"/>
                </a:solidFill>
                <a:latin typeface="+mj-lt"/>
              </a:rPr>
              <a:t>is a part of </a:t>
            </a:r>
          </a:p>
          <a:p>
            <a:r>
              <a:rPr lang="en-US" sz="4400" dirty="0">
                <a:solidFill>
                  <a:schemeClr val="bg1"/>
                </a:solidFill>
                <a:latin typeface="+mj-lt"/>
              </a:rPr>
              <a:t>the solution. </a:t>
            </a:r>
            <a:endParaRPr lang="id-ID" sz="2000" dirty="0">
              <a:solidFill>
                <a:schemeClr val="bg1"/>
              </a:solidFill>
              <a:latin typeface="+mj-lt"/>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p:txBody>
      </p:sp>
      <p:sp>
        <p:nvSpPr>
          <p:cNvPr id="8" name="Rectangle 7">
            <a:extLst>
              <a:ext uri="{FF2B5EF4-FFF2-40B4-BE49-F238E27FC236}">
                <a16:creationId xmlns:a16="http://schemas.microsoft.com/office/drawing/2014/main" id="{23983049-C115-4D2E-9AF6-99C5596CF8EB}"/>
              </a:ext>
            </a:extLst>
          </p:cNvPr>
          <p:cNvSpPr/>
          <p:nvPr/>
        </p:nvSpPr>
        <p:spPr>
          <a:xfrm rot="10800000">
            <a:off x="1040070" y="839371"/>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3"/>
              </a:solidFill>
            </a:endParaRPr>
          </a:p>
        </p:txBody>
      </p:sp>
      <p:sp>
        <p:nvSpPr>
          <p:cNvPr id="11" name="Rectangle 10">
            <a:extLst>
              <a:ext uri="{FF2B5EF4-FFF2-40B4-BE49-F238E27FC236}">
                <a16:creationId xmlns:a16="http://schemas.microsoft.com/office/drawing/2014/main" id="{A37868A3-B288-4CFF-BE53-B1A3FEDFC3BB}"/>
              </a:ext>
            </a:extLst>
          </p:cNvPr>
          <p:cNvSpPr/>
          <p:nvPr/>
        </p:nvSpPr>
        <p:spPr>
          <a:xfrm>
            <a:off x="932665" y="4462467"/>
            <a:ext cx="3947245" cy="1477328"/>
          </a:xfrm>
          <a:prstGeom prst="rect">
            <a:avLst/>
          </a:prstGeom>
        </p:spPr>
        <p:txBody>
          <a:bodyPr wrap="square">
            <a:spAutoFit/>
          </a:bodyPr>
          <a:lstStyle/>
          <a:p>
            <a:r>
              <a:rPr lang="en-US" sz="1800" dirty="0">
                <a:solidFill>
                  <a:schemeClr val="bg1"/>
                </a:solidFill>
                <a:latin typeface="+mn-lt"/>
              </a:rPr>
              <a:t>What we contribute is ‘best in class’. We enable easy integration and an eco-system of other products to allow our partners to build the best solution for their customers.</a:t>
            </a:r>
            <a:endParaRPr lang="id-ID" sz="1600" dirty="0">
              <a:solidFill>
                <a:schemeClr val="bg1"/>
              </a:solidFill>
              <a:latin typeface="+mn-lt"/>
            </a:endParaRPr>
          </a:p>
        </p:txBody>
      </p:sp>
      <p:sp>
        <p:nvSpPr>
          <p:cNvPr id="13" name="Slide Number Placeholder 12">
            <a:extLst>
              <a:ext uri="{FF2B5EF4-FFF2-40B4-BE49-F238E27FC236}">
                <a16:creationId xmlns:a16="http://schemas.microsoft.com/office/drawing/2014/main" id="{39F57EC2-1EA0-49E4-9477-B128577F6F50}"/>
              </a:ext>
            </a:extLst>
          </p:cNvPr>
          <p:cNvSpPr>
            <a:spLocks noGrp="1"/>
          </p:cNvSpPr>
          <p:nvPr>
            <p:ph type="sldNum" sz="quarter" idx="11"/>
          </p:nvPr>
        </p:nvSpPr>
        <p:spPr/>
        <p:txBody>
          <a:bodyPr/>
          <a:lstStyle/>
          <a:p>
            <a:fld id="{43981729-7503-47A0-96E9-2C54EA94F56A}" type="slidenum">
              <a:rPr lang="en-US" smtClean="0"/>
              <a:pPr/>
              <a:t>‹#›</a:t>
            </a:fld>
            <a:endParaRPr lang="en-US" dirty="0"/>
          </a:p>
        </p:txBody>
      </p:sp>
      <p:sp>
        <p:nvSpPr>
          <p:cNvPr id="2" name="Footer Placeholder 1">
            <a:extLst>
              <a:ext uri="{FF2B5EF4-FFF2-40B4-BE49-F238E27FC236}">
                <a16:creationId xmlns:a16="http://schemas.microsoft.com/office/drawing/2014/main" id="{6B40FDB7-34E3-420F-9A49-844A03B09167}"/>
              </a:ext>
            </a:extLst>
          </p:cNvPr>
          <p:cNvSpPr>
            <a:spLocks noGrp="1"/>
          </p:cNvSpPr>
          <p:nvPr>
            <p:ph type="ftr" sz="quarter" idx="12"/>
          </p:nvPr>
        </p:nvSpPr>
        <p:spPr/>
        <p:txBody>
          <a:bodyPr/>
          <a:lstStyle/>
          <a:p>
            <a:r>
              <a:rPr lang="en-US" dirty="0"/>
              <a:t>Public</a:t>
            </a:r>
          </a:p>
        </p:txBody>
      </p:sp>
    </p:spTree>
    <p:extLst>
      <p:ext uri="{BB962C8B-B14F-4D97-AF65-F5344CB8AC3E}">
        <p14:creationId xmlns:p14="http://schemas.microsoft.com/office/powerpoint/2010/main" val="31729945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PJ">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2B798A-9721-4504-8A51-71E4B7A619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4139" y="13218"/>
            <a:ext cx="8385370" cy="6913488"/>
          </a:xfrm>
          <a:prstGeom prst="rect">
            <a:avLst/>
          </a:prstGeom>
        </p:spPr>
      </p:pic>
      <p:pic>
        <p:nvPicPr>
          <p:cNvPr id="8" name="Graphic 7">
            <a:extLst>
              <a:ext uri="{FF2B5EF4-FFF2-40B4-BE49-F238E27FC236}">
                <a16:creationId xmlns:a16="http://schemas.microsoft.com/office/drawing/2014/main" id="{CF53FD86-0101-4FE4-AA56-7DCD4B44B2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0355" y="803682"/>
            <a:ext cx="1609531" cy="1549173"/>
          </a:xfrm>
          <a:prstGeom prst="rect">
            <a:avLst/>
          </a:prstGeom>
        </p:spPr>
      </p:pic>
      <p:sp>
        <p:nvSpPr>
          <p:cNvPr id="5" name="Text Placeholder 2">
            <a:extLst>
              <a:ext uri="{FF2B5EF4-FFF2-40B4-BE49-F238E27FC236}">
                <a16:creationId xmlns:a16="http://schemas.microsoft.com/office/drawing/2014/main" id="{2B858426-E9EC-4979-AB6C-6808B1D0E0E6}"/>
              </a:ext>
            </a:extLst>
          </p:cNvPr>
          <p:cNvSpPr>
            <a:spLocks noGrp="1"/>
          </p:cNvSpPr>
          <p:nvPr>
            <p:ph type="body" sz="quarter" idx="10" hasCustomPrompt="1"/>
          </p:nvPr>
        </p:nvSpPr>
        <p:spPr>
          <a:xfrm>
            <a:off x="5824912" y="2036484"/>
            <a:ext cx="5162550" cy="3259138"/>
          </a:xfrm>
        </p:spPr>
        <p:txBody>
          <a:bodyPr>
            <a:normAutofit/>
          </a:bodyPr>
          <a:lstStyle>
            <a:lvl1pPr marL="0" indent="0">
              <a:buNone/>
              <a:defRPr sz="2400"/>
            </a:lvl1pPr>
          </a:lstStyle>
          <a:p>
            <a:pPr lvl="0"/>
            <a:r>
              <a:rPr lang="en-US" dirty="0"/>
              <a:t>Quote goes here</a:t>
            </a:r>
            <a:endParaRPr lang="en-GB" dirty="0"/>
          </a:p>
        </p:txBody>
      </p:sp>
      <p:sp>
        <p:nvSpPr>
          <p:cNvPr id="2" name="Footer Placeholder 1">
            <a:extLst>
              <a:ext uri="{FF2B5EF4-FFF2-40B4-BE49-F238E27FC236}">
                <a16:creationId xmlns:a16="http://schemas.microsoft.com/office/drawing/2014/main" id="{4B3D9561-E3EB-4F7B-8C1A-2E0F8FF73F9F}"/>
              </a:ext>
            </a:extLst>
          </p:cNvPr>
          <p:cNvSpPr>
            <a:spLocks noGrp="1"/>
          </p:cNvSpPr>
          <p:nvPr>
            <p:ph type="ftr" sz="quarter" idx="11"/>
          </p:nvPr>
        </p:nvSpPr>
        <p:spPr/>
        <p:txBody>
          <a:bodyPr/>
          <a:lstStyle/>
          <a:p>
            <a:r>
              <a:rPr lang="en-US" dirty="0"/>
              <a:t>Public</a:t>
            </a:r>
          </a:p>
        </p:txBody>
      </p:sp>
      <p:sp>
        <p:nvSpPr>
          <p:cNvPr id="3" name="Slide Number Placeholder 2">
            <a:extLst>
              <a:ext uri="{FF2B5EF4-FFF2-40B4-BE49-F238E27FC236}">
                <a16:creationId xmlns:a16="http://schemas.microsoft.com/office/drawing/2014/main" id="{BF8DF3D2-8DBC-495A-A9D4-9E7859E75B21}"/>
              </a:ext>
            </a:extLst>
          </p:cNvPr>
          <p:cNvSpPr>
            <a:spLocks noGrp="1"/>
          </p:cNvSpPr>
          <p:nvPr>
            <p:ph type="sldNum" sz="quarter" idx="12"/>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4590782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MECOMS MAN">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EAB08EC-A8E5-4A8E-B7C6-1122E4FC1C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122" y="319959"/>
            <a:ext cx="1609531" cy="1549173"/>
          </a:xfrm>
          <a:prstGeom prst="rect">
            <a:avLst/>
          </a:prstGeom>
        </p:spPr>
      </p:pic>
      <p:pic>
        <p:nvPicPr>
          <p:cNvPr id="6" name="Picture 5">
            <a:extLst>
              <a:ext uri="{FF2B5EF4-FFF2-40B4-BE49-F238E27FC236}">
                <a16:creationId xmlns:a16="http://schemas.microsoft.com/office/drawing/2014/main" id="{99AFCADC-8864-445E-B80E-FA8E18869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888" y="414706"/>
            <a:ext cx="11447693" cy="13798249"/>
          </a:xfrm>
          <a:prstGeom prst="rect">
            <a:avLst/>
          </a:prstGeom>
        </p:spPr>
      </p:pic>
      <p:sp>
        <p:nvSpPr>
          <p:cNvPr id="3" name="Text Placeholder 2">
            <a:extLst>
              <a:ext uri="{FF2B5EF4-FFF2-40B4-BE49-F238E27FC236}">
                <a16:creationId xmlns:a16="http://schemas.microsoft.com/office/drawing/2014/main" id="{138CF32F-A027-4B51-AD33-3EC8ED26F9CA}"/>
              </a:ext>
            </a:extLst>
          </p:cNvPr>
          <p:cNvSpPr>
            <a:spLocks noGrp="1"/>
          </p:cNvSpPr>
          <p:nvPr>
            <p:ph type="body" sz="quarter" idx="10" hasCustomPrompt="1"/>
          </p:nvPr>
        </p:nvSpPr>
        <p:spPr>
          <a:xfrm>
            <a:off x="897312" y="1545417"/>
            <a:ext cx="5162550" cy="3259138"/>
          </a:xfrm>
        </p:spPr>
        <p:txBody>
          <a:bodyPr>
            <a:normAutofit/>
          </a:bodyPr>
          <a:lstStyle>
            <a:lvl1pPr marL="0" indent="0">
              <a:buNone/>
              <a:defRPr sz="2400"/>
            </a:lvl1pPr>
          </a:lstStyle>
          <a:p>
            <a:pPr lvl="0"/>
            <a:r>
              <a:rPr lang="en-US" dirty="0"/>
              <a:t>Quote goes here</a:t>
            </a:r>
            <a:endParaRPr lang="en-GB" dirty="0"/>
          </a:p>
        </p:txBody>
      </p:sp>
      <p:sp>
        <p:nvSpPr>
          <p:cNvPr id="4" name="Footer Placeholder 3">
            <a:extLst>
              <a:ext uri="{FF2B5EF4-FFF2-40B4-BE49-F238E27FC236}">
                <a16:creationId xmlns:a16="http://schemas.microsoft.com/office/drawing/2014/main" id="{5292185D-E71C-4F13-89E4-DF511D539572}"/>
              </a:ext>
            </a:extLst>
          </p:cNvPr>
          <p:cNvSpPr>
            <a:spLocks noGrp="1"/>
          </p:cNvSpPr>
          <p:nvPr>
            <p:ph type="ftr" sz="quarter" idx="11"/>
          </p:nvPr>
        </p:nvSpPr>
        <p:spPr/>
        <p:txBody>
          <a:bodyPr/>
          <a:lstStyle/>
          <a:p>
            <a:r>
              <a:rPr lang="en-US" dirty="0"/>
              <a:t>Public</a:t>
            </a:r>
          </a:p>
        </p:txBody>
      </p:sp>
      <p:sp>
        <p:nvSpPr>
          <p:cNvPr id="5" name="Slide Number Placeholder 4">
            <a:extLst>
              <a:ext uri="{FF2B5EF4-FFF2-40B4-BE49-F238E27FC236}">
                <a16:creationId xmlns:a16="http://schemas.microsoft.com/office/drawing/2014/main" id="{09581C35-1C61-4E03-BABE-922BF38EE1ED}"/>
              </a:ext>
            </a:extLst>
          </p:cNvPr>
          <p:cNvSpPr>
            <a:spLocks noGrp="1"/>
          </p:cNvSpPr>
          <p:nvPr>
            <p:ph type="sldNum" sz="quarter" idx="12"/>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31672839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9AF0828-85DC-4661-988D-77B46CEA5710}"/>
              </a:ext>
            </a:extLst>
          </p:cNvPr>
          <p:cNvSpPr/>
          <p:nvPr/>
        </p:nvSpPr>
        <p:spPr>
          <a:xfrm rot="10800000">
            <a:off x="975948" y="106662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dirty="0"/>
          </a:p>
        </p:txBody>
      </p:sp>
      <p:sp>
        <p:nvSpPr>
          <p:cNvPr id="4" name="Slide Number Placeholder 3">
            <a:extLst>
              <a:ext uri="{FF2B5EF4-FFF2-40B4-BE49-F238E27FC236}">
                <a16:creationId xmlns:a16="http://schemas.microsoft.com/office/drawing/2014/main" id="{F85549A8-CC65-4F8F-BC4A-CDED00CB650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2740D91C-6F3D-4543-8892-96DB1E031B7C}"/>
              </a:ext>
            </a:extLst>
          </p:cNvPr>
          <p:cNvSpPr>
            <a:spLocks noGrp="1"/>
          </p:cNvSpPr>
          <p:nvPr>
            <p:ph type="title" hasCustomPrompt="1"/>
          </p:nvPr>
        </p:nvSpPr>
        <p:spPr>
          <a:xfrm>
            <a:off x="863601" y="1232527"/>
            <a:ext cx="10515600" cy="618385"/>
          </a:xfrm>
        </p:spPr>
        <p:txBody>
          <a:bodyPr>
            <a:noAutofit/>
          </a:bodyPr>
          <a:lstStyle>
            <a:lvl1pPr algn="l">
              <a:defRPr sz="4400">
                <a:solidFill>
                  <a:schemeClr val="tx2"/>
                </a:solidFill>
              </a:defRPr>
            </a:lvl1pPr>
          </a:lstStyle>
          <a:p>
            <a:r>
              <a:rPr lang="en-US" dirty="0"/>
              <a:t>TITLE GOES HERE</a:t>
            </a:r>
            <a:endParaRPr lang="en-GB" dirty="0"/>
          </a:p>
        </p:txBody>
      </p:sp>
      <p:sp>
        <p:nvSpPr>
          <p:cNvPr id="5" name="Footer Placeholder 4">
            <a:extLst>
              <a:ext uri="{FF2B5EF4-FFF2-40B4-BE49-F238E27FC236}">
                <a16:creationId xmlns:a16="http://schemas.microsoft.com/office/drawing/2014/main" id="{A81FF1D1-1755-4ADC-86E3-9E1D5D547994}"/>
              </a:ext>
            </a:extLst>
          </p:cNvPr>
          <p:cNvSpPr>
            <a:spLocks noGrp="1"/>
          </p:cNvSpPr>
          <p:nvPr>
            <p:ph type="ftr" sz="quarter" idx="14"/>
          </p:nvPr>
        </p:nvSpPr>
        <p:spPr/>
        <p:txBody>
          <a:bodyPr/>
          <a:lstStyle/>
          <a:p>
            <a:r>
              <a:rPr lang="en-US" dirty="0"/>
              <a:t>Public</a:t>
            </a:r>
          </a:p>
        </p:txBody>
      </p:sp>
    </p:spTree>
    <p:extLst>
      <p:ext uri="{BB962C8B-B14F-4D97-AF65-F5344CB8AC3E}">
        <p14:creationId xmlns:p14="http://schemas.microsoft.com/office/powerpoint/2010/main" val="2916363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TEXT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0EB3A-AFF0-4BBE-A39A-06C3BCD10BAA}"/>
              </a:ext>
            </a:extLst>
          </p:cNvPr>
          <p:cNvSpPr/>
          <p:nvPr userDrawn="1"/>
        </p:nvSpPr>
        <p:spPr>
          <a:xfrm rot="10800000">
            <a:off x="1612370" y="138822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Text Placeholder 10">
            <a:extLst>
              <a:ext uri="{FF2B5EF4-FFF2-40B4-BE49-F238E27FC236}">
                <a16:creationId xmlns:a16="http://schemas.microsoft.com/office/drawing/2014/main" id="{CE13F992-26F2-4F20-8FCE-355231176ED2}"/>
              </a:ext>
            </a:extLst>
          </p:cNvPr>
          <p:cNvSpPr>
            <a:spLocks noGrp="1"/>
          </p:cNvSpPr>
          <p:nvPr>
            <p:ph type="body" sz="quarter" idx="10"/>
          </p:nvPr>
        </p:nvSpPr>
        <p:spPr>
          <a:xfrm>
            <a:off x="1502275" y="2359473"/>
            <a:ext cx="9165303" cy="3082593"/>
          </a:xfrm>
        </p:spPr>
        <p:txBody>
          <a:bodyPr>
            <a:normAutofit/>
          </a:bodyPr>
          <a:lstStyle>
            <a:lvl1pPr marL="342900" indent="-342900">
              <a:buFont typeface="Arial" panose="020B0604020202020204" pitchFamily="34" charset="0"/>
              <a:buChar char="•"/>
              <a:defRPr lang="en-US" sz="2000" b="0" i="0" smtClean="0">
                <a:solidFill>
                  <a:schemeClr val="tx2"/>
                </a:solidFill>
                <a:effectLst/>
                <a:latin typeface="+mn-lt"/>
              </a:defRPr>
            </a:lvl1pPr>
            <a:lvl2pPr marL="800100" indent="-342900">
              <a:buFont typeface="Arial" panose="020B0604020202020204" pitchFamily="34" charset="0"/>
              <a:buChar cha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vl6pPr marL="2286000" indent="0">
              <a:buNone/>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92357E22-0700-488C-849E-4311F42B2061}"/>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0" name="Title 1">
            <a:extLst>
              <a:ext uri="{FF2B5EF4-FFF2-40B4-BE49-F238E27FC236}">
                <a16:creationId xmlns:a16="http://schemas.microsoft.com/office/drawing/2014/main" id="{BB906CE4-6E63-41EF-8950-A3729E47B848}"/>
              </a:ext>
            </a:extLst>
          </p:cNvPr>
          <p:cNvSpPr>
            <a:spLocks noGrp="1"/>
          </p:cNvSpPr>
          <p:nvPr>
            <p:ph type="title" hasCustomPrompt="1"/>
          </p:nvPr>
        </p:nvSpPr>
        <p:spPr>
          <a:xfrm>
            <a:off x="1502275" y="1480517"/>
            <a:ext cx="9165303"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ECEC46E1-A0B9-423E-829E-4530161B7FD3}"/>
              </a:ext>
            </a:extLst>
          </p:cNvPr>
          <p:cNvSpPr>
            <a:spLocks noGrp="1"/>
          </p:cNvSpPr>
          <p:nvPr>
            <p:ph type="ftr" sz="quarter" idx="14"/>
          </p:nvPr>
        </p:nvSpPr>
        <p:spPr/>
        <p:txBody>
          <a:bodyPr/>
          <a:lstStyle/>
          <a:p>
            <a:r>
              <a:rPr lang="en-US" dirty="0"/>
              <a:t>Public</a:t>
            </a:r>
          </a:p>
        </p:txBody>
      </p:sp>
    </p:spTree>
    <p:extLst>
      <p:ext uri="{BB962C8B-B14F-4D97-AF65-F5344CB8AC3E}">
        <p14:creationId xmlns:p14="http://schemas.microsoft.com/office/powerpoint/2010/main" val="104820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SECTION TITLE 3">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D39560-7317-47B2-ABC9-062E247E43B6}"/>
              </a:ext>
            </a:extLst>
          </p:cNvPr>
          <p:cNvSpPr/>
          <p:nvPr userDrawn="1"/>
        </p:nvSpPr>
        <p:spPr>
          <a:xfrm>
            <a:off x="0" y="0"/>
            <a:ext cx="12192000" cy="2032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6" name="Title 1">
            <a:extLst>
              <a:ext uri="{FF2B5EF4-FFF2-40B4-BE49-F238E27FC236}">
                <a16:creationId xmlns:a16="http://schemas.microsoft.com/office/drawing/2014/main" id="{7A0237E5-EB5F-4D92-A325-2D8248485A05}"/>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C6C637F-AEAE-4B3C-8449-0CB6160E75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2BB7BD19-6AD8-4D6D-AEA8-9F526A357729}"/>
              </a:ext>
            </a:extLst>
          </p:cNvPr>
          <p:cNvSpPr>
            <a:spLocks noGrp="1"/>
          </p:cNvSpPr>
          <p:nvPr>
            <p:ph type="ftr" sz="quarter" idx="12"/>
          </p:nvPr>
        </p:nvSpPr>
        <p:spPr/>
        <p:txBody>
          <a:bodyPr/>
          <a:lstStyle/>
          <a:p>
            <a:r>
              <a:rPr lang="en-US" dirty="0"/>
              <a:t>Public</a:t>
            </a:r>
          </a:p>
        </p:txBody>
      </p:sp>
    </p:spTree>
    <p:extLst>
      <p:ext uri="{BB962C8B-B14F-4D97-AF65-F5344CB8AC3E}">
        <p14:creationId xmlns:p14="http://schemas.microsoft.com/office/powerpoint/2010/main" val="40953534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TEXT RIGHT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7AAFF5-CC0C-45AC-84FA-B15E51783A75}"/>
              </a:ext>
            </a:extLst>
          </p:cNvPr>
          <p:cNvSpPr/>
          <p:nvPr userDrawn="1"/>
        </p:nvSpPr>
        <p:spPr>
          <a:xfrm rot="10800000">
            <a:off x="6145440"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42577" y="2399012"/>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Footer Placeholder 12">
            <a:extLst>
              <a:ext uri="{FF2B5EF4-FFF2-40B4-BE49-F238E27FC236}">
                <a16:creationId xmlns:a16="http://schemas.microsoft.com/office/drawing/2014/main" id="{027604E9-25CE-4112-BEE4-ECB562176D7C}"/>
              </a:ext>
            </a:extLst>
          </p:cNvPr>
          <p:cNvSpPr>
            <a:spLocks noGrp="1"/>
          </p:cNvSpPr>
          <p:nvPr>
            <p:ph type="ftr" sz="quarter" idx="12"/>
          </p:nvPr>
        </p:nvSpPr>
        <p:spPr/>
        <p:txBody>
          <a:bodyPr/>
          <a:lstStyle/>
          <a:p>
            <a:r>
              <a:rPr lang="en-US" dirty="0"/>
              <a:t>Public</a:t>
            </a:r>
          </a:p>
        </p:txBody>
      </p:sp>
      <p:sp>
        <p:nvSpPr>
          <p:cNvPr id="14" name="Slide Number Placeholder 13">
            <a:extLst>
              <a:ext uri="{FF2B5EF4-FFF2-40B4-BE49-F238E27FC236}">
                <a16:creationId xmlns:a16="http://schemas.microsoft.com/office/drawing/2014/main" id="{DC17513E-15BB-452B-81B9-DDC969CE8083}"/>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5" name="Title 1">
            <a:extLst>
              <a:ext uri="{FF2B5EF4-FFF2-40B4-BE49-F238E27FC236}">
                <a16:creationId xmlns:a16="http://schemas.microsoft.com/office/drawing/2014/main" id="{949AFAB9-215F-4023-BD01-CDA083B60FAC}"/>
              </a:ext>
            </a:extLst>
          </p:cNvPr>
          <p:cNvSpPr>
            <a:spLocks noGrp="1"/>
          </p:cNvSpPr>
          <p:nvPr>
            <p:ph type="title" hasCustomPrompt="1"/>
          </p:nvPr>
        </p:nvSpPr>
        <p:spPr>
          <a:xfrm>
            <a:off x="6042578" y="1688334"/>
            <a:ext cx="5345089" cy="618385"/>
          </a:xfrm>
        </p:spPr>
        <p:txBody>
          <a:bodyPr>
            <a:normAutofit/>
          </a:bodyPr>
          <a:lstStyle>
            <a:lvl1pPr algn="l">
              <a:defRPr sz="3600">
                <a:solidFill>
                  <a:schemeClr val="tx2"/>
                </a:solidFill>
              </a:defRPr>
            </a:lvl1pPr>
          </a:lstStyle>
          <a:p>
            <a:r>
              <a:rPr lang="en-US" dirty="0"/>
              <a:t>Title goes here</a:t>
            </a:r>
            <a:endParaRPr lang="en-GB" dirty="0"/>
          </a:p>
        </p:txBody>
      </p:sp>
    </p:spTree>
    <p:extLst>
      <p:ext uri="{BB962C8B-B14F-4D97-AF65-F5344CB8AC3E}">
        <p14:creationId xmlns:p14="http://schemas.microsoft.com/office/powerpoint/2010/main" val="2202993104"/>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TEXT LEFT (WHITE)">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05920E-5638-438C-8A69-B7C3E5A4A2C7}"/>
              </a:ext>
            </a:extLst>
          </p:cNvPr>
          <p:cNvSpPr/>
          <p:nvPr userDrawn="1"/>
        </p:nvSpPr>
        <p:spPr>
          <a:xfrm rot="10800000">
            <a:off x="825305"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 name="Footer Placeholder 2">
            <a:extLst>
              <a:ext uri="{FF2B5EF4-FFF2-40B4-BE49-F238E27FC236}">
                <a16:creationId xmlns:a16="http://schemas.microsoft.com/office/drawing/2014/main" id="{10E239E2-9230-4D89-B58A-2AE7857493F0}"/>
              </a:ext>
            </a:extLst>
          </p:cNvPr>
          <p:cNvSpPr>
            <a:spLocks noGrp="1"/>
          </p:cNvSpPr>
          <p:nvPr>
            <p:ph type="ftr" sz="quarter" idx="12"/>
          </p:nvPr>
        </p:nvSpPr>
        <p:spPr/>
        <p:txBody>
          <a:bodyPr/>
          <a:lstStyle/>
          <a:p>
            <a:r>
              <a:rPr lang="en-US" dirty="0"/>
              <a:t>Public</a:t>
            </a:r>
          </a:p>
        </p:txBody>
      </p:sp>
      <p:sp>
        <p:nvSpPr>
          <p:cNvPr id="4" name="Slide Number Placeholder 3">
            <a:extLst>
              <a:ext uri="{FF2B5EF4-FFF2-40B4-BE49-F238E27FC236}">
                <a16:creationId xmlns:a16="http://schemas.microsoft.com/office/drawing/2014/main" id="{1E0956CC-E094-4B48-BC8F-750035A00BBC}"/>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itle 1">
            <a:extLst>
              <a:ext uri="{FF2B5EF4-FFF2-40B4-BE49-F238E27FC236}">
                <a16:creationId xmlns:a16="http://schemas.microsoft.com/office/drawing/2014/main" id="{E424DCFE-71D4-48C4-9464-D72B5F91DD1D}"/>
              </a:ext>
            </a:extLst>
          </p:cNvPr>
          <p:cNvSpPr>
            <a:spLocks noGrp="1"/>
          </p:cNvSpPr>
          <p:nvPr>
            <p:ph type="title" hasCustomPrompt="1"/>
          </p:nvPr>
        </p:nvSpPr>
        <p:spPr>
          <a:xfrm>
            <a:off x="714692" y="1703406"/>
            <a:ext cx="7640787" cy="618385"/>
          </a:xfrm>
        </p:spPr>
        <p:txBody>
          <a:bodyPr>
            <a:normAutofit/>
          </a:bodyPr>
          <a:lstStyle>
            <a:lvl1pPr algn="l">
              <a:defRPr sz="3600">
                <a:solidFill>
                  <a:schemeClr val="tx1"/>
                </a:solidFill>
              </a:defRPr>
            </a:lvl1pPr>
          </a:lstStyle>
          <a:p>
            <a:r>
              <a:rPr lang="en-US" dirty="0"/>
              <a:t>Title goes here</a:t>
            </a:r>
            <a:endParaRPr lang="en-GB" dirty="0"/>
          </a:p>
        </p:txBody>
      </p:sp>
      <p:sp>
        <p:nvSpPr>
          <p:cNvPr id="7"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714692" y="2429155"/>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3586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LEFT + TITLE + TEXT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3205B-E214-48F9-9358-94FD736DCB16}"/>
              </a:ext>
            </a:extLst>
          </p:cNvPr>
          <p:cNvSpPr/>
          <p:nvPr userDrawn="1"/>
        </p:nvSpPr>
        <p:spPr>
          <a:xfrm rot="10800000">
            <a:off x="6145440" y="2006323"/>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4C910485-29B6-4024-8867-FA737D46849F}"/>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A5858C89-2D55-41EA-9F44-D62A4CC1DF64}"/>
              </a:ext>
            </a:extLst>
          </p:cNvPr>
          <p:cNvSpPr>
            <a:spLocks noGrp="1"/>
          </p:cNvSpPr>
          <p:nvPr>
            <p:ph type="title" hasCustomPrompt="1"/>
          </p:nvPr>
        </p:nvSpPr>
        <p:spPr>
          <a:xfrm>
            <a:off x="6034268" y="2106503"/>
            <a:ext cx="4731333"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5" name="Content Placeholder 4">
            <a:extLst>
              <a:ext uri="{FF2B5EF4-FFF2-40B4-BE49-F238E27FC236}">
                <a16:creationId xmlns:a16="http://schemas.microsoft.com/office/drawing/2014/main" id="{4CB739D2-390D-42E9-9DBC-656AD59DB69E}"/>
              </a:ext>
            </a:extLst>
          </p:cNvPr>
          <p:cNvSpPr>
            <a:spLocks noGrp="1"/>
          </p:cNvSpPr>
          <p:nvPr>
            <p:ph sz="quarter" idx="15"/>
          </p:nvPr>
        </p:nvSpPr>
        <p:spPr>
          <a:xfrm>
            <a:off x="465138" y="855663"/>
            <a:ext cx="5103812" cy="540385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26DD7950-DEA4-4389-B28E-9C93FE6974AD}"/>
              </a:ext>
            </a:extLst>
          </p:cNvPr>
          <p:cNvSpPr>
            <a:spLocks noGrp="1"/>
          </p:cNvSpPr>
          <p:nvPr>
            <p:ph type="ftr" sz="quarter" idx="16"/>
          </p:nvPr>
        </p:nvSpPr>
        <p:spPr/>
        <p:txBody>
          <a:bodyPr/>
          <a:lstStyle/>
          <a:p>
            <a:r>
              <a:rPr lang="en-US" dirty="0"/>
              <a:t>Public</a:t>
            </a:r>
          </a:p>
        </p:txBody>
      </p:sp>
      <p:sp>
        <p:nvSpPr>
          <p:cNvPr id="10"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34268" y="2938943"/>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5673139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TEXT + 4 PICTURES (WHITE)">
    <p:bg>
      <p:bgPr>
        <a:solidFill>
          <a:schemeClr val="bg1"/>
        </a:solidFill>
        <a:effectLst/>
      </p:bgPr>
    </p:bg>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6924B38B-1B13-4E8D-9EB6-6C79A4DE7AB4}"/>
              </a:ext>
            </a:extLst>
          </p:cNvPr>
          <p:cNvSpPr>
            <a:spLocks noGrp="1"/>
          </p:cNvSpPr>
          <p:nvPr>
            <p:ph type="pic" sz="quarter" idx="10" hasCustomPrompt="1"/>
          </p:nvPr>
        </p:nvSpPr>
        <p:spPr>
          <a:xfrm>
            <a:off x="6123713" y="479853"/>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6" name="Picture Placeholder 6">
            <a:extLst>
              <a:ext uri="{FF2B5EF4-FFF2-40B4-BE49-F238E27FC236}">
                <a16:creationId xmlns:a16="http://schemas.microsoft.com/office/drawing/2014/main" id="{7BA1F123-BF9B-4BC3-BA5E-E256C1B03836}"/>
              </a:ext>
            </a:extLst>
          </p:cNvPr>
          <p:cNvSpPr>
            <a:spLocks noGrp="1"/>
          </p:cNvSpPr>
          <p:nvPr>
            <p:ph type="pic" sz="quarter" idx="11" hasCustomPrompt="1"/>
          </p:nvPr>
        </p:nvSpPr>
        <p:spPr>
          <a:xfrm>
            <a:off x="9005458" y="479852"/>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Picture Placeholder 6">
            <a:extLst>
              <a:ext uri="{FF2B5EF4-FFF2-40B4-BE49-F238E27FC236}">
                <a16:creationId xmlns:a16="http://schemas.microsoft.com/office/drawing/2014/main" id="{BA12437C-C534-4048-82B4-FBDAF867C87E}"/>
              </a:ext>
            </a:extLst>
          </p:cNvPr>
          <p:cNvSpPr>
            <a:spLocks noGrp="1"/>
          </p:cNvSpPr>
          <p:nvPr>
            <p:ph type="pic" sz="quarter" idx="12" hasCustomPrompt="1"/>
          </p:nvPr>
        </p:nvSpPr>
        <p:spPr>
          <a:xfrm>
            <a:off x="6123713" y="3597125"/>
            <a:ext cx="2770909" cy="2963003"/>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8" name="Picture Placeholder 6">
            <a:extLst>
              <a:ext uri="{FF2B5EF4-FFF2-40B4-BE49-F238E27FC236}">
                <a16:creationId xmlns:a16="http://schemas.microsoft.com/office/drawing/2014/main" id="{8471D2AD-853A-4A2C-A466-10D4DB23E5F2}"/>
              </a:ext>
            </a:extLst>
          </p:cNvPr>
          <p:cNvSpPr>
            <a:spLocks noGrp="1"/>
          </p:cNvSpPr>
          <p:nvPr>
            <p:ph type="pic" sz="quarter" idx="13" hasCustomPrompt="1"/>
          </p:nvPr>
        </p:nvSpPr>
        <p:spPr>
          <a:xfrm>
            <a:off x="9005458" y="3597124"/>
            <a:ext cx="2770909" cy="2963003"/>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34FCBD45-B89C-468E-AAA9-D102565343D0}"/>
              </a:ext>
            </a:extLst>
          </p:cNvPr>
          <p:cNvSpPr/>
          <p:nvPr userDrawn="1"/>
        </p:nvSpPr>
        <p:spPr>
          <a:xfrm rot="10800000">
            <a:off x="492783" y="263207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DC57B127-3A29-4E23-A813-D603C86D7245}"/>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3" name="Title 1">
            <a:extLst>
              <a:ext uri="{FF2B5EF4-FFF2-40B4-BE49-F238E27FC236}">
                <a16:creationId xmlns:a16="http://schemas.microsoft.com/office/drawing/2014/main" id="{2CED7F0C-2797-467D-BDE5-1423B9280031}"/>
              </a:ext>
            </a:extLst>
          </p:cNvPr>
          <p:cNvSpPr>
            <a:spLocks noGrp="1"/>
          </p:cNvSpPr>
          <p:nvPr>
            <p:ph type="title" hasCustomPrompt="1"/>
          </p:nvPr>
        </p:nvSpPr>
        <p:spPr>
          <a:xfrm>
            <a:off x="381612" y="2727873"/>
            <a:ext cx="5471165"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6A06DD58-24F6-494B-B02D-E9F8D66FF349}"/>
              </a:ext>
            </a:extLst>
          </p:cNvPr>
          <p:cNvSpPr>
            <a:spLocks noGrp="1"/>
          </p:cNvSpPr>
          <p:nvPr>
            <p:ph type="ftr" sz="quarter" idx="18"/>
          </p:nvPr>
        </p:nvSpPr>
        <p:spPr/>
        <p:txBody>
          <a:bodyPr/>
          <a:lstStyle/>
          <a:p>
            <a:r>
              <a:rPr lang="en-US" dirty="0"/>
              <a:t>Public</a:t>
            </a:r>
          </a:p>
        </p:txBody>
      </p:sp>
      <p:sp>
        <p:nvSpPr>
          <p:cNvPr id="11" name="Text Placeholder 10">
            <a:extLst>
              <a:ext uri="{FF2B5EF4-FFF2-40B4-BE49-F238E27FC236}">
                <a16:creationId xmlns:a16="http://schemas.microsoft.com/office/drawing/2014/main" id="{CD8D4805-0F35-453F-B425-C990A26FE27E}"/>
              </a:ext>
            </a:extLst>
          </p:cNvPr>
          <p:cNvSpPr>
            <a:spLocks noGrp="1"/>
          </p:cNvSpPr>
          <p:nvPr>
            <p:ph type="body" sz="quarter" idx="19"/>
          </p:nvPr>
        </p:nvSpPr>
        <p:spPr>
          <a:xfrm>
            <a:off x="381612" y="3477534"/>
            <a:ext cx="5471165"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56281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PICTURES (WHITE)">
    <p:bg>
      <p:bgPr>
        <a:solidFill>
          <a:schemeClr val="bg1"/>
        </a:solidFill>
        <a:effectLst/>
      </p:bgPr>
    </p:bg>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FEBDB4BC-DBF1-41FC-830F-8295DFFD2250}"/>
              </a:ext>
            </a:extLst>
          </p:cNvPr>
          <p:cNvSpPr>
            <a:spLocks noGrp="1"/>
          </p:cNvSpPr>
          <p:nvPr>
            <p:ph type="pic" sz="quarter" idx="10" hasCustomPrompt="1"/>
          </p:nvPr>
        </p:nvSpPr>
        <p:spPr>
          <a:xfrm>
            <a:off x="-8467"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Picture Placeholder 6">
            <a:extLst>
              <a:ext uri="{FF2B5EF4-FFF2-40B4-BE49-F238E27FC236}">
                <a16:creationId xmlns:a16="http://schemas.microsoft.com/office/drawing/2014/main" id="{F809F065-C071-426F-8A27-0F59FAEE1C3A}"/>
              </a:ext>
            </a:extLst>
          </p:cNvPr>
          <p:cNvSpPr>
            <a:spLocks noGrp="1"/>
          </p:cNvSpPr>
          <p:nvPr>
            <p:ph type="pic" sz="quarter" idx="11" hasCustomPrompt="1"/>
          </p:nvPr>
        </p:nvSpPr>
        <p:spPr>
          <a:xfrm>
            <a:off x="-8467" y="3429000"/>
            <a:ext cx="6096000" cy="3429000"/>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10" name="Picture Placeholder 6">
            <a:extLst>
              <a:ext uri="{FF2B5EF4-FFF2-40B4-BE49-F238E27FC236}">
                <a16:creationId xmlns:a16="http://schemas.microsoft.com/office/drawing/2014/main" id="{D51896D6-B039-419E-87A8-4162B820CCD6}"/>
              </a:ext>
            </a:extLst>
          </p:cNvPr>
          <p:cNvSpPr>
            <a:spLocks noGrp="1"/>
          </p:cNvSpPr>
          <p:nvPr>
            <p:ph type="pic" sz="quarter" idx="12" hasCustomPrompt="1"/>
          </p:nvPr>
        </p:nvSpPr>
        <p:spPr>
          <a:xfrm>
            <a:off x="6095999"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1" name="Picture Placeholder 6">
            <a:extLst>
              <a:ext uri="{FF2B5EF4-FFF2-40B4-BE49-F238E27FC236}">
                <a16:creationId xmlns:a16="http://schemas.microsoft.com/office/drawing/2014/main" id="{4A010283-8B93-4AFB-B8E0-BFD8C9E4662C}"/>
              </a:ext>
            </a:extLst>
          </p:cNvPr>
          <p:cNvSpPr>
            <a:spLocks noGrp="1"/>
          </p:cNvSpPr>
          <p:nvPr>
            <p:ph type="pic" sz="quarter" idx="13" hasCustomPrompt="1"/>
          </p:nvPr>
        </p:nvSpPr>
        <p:spPr>
          <a:xfrm>
            <a:off x="6095999" y="3429000"/>
            <a:ext cx="6096000" cy="3429000"/>
          </a:xfrm>
        </p:spPr>
        <p:txBody>
          <a:bodyPr>
            <a:normAutofit/>
          </a:bodyPr>
          <a:lstStyle>
            <a:lvl1pPr marL="0" indent="0">
              <a:buNone/>
              <a:defRPr sz="1600">
                <a:solidFill>
                  <a:schemeClr val="tx1"/>
                </a:solidFill>
                <a:latin typeface="+mn-lt"/>
              </a:defRPr>
            </a:lvl1pPr>
          </a:lstStyle>
          <a:p>
            <a:r>
              <a:rPr lang="en-US" dirty="0"/>
              <a:t>Click the icon to add image</a:t>
            </a:r>
          </a:p>
        </p:txBody>
      </p:sp>
    </p:spTree>
    <p:extLst>
      <p:ext uri="{BB962C8B-B14F-4D97-AF65-F5344CB8AC3E}">
        <p14:creationId xmlns:p14="http://schemas.microsoft.com/office/powerpoint/2010/main" val="38799391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NE MOCKUP + TITLE + TEXT (WHITE)">
    <p:bg>
      <p:bgPr>
        <a:solidFill>
          <a:schemeClr val="bg1"/>
        </a:solidFill>
        <a:effectLst/>
      </p:bgPr>
    </p:bg>
    <p:spTree>
      <p:nvGrpSpPr>
        <p:cNvPr id="1" name=""/>
        <p:cNvGrpSpPr/>
        <p:nvPr/>
      </p:nvGrpSpPr>
      <p:grpSpPr>
        <a:xfrm>
          <a:off x="0" y="0"/>
          <a:ext cx="0" cy="0"/>
          <a:chOff x="0" y="0"/>
          <a:chExt cx="0" cy="0"/>
        </a:xfrm>
      </p:grpSpPr>
      <p:pic>
        <p:nvPicPr>
          <p:cNvPr id="8" name="Picture 7" descr="A hand holding a cell phone&#10;&#10;Description generated with very high confidence">
            <a:extLst>
              <a:ext uri="{FF2B5EF4-FFF2-40B4-BE49-F238E27FC236}">
                <a16:creationId xmlns:a16="http://schemas.microsoft.com/office/drawing/2014/main" id="{968F4539-77B2-41EB-B956-9DE9248677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6144"/>
            <a:ext cx="4844716" cy="6319923"/>
          </a:xfrm>
          <a:prstGeom prst="rect">
            <a:avLst/>
          </a:prstGeom>
        </p:spPr>
      </p:pic>
      <p:sp>
        <p:nvSpPr>
          <p:cNvPr id="9" name="Picture Placeholder 6">
            <a:extLst>
              <a:ext uri="{FF2B5EF4-FFF2-40B4-BE49-F238E27FC236}">
                <a16:creationId xmlns:a16="http://schemas.microsoft.com/office/drawing/2014/main" id="{61884F0D-7AC1-43E4-95B8-B38B420A1979}"/>
              </a:ext>
            </a:extLst>
          </p:cNvPr>
          <p:cNvSpPr>
            <a:spLocks noGrp="1"/>
          </p:cNvSpPr>
          <p:nvPr>
            <p:ph type="pic" sz="quarter" idx="10" hasCustomPrompt="1"/>
          </p:nvPr>
        </p:nvSpPr>
        <p:spPr>
          <a:xfrm>
            <a:off x="1917032" y="1361400"/>
            <a:ext cx="2125580" cy="3695950"/>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C5AB809E-0545-4A1F-A00D-9927974DE2EC}"/>
              </a:ext>
            </a:extLst>
          </p:cNvPr>
          <p:cNvSpPr/>
          <p:nvPr userDrawn="1"/>
        </p:nvSpPr>
        <p:spPr>
          <a:xfrm rot="10800000">
            <a:off x="9947416" y="177250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 name="Footer Placeholder 2">
            <a:extLst>
              <a:ext uri="{FF2B5EF4-FFF2-40B4-BE49-F238E27FC236}">
                <a16:creationId xmlns:a16="http://schemas.microsoft.com/office/drawing/2014/main" id="{473CE7AC-B8CE-4F49-8708-8CF042F26799}"/>
              </a:ext>
            </a:extLst>
          </p:cNvPr>
          <p:cNvSpPr>
            <a:spLocks noGrp="1"/>
          </p:cNvSpPr>
          <p:nvPr>
            <p:ph type="ftr" sz="quarter" idx="13"/>
          </p:nvPr>
        </p:nvSpPr>
        <p:spPr/>
        <p:txBody>
          <a:bodyPr/>
          <a:lstStyle/>
          <a:p>
            <a:r>
              <a:rPr lang="en-US" dirty="0"/>
              <a:t>Public</a:t>
            </a:r>
          </a:p>
        </p:txBody>
      </p:sp>
      <p:sp>
        <p:nvSpPr>
          <p:cNvPr id="4" name="Slide Number Placeholder 3">
            <a:extLst>
              <a:ext uri="{FF2B5EF4-FFF2-40B4-BE49-F238E27FC236}">
                <a16:creationId xmlns:a16="http://schemas.microsoft.com/office/drawing/2014/main" id="{5F6074BF-CA7A-4C4C-AFA2-5FB623991936}"/>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4" name="Title 1">
            <a:extLst>
              <a:ext uri="{FF2B5EF4-FFF2-40B4-BE49-F238E27FC236}">
                <a16:creationId xmlns:a16="http://schemas.microsoft.com/office/drawing/2014/main" id="{4FD3777F-F0C0-4CA0-A412-33A10DBCBE03}"/>
              </a:ext>
            </a:extLst>
          </p:cNvPr>
          <p:cNvSpPr>
            <a:spLocks noGrp="1"/>
          </p:cNvSpPr>
          <p:nvPr>
            <p:ph type="title" hasCustomPrompt="1"/>
          </p:nvPr>
        </p:nvSpPr>
        <p:spPr>
          <a:xfrm>
            <a:off x="5061680" y="1853326"/>
            <a:ext cx="6316282" cy="618385"/>
          </a:xfrm>
        </p:spPr>
        <p:txBody>
          <a:bodyPr>
            <a:normAutofit/>
          </a:bodyPr>
          <a:lstStyle>
            <a:lvl1pPr algn="r">
              <a:defRPr sz="3600">
                <a:solidFill>
                  <a:schemeClr val="tx2"/>
                </a:solidFill>
              </a:defRPr>
            </a:lvl1pPr>
          </a:lstStyle>
          <a:p>
            <a:r>
              <a:rPr lang="en-US" dirty="0"/>
              <a:t>Title goes here</a:t>
            </a:r>
            <a:endParaRPr lang="en-GB" dirty="0"/>
          </a:p>
        </p:txBody>
      </p:sp>
      <p:sp>
        <p:nvSpPr>
          <p:cNvPr id="12" name="Text Placeholder 10">
            <a:extLst>
              <a:ext uri="{FF2B5EF4-FFF2-40B4-BE49-F238E27FC236}">
                <a16:creationId xmlns:a16="http://schemas.microsoft.com/office/drawing/2014/main" id="{CD8D4805-0F35-453F-B425-C990A26FE27E}"/>
              </a:ext>
            </a:extLst>
          </p:cNvPr>
          <p:cNvSpPr>
            <a:spLocks noGrp="1"/>
          </p:cNvSpPr>
          <p:nvPr>
            <p:ph type="body" sz="quarter" idx="15"/>
          </p:nvPr>
        </p:nvSpPr>
        <p:spPr>
          <a:xfrm>
            <a:off x="6032873" y="2648327"/>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208361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T MOCKUP + TITLE + TEXT (WHITE)">
    <p:bg>
      <p:bgPr>
        <a:solidFill>
          <a:schemeClr val="bg1"/>
        </a:solidFill>
        <a:effectLst/>
      </p:bgPr>
    </p:bg>
    <p:spTree>
      <p:nvGrpSpPr>
        <p:cNvPr id="1" name=""/>
        <p:cNvGrpSpPr/>
        <p:nvPr/>
      </p:nvGrpSpPr>
      <p:grpSpPr>
        <a:xfrm>
          <a:off x="0" y="0"/>
          <a:ext cx="0" cy="0"/>
          <a:chOff x="0" y="0"/>
          <a:chExt cx="0" cy="0"/>
        </a:xfrm>
      </p:grpSpPr>
      <p:pic>
        <p:nvPicPr>
          <p:cNvPr id="8" name="Picture 7" descr="A screenshot of a computer screen&#10;&#10;Description generated with very high confidence">
            <a:extLst>
              <a:ext uri="{FF2B5EF4-FFF2-40B4-BE49-F238E27FC236}">
                <a16:creationId xmlns:a16="http://schemas.microsoft.com/office/drawing/2014/main" id="{9E7B9390-F86C-4587-9569-EB2D9A2ED446}"/>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t="1" b="49999"/>
          <a:stretch/>
        </p:blipFill>
        <p:spPr>
          <a:xfrm>
            <a:off x="4848672" y="1658902"/>
            <a:ext cx="7013006" cy="5199098"/>
          </a:xfrm>
          <a:prstGeom prst="rect">
            <a:avLst/>
          </a:prstGeom>
        </p:spPr>
      </p:pic>
      <p:sp>
        <p:nvSpPr>
          <p:cNvPr id="9" name="Picture Placeholder 6">
            <a:extLst>
              <a:ext uri="{FF2B5EF4-FFF2-40B4-BE49-F238E27FC236}">
                <a16:creationId xmlns:a16="http://schemas.microsoft.com/office/drawing/2014/main" id="{EC628F1F-512D-45FB-B9B0-A1506C3C9A66}"/>
              </a:ext>
            </a:extLst>
          </p:cNvPr>
          <p:cNvSpPr>
            <a:spLocks noGrp="1"/>
          </p:cNvSpPr>
          <p:nvPr>
            <p:ph type="pic" sz="quarter" idx="10" hasCustomPrompt="1"/>
          </p:nvPr>
        </p:nvSpPr>
        <p:spPr>
          <a:xfrm>
            <a:off x="5220247" y="2680856"/>
            <a:ext cx="6251317" cy="4177144"/>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9CEB1CE8-E00A-4467-A57F-95D4A003F22E}"/>
              </a:ext>
            </a:extLst>
          </p:cNvPr>
          <p:cNvSpPr/>
          <p:nvPr userDrawn="1"/>
        </p:nvSpPr>
        <p:spPr>
          <a:xfrm rot="10800000">
            <a:off x="721395" y="847897"/>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1FB5D421-9251-4442-A0D3-54B830C3FDD1}"/>
              </a:ext>
            </a:extLst>
          </p:cNvPr>
          <p:cNvSpPr>
            <a:spLocks noGrp="1"/>
          </p:cNvSpPr>
          <p:nvPr>
            <p:ph type="title" hasCustomPrompt="1"/>
          </p:nvPr>
        </p:nvSpPr>
        <p:spPr>
          <a:xfrm>
            <a:off x="622835" y="954577"/>
            <a:ext cx="10515600" cy="618385"/>
          </a:xfrm>
        </p:spPr>
        <p:txBody>
          <a:bodyPr>
            <a:normAutofit/>
          </a:bodyPr>
          <a:lstStyle>
            <a:lvl1pPr algn="l">
              <a:defRPr sz="3600">
                <a:solidFill>
                  <a:schemeClr val="tx1"/>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FFF4F98-2A4B-4EF3-AD03-BE8E70974BC9}"/>
              </a:ext>
            </a:extLst>
          </p:cNvPr>
          <p:cNvSpPr>
            <a:spLocks noGrp="1"/>
          </p:cNvSpPr>
          <p:nvPr>
            <p:ph type="ftr" sz="quarter" idx="12"/>
          </p:nvPr>
        </p:nvSpPr>
        <p:spPr/>
        <p:txBody>
          <a:bodyPr/>
          <a:lstStyle/>
          <a:p>
            <a:r>
              <a:rPr lang="en-US" dirty="0"/>
              <a:t>Public</a:t>
            </a:r>
          </a:p>
        </p:txBody>
      </p:sp>
      <p:sp>
        <p:nvSpPr>
          <p:cNvPr id="3" name="Slide Number Placeholder 2">
            <a:extLst>
              <a:ext uri="{FF2B5EF4-FFF2-40B4-BE49-F238E27FC236}">
                <a16:creationId xmlns:a16="http://schemas.microsoft.com/office/drawing/2014/main" id="{0D9CA01B-7BF9-4335-8D14-4B9774A7E0F8}"/>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2" name="Text Placeholder 10">
            <a:extLst>
              <a:ext uri="{FF2B5EF4-FFF2-40B4-BE49-F238E27FC236}">
                <a16:creationId xmlns:a16="http://schemas.microsoft.com/office/drawing/2014/main" id="{CD8D4805-0F35-453F-B425-C990A26FE27E}"/>
              </a:ext>
            </a:extLst>
          </p:cNvPr>
          <p:cNvSpPr>
            <a:spLocks noGrp="1"/>
          </p:cNvSpPr>
          <p:nvPr>
            <p:ph type="body" sz="quarter" idx="14"/>
          </p:nvPr>
        </p:nvSpPr>
        <p:spPr>
          <a:xfrm>
            <a:off x="622836" y="1686835"/>
            <a:ext cx="4062376" cy="507925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0585725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TEXT BUBBLES + 3 PICTURES (WHITE)">
    <p:bg>
      <p:bgPr>
        <a:solidFill>
          <a:schemeClr val="bg1"/>
        </a:solidFill>
        <a:effectLst/>
      </p:bgPr>
    </p:bg>
    <p:spTree>
      <p:nvGrpSpPr>
        <p:cNvPr id="1" name=""/>
        <p:cNvGrpSpPr/>
        <p:nvPr/>
      </p:nvGrpSpPr>
      <p:grpSpPr>
        <a:xfrm>
          <a:off x="0" y="0"/>
          <a:ext cx="0" cy="0"/>
          <a:chOff x="0" y="0"/>
          <a:chExt cx="0" cy="0"/>
        </a:xfrm>
      </p:grpSpPr>
      <p:sp>
        <p:nvSpPr>
          <p:cNvPr id="20" name="Rounded Rectangular Callout 5">
            <a:extLst>
              <a:ext uri="{FF2B5EF4-FFF2-40B4-BE49-F238E27FC236}">
                <a16:creationId xmlns:a16="http://schemas.microsoft.com/office/drawing/2014/main" id="{54EC0FDB-0F09-4109-8127-D85D90995BE0}"/>
              </a:ext>
            </a:extLst>
          </p:cNvPr>
          <p:cNvSpPr/>
          <p:nvPr userDrawn="1"/>
        </p:nvSpPr>
        <p:spPr>
          <a:xfrm>
            <a:off x="7932013" y="970670"/>
            <a:ext cx="3050248" cy="1732249"/>
          </a:xfrm>
          <a:prstGeom prst="wedgeRectCallout">
            <a:avLst/>
          </a:prstGeom>
          <a:solidFill>
            <a:schemeClr val="bg1"/>
          </a:solidFill>
          <a:ln w="57150">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21" name="Rounded Rectangular Callout 7">
            <a:extLst>
              <a:ext uri="{FF2B5EF4-FFF2-40B4-BE49-F238E27FC236}">
                <a16:creationId xmlns:a16="http://schemas.microsoft.com/office/drawing/2014/main" id="{B4137ECA-1208-4BD8-9AFD-CBB968C64D21}"/>
              </a:ext>
            </a:extLst>
          </p:cNvPr>
          <p:cNvSpPr/>
          <p:nvPr userDrawn="1"/>
        </p:nvSpPr>
        <p:spPr>
          <a:xfrm>
            <a:off x="4563411" y="970670"/>
            <a:ext cx="3050248" cy="1732249"/>
          </a:xfrm>
          <a:prstGeom prst="wedgeRectCallout">
            <a:avLst/>
          </a:prstGeom>
          <a:solidFill>
            <a:schemeClr val="bg1"/>
          </a:solidFill>
          <a:ln w="57150">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22" name="Rounded Rectangular Callout 9">
            <a:extLst>
              <a:ext uri="{FF2B5EF4-FFF2-40B4-BE49-F238E27FC236}">
                <a16:creationId xmlns:a16="http://schemas.microsoft.com/office/drawing/2014/main" id="{554B4D09-41DA-4B03-ACB9-71D3C7F633AD}"/>
              </a:ext>
            </a:extLst>
          </p:cNvPr>
          <p:cNvSpPr/>
          <p:nvPr userDrawn="1"/>
        </p:nvSpPr>
        <p:spPr>
          <a:xfrm>
            <a:off x="1194809" y="970670"/>
            <a:ext cx="3050248" cy="1732249"/>
          </a:xfrm>
          <a:prstGeom prst="wedgeRectCallout">
            <a:avLst/>
          </a:prstGeom>
          <a:solidFill>
            <a:schemeClr val="bg1"/>
          </a:solidFill>
          <a:ln w="57150">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3" name="Footer Placeholder 2">
            <a:extLst>
              <a:ext uri="{FF2B5EF4-FFF2-40B4-BE49-F238E27FC236}">
                <a16:creationId xmlns:a16="http://schemas.microsoft.com/office/drawing/2014/main" id="{6D2BE8D3-B919-45E9-B4BC-6BC37544FD1C}"/>
              </a:ext>
            </a:extLst>
          </p:cNvPr>
          <p:cNvSpPr>
            <a:spLocks noGrp="1"/>
          </p:cNvSpPr>
          <p:nvPr>
            <p:ph type="ftr" sz="quarter" idx="15"/>
          </p:nvPr>
        </p:nvSpPr>
        <p:spPr/>
        <p:txBody>
          <a:bodyPr/>
          <a:lstStyle/>
          <a:p>
            <a:r>
              <a:rPr lang="en-US" dirty="0"/>
              <a:t>Public</a:t>
            </a:r>
          </a:p>
        </p:txBody>
      </p:sp>
      <p:sp>
        <p:nvSpPr>
          <p:cNvPr id="4" name="Slide Number Placeholder 3">
            <a:extLst>
              <a:ext uri="{FF2B5EF4-FFF2-40B4-BE49-F238E27FC236}">
                <a16:creationId xmlns:a16="http://schemas.microsoft.com/office/drawing/2014/main" id="{E72FD01F-A3E5-4910-8BA2-1AE83B09EEF1}"/>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A390F0F5-BFBC-40F3-9DF9-566A3EDEEB04}"/>
              </a:ext>
            </a:extLst>
          </p:cNvPr>
          <p:cNvSpPr>
            <a:spLocks noGrp="1"/>
          </p:cNvSpPr>
          <p:nvPr>
            <p:ph type="body" sz="quarter" idx="17"/>
          </p:nvPr>
        </p:nvSpPr>
        <p:spPr>
          <a:xfrm>
            <a:off x="1382681" y="1151601"/>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893CBBDB-4190-46E2-8B80-EB745C13C51B}"/>
              </a:ext>
            </a:extLst>
          </p:cNvPr>
          <p:cNvSpPr>
            <a:spLocks noGrp="1"/>
          </p:cNvSpPr>
          <p:nvPr>
            <p:ph type="body" sz="quarter" idx="18"/>
          </p:nvPr>
        </p:nvSpPr>
        <p:spPr>
          <a:xfrm>
            <a:off x="4743257" y="1140747"/>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0F28CE43-1EF0-4B55-B67F-869012DF8F51}"/>
              </a:ext>
            </a:extLst>
          </p:cNvPr>
          <p:cNvSpPr>
            <a:spLocks noGrp="1"/>
          </p:cNvSpPr>
          <p:nvPr>
            <p:ph type="body" sz="quarter" idx="19"/>
          </p:nvPr>
        </p:nvSpPr>
        <p:spPr>
          <a:xfrm>
            <a:off x="8111859" y="1140747"/>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4" name="Picture Placeholder 14">
            <a:extLst>
              <a:ext uri="{FF2B5EF4-FFF2-40B4-BE49-F238E27FC236}">
                <a16:creationId xmlns:a16="http://schemas.microsoft.com/office/drawing/2014/main" id="{1E0E378D-D363-4E4F-B5B4-05D780B367EC}"/>
              </a:ext>
            </a:extLst>
          </p:cNvPr>
          <p:cNvSpPr>
            <a:spLocks noGrp="1"/>
          </p:cNvSpPr>
          <p:nvPr>
            <p:ph type="pic" sz="quarter" idx="11"/>
          </p:nvPr>
        </p:nvSpPr>
        <p:spPr>
          <a:xfrm>
            <a:off x="1422930" y="3366655"/>
            <a:ext cx="2594006" cy="2323996"/>
          </a:xfrm>
          <a:prstGeom prst="hexagon">
            <a:avLst/>
          </a:prstGeom>
          <a:solidFill>
            <a:schemeClr val="bg2"/>
          </a:solidFill>
          <a:ln w="57150">
            <a:solidFill>
              <a:schemeClr val="accent2"/>
            </a:solidFill>
          </a:ln>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18" name="Picture Placeholder 15">
            <a:extLst>
              <a:ext uri="{FF2B5EF4-FFF2-40B4-BE49-F238E27FC236}">
                <a16:creationId xmlns:a16="http://schemas.microsoft.com/office/drawing/2014/main" id="{6D312337-0EA3-4322-82A6-3366CA52FBC8}"/>
              </a:ext>
            </a:extLst>
          </p:cNvPr>
          <p:cNvSpPr>
            <a:spLocks noGrp="1"/>
          </p:cNvSpPr>
          <p:nvPr>
            <p:ph type="pic" sz="quarter" idx="12"/>
          </p:nvPr>
        </p:nvSpPr>
        <p:spPr>
          <a:xfrm>
            <a:off x="4791532" y="3366655"/>
            <a:ext cx="2594006" cy="2323996"/>
          </a:xfrm>
          <a:prstGeom prst="hexagon">
            <a:avLst/>
          </a:prstGeom>
          <a:solidFill>
            <a:schemeClr val="bg2"/>
          </a:solidFill>
          <a:ln w="57150">
            <a:solidFill>
              <a:schemeClr val="accent6"/>
            </a:solidFill>
          </a:ln>
          <a:effectLst>
            <a:outerShdw blurRad="444500" dist="317500" dir="8100000" algn="tl"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19" name="Picture Placeholder 16">
            <a:extLst>
              <a:ext uri="{FF2B5EF4-FFF2-40B4-BE49-F238E27FC236}">
                <a16:creationId xmlns:a16="http://schemas.microsoft.com/office/drawing/2014/main" id="{5CDB373A-06BE-452A-A3EF-25E37DA21AD1}"/>
              </a:ext>
            </a:extLst>
          </p:cNvPr>
          <p:cNvSpPr>
            <a:spLocks noGrp="1"/>
          </p:cNvSpPr>
          <p:nvPr>
            <p:ph type="pic" sz="quarter" idx="13"/>
          </p:nvPr>
        </p:nvSpPr>
        <p:spPr>
          <a:xfrm>
            <a:off x="8160134" y="3366655"/>
            <a:ext cx="2594006" cy="2323996"/>
          </a:xfrm>
          <a:prstGeom prst="hexagon">
            <a:avLst/>
          </a:prstGeom>
          <a:solidFill>
            <a:schemeClr val="bg2"/>
          </a:solidFill>
          <a:ln w="57150">
            <a:solidFill>
              <a:schemeClr val="accent5"/>
            </a:solidFill>
          </a:ln>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Tree>
    <p:extLst>
      <p:ext uri="{BB962C8B-B14F-4D97-AF65-F5344CB8AC3E}">
        <p14:creationId xmlns:p14="http://schemas.microsoft.com/office/powerpoint/2010/main" val="1309601130"/>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TEXTBOXES BELOW + 3 PICTURES (WHITE)">
    <p:bg>
      <p:bgPr>
        <a:solidFill>
          <a:schemeClr val="bg1"/>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1194809"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16" name="Picture Placeholder 15"/>
          <p:cNvSpPr>
            <a:spLocks noGrp="1"/>
          </p:cNvSpPr>
          <p:nvPr>
            <p:ph type="pic" sz="quarter" idx="12"/>
          </p:nvPr>
        </p:nvSpPr>
        <p:spPr>
          <a:xfrm>
            <a:off x="4563411"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17" name="Picture Placeholder 16"/>
          <p:cNvSpPr>
            <a:spLocks noGrp="1"/>
          </p:cNvSpPr>
          <p:nvPr>
            <p:ph type="pic" sz="quarter" idx="13"/>
          </p:nvPr>
        </p:nvSpPr>
        <p:spPr>
          <a:xfrm>
            <a:off x="7932013"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6" name="Rectangle 5"/>
          <p:cNvSpPr/>
          <p:nvPr userDrawn="1"/>
        </p:nvSpPr>
        <p:spPr>
          <a:xfrm>
            <a:off x="7932013" y="4179170"/>
            <a:ext cx="3050248" cy="1732249"/>
          </a:xfrm>
          <a:prstGeom prst="rect">
            <a:avLst/>
          </a:prstGeom>
          <a:solidFill>
            <a:schemeClr val="accent1"/>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userDrawn="1"/>
        </p:nvSpPr>
        <p:spPr>
          <a:xfrm>
            <a:off x="4563411" y="4179170"/>
            <a:ext cx="3050248" cy="1732249"/>
          </a:xfrm>
          <a:prstGeom prst="rect">
            <a:avLst/>
          </a:prstGeom>
          <a:solidFill>
            <a:schemeClr val="accent3"/>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userDrawn="1"/>
        </p:nvSpPr>
        <p:spPr>
          <a:xfrm>
            <a:off x="1194809" y="4179170"/>
            <a:ext cx="3050248" cy="1732249"/>
          </a:xfrm>
          <a:prstGeom prst="rect">
            <a:avLst/>
          </a:prstGeom>
          <a:solidFill>
            <a:schemeClr val="accent2"/>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3" name="Footer Placeholder 2">
            <a:extLst>
              <a:ext uri="{FF2B5EF4-FFF2-40B4-BE49-F238E27FC236}">
                <a16:creationId xmlns:a16="http://schemas.microsoft.com/office/drawing/2014/main" id="{69AD5B70-216B-4E48-A7AB-DA1033A3D2D7}"/>
              </a:ext>
            </a:extLst>
          </p:cNvPr>
          <p:cNvSpPr>
            <a:spLocks noGrp="1"/>
          </p:cNvSpPr>
          <p:nvPr>
            <p:ph type="ftr" sz="quarter" idx="15"/>
          </p:nvPr>
        </p:nvSpPr>
        <p:spPr/>
        <p:txBody>
          <a:bodyPr/>
          <a:lstStyle/>
          <a:p>
            <a:r>
              <a:rPr lang="en-US" dirty="0"/>
              <a:t>Public</a:t>
            </a:r>
          </a:p>
        </p:txBody>
      </p:sp>
      <p:sp>
        <p:nvSpPr>
          <p:cNvPr id="4" name="Slide Number Placeholder 3">
            <a:extLst>
              <a:ext uri="{FF2B5EF4-FFF2-40B4-BE49-F238E27FC236}">
                <a16:creationId xmlns:a16="http://schemas.microsoft.com/office/drawing/2014/main" id="{75F737B3-5ABA-4D43-B460-5E283D144CDB}"/>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527F08A6-A843-4A3B-91B3-61A2E7646AEF}"/>
              </a:ext>
            </a:extLst>
          </p:cNvPr>
          <p:cNvSpPr>
            <a:spLocks noGrp="1"/>
          </p:cNvSpPr>
          <p:nvPr>
            <p:ph type="body" sz="quarter" idx="17"/>
          </p:nvPr>
        </p:nvSpPr>
        <p:spPr>
          <a:xfrm>
            <a:off x="1257990" y="4243936"/>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7E4B4048-FB58-4B91-8529-2B859672A18C}"/>
              </a:ext>
            </a:extLst>
          </p:cNvPr>
          <p:cNvSpPr>
            <a:spLocks noGrp="1"/>
          </p:cNvSpPr>
          <p:nvPr>
            <p:ph type="body" sz="quarter" idx="18"/>
          </p:nvPr>
        </p:nvSpPr>
        <p:spPr>
          <a:xfrm>
            <a:off x="4626879"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DBA3ACD-02F7-4B00-80A4-1A55C2BE83F8}"/>
              </a:ext>
            </a:extLst>
          </p:cNvPr>
          <p:cNvSpPr>
            <a:spLocks noGrp="1"/>
          </p:cNvSpPr>
          <p:nvPr>
            <p:ph type="body" sz="quarter" idx="19"/>
          </p:nvPr>
        </p:nvSpPr>
        <p:spPr>
          <a:xfrm>
            <a:off x="7995481"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60383359"/>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TEXTBOXES ABOVE + 3 PICTURES (WHITE)">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7932013" y="970670"/>
            <a:ext cx="3050248" cy="1732249"/>
          </a:xfrm>
          <a:prstGeom prst="rect">
            <a:avLst/>
          </a:prstGeom>
          <a:solidFill>
            <a:schemeClr val="accent1"/>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userDrawn="1"/>
        </p:nvSpPr>
        <p:spPr>
          <a:xfrm>
            <a:off x="4563411" y="970670"/>
            <a:ext cx="3050248" cy="1732249"/>
          </a:xfrm>
          <a:prstGeom prst="rect">
            <a:avLst/>
          </a:prstGeom>
          <a:solidFill>
            <a:schemeClr val="accent3"/>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userDrawn="1"/>
        </p:nvSpPr>
        <p:spPr>
          <a:xfrm>
            <a:off x="1194809" y="970670"/>
            <a:ext cx="3050248" cy="1732249"/>
          </a:xfrm>
          <a:prstGeom prst="rect">
            <a:avLst/>
          </a:prstGeom>
          <a:solidFill>
            <a:schemeClr val="accent2"/>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5" name="Picture Placeholder 14"/>
          <p:cNvSpPr>
            <a:spLocks noGrp="1"/>
          </p:cNvSpPr>
          <p:nvPr>
            <p:ph type="pic" sz="quarter" idx="11"/>
          </p:nvPr>
        </p:nvSpPr>
        <p:spPr>
          <a:xfrm>
            <a:off x="1194809"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16" name="Picture Placeholder 15"/>
          <p:cNvSpPr>
            <a:spLocks noGrp="1"/>
          </p:cNvSpPr>
          <p:nvPr>
            <p:ph type="pic" sz="quarter" idx="12"/>
          </p:nvPr>
        </p:nvSpPr>
        <p:spPr>
          <a:xfrm>
            <a:off x="4563411"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17" name="Picture Placeholder 16"/>
          <p:cNvSpPr>
            <a:spLocks noGrp="1"/>
          </p:cNvSpPr>
          <p:nvPr>
            <p:ph type="pic" sz="quarter" idx="13"/>
          </p:nvPr>
        </p:nvSpPr>
        <p:spPr>
          <a:xfrm>
            <a:off x="7932013"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3" name="Footer Placeholder 2">
            <a:extLst>
              <a:ext uri="{FF2B5EF4-FFF2-40B4-BE49-F238E27FC236}">
                <a16:creationId xmlns:a16="http://schemas.microsoft.com/office/drawing/2014/main" id="{11359524-C1FE-46C0-94B1-0947AB8F8BAE}"/>
              </a:ext>
            </a:extLst>
          </p:cNvPr>
          <p:cNvSpPr>
            <a:spLocks noGrp="1"/>
          </p:cNvSpPr>
          <p:nvPr>
            <p:ph type="ftr" sz="quarter" idx="15"/>
          </p:nvPr>
        </p:nvSpPr>
        <p:spPr/>
        <p:txBody>
          <a:bodyPr/>
          <a:lstStyle/>
          <a:p>
            <a:r>
              <a:rPr lang="en-US" dirty="0"/>
              <a:t>Public</a:t>
            </a:r>
          </a:p>
        </p:txBody>
      </p:sp>
      <p:sp>
        <p:nvSpPr>
          <p:cNvPr id="4" name="Slide Number Placeholder 3">
            <a:extLst>
              <a:ext uri="{FF2B5EF4-FFF2-40B4-BE49-F238E27FC236}">
                <a16:creationId xmlns:a16="http://schemas.microsoft.com/office/drawing/2014/main" id="{DB09E122-18B5-4F93-8453-62CD547BDBB6}"/>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70C2B941-B60A-418B-A2F7-10035EC8D8F6}"/>
              </a:ext>
            </a:extLst>
          </p:cNvPr>
          <p:cNvSpPr>
            <a:spLocks noGrp="1"/>
          </p:cNvSpPr>
          <p:nvPr>
            <p:ph type="body" sz="quarter" idx="17"/>
          </p:nvPr>
        </p:nvSpPr>
        <p:spPr>
          <a:xfrm>
            <a:off x="1258277"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A5342ADD-3056-454C-ACDA-B99EA97BC34F}"/>
              </a:ext>
            </a:extLst>
          </p:cNvPr>
          <p:cNvSpPr>
            <a:spLocks noGrp="1"/>
          </p:cNvSpPr>
          <p:nvPr>
            <p:ph type="body" sz="quarter" idx="18"/>
          </p:nvPr>
        </p:nvSpPr>
        <p:spPr>
          <a:xfrm>
            <a:off x="4626879"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5F036DF-7B91-45FD-A1EA-5B08B6C3FC50}"/>
              </a:ext>
            </a:extLst>
          </p:cNvPr>
          <p:cNvSpPr>
            <a:spLocks noGrp="1"/>
          </p:cNvSpPr>
          <p:nvPr>
            <p:ph type="body" sz="quarter" idx="19"/>
          </p:nvPr>
        </p:nvSpPr>
        <p:spPr>
          <a:xfrm>
            <a:off x="7995481"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16512073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SECTION TITLE 5">
    <p:bg>
      <p:bgPr>
        <a:solidFill>
          <a:srgbClr val="EEFC4A"/>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E1D9C3-CC0F-4B47-AAD9-0B3A9D190D28}"/>
              </a:ext>
            </a:extLst>
          </p:cNvPr>
          <p:cNvSpPr/>
          <p:nvPr userDrawn="1"/>
        </p:nvSpPr>
        <p:spPr>
          <a:xfrm>
            <a:off x="0" y="0"/>
            <a:ext cx="12192000" cy="2032000"/>
          </a:xfrm>
          <a:prstGeom prst="rect">
            <a:avLst/>
          </a:prstGeom>
          <a:solidFill>
            <a:srgbClr val="EEFC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6" name="Title 1">
            <a:extLst>
              <a:ext uri="{FF2B5EF4-FFF2-40B4-BE49-F238E27FC236}">
                <a16:creationId xmlns:a16="http://schemas.microsoft.com/office/drawing/2014/main" id="{7A0237E5-EB5F-4D92-A325-2D8248485A05}"/>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E4629394-024A-43D7-899A-973641E8E8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2BB7BD19-6AD8-4D6D-AEA8-9F526A357729}"/>
              </a:ext>
            </a:extLst>
          </p:cNvPr>
          <p:cNvSpPr>
            <a:spLocks noGrp="1"/>
          </p:cNvSpPr>
          <p:nvPr>
            <p:ph type="ftr" sz="quarter" idx="12"/>
          </p:nvPr>
        </p:nvSpPr>
        <p:spPr/>
        <p:txBody>
          <a:bodyPr/>
          <a:lstStyle/>
          <a:p>
            <a:r>
              <a:rPr lang="en-US" dirty="0"/>
              <a:t>Public</a:t>
            </a:r>
          </a:p>
        </p:txBody>
      </p:sp>
    </p:spTree>
    <p:extLst>
      <p:ext uri="{BB962C8B-B14F-4D97-AF65-F5344CB8AC3E}">
        <p14:creationId xmlns:p14="http://schemas.microsoft.com/office/powerpoint/2010/main" val="29746524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4 TEXTBOXES + 4 PICTURES (WHITE)">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6294120" y="1248229"/>
            <a:ext cx="2745806" cy="2283394"/>
          </a:xfrm>
          <a:prstGeom prst="rect">
            <a:avLst/>
          </a:prstGeom>
          <a:solidFill>
            <a:schemeClr val="accent3"/>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1" name="Rectangle 10"/>
          <p:cNvSpPr/>
          <p:nvPr userDrawn="1"/>
        </p:nvSpPr>
        <p:spPr>
          <a:xfrm>
            <a:off x="6294120" y="3723129"/>
            <a:ext cx="2745806" cy="2283394"/>
          </a:xfrm>
          <a:prstGeom prst="rect">
            <a:avLst/>
          </a:prstGeom>
          <a:solidFill>
            <a:schemeClr val="accent1"/>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3" name="Rectangle 12"/>
          <p:cNvSpPr/>
          <p:nvPr userDrawn="1"/>
        </p:nvSpPr>
        <p:spPr>
          <a:xfrm>
            <a:off x="3404497" y="1248229"/>
            <a:ext cx="2716354" cy="2283394"/>
          </a:xfrm>
          <a:prstGeom prst="rect">
            <a:avLst/>
          </a:prstGeom>
          <a:solidFill>
            <a:schemeClr val="accent2"/>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2" name="Rectangle 11"/>
          <p:cNvSpPr/>
          <p:nvPr userDrawn="1"/>
        </p:nvSpPr>
        <p:spPr>
          <a:xfrm>
            <a:off x="3404497" y="3723129"/>
            <a:ext cx="2716353" cy="2283394"/>
          </a:xfrm>
          <a:prstGeom prst="rect">
            <a:avLst/>
          </a:prstGeom>
          <a:solidFill>
            <a:schemeClr val="accent5"/>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26" name="Picture Placeholder 25"/>
          <p:cNvSpPr>
            <a:spLocks noGrp="1"/>
          </p:cNvSpPr>
          <p:nvPr>
            <p:ph type="pic" sz="quarter" idx="11"/>
          </p:nvPr>
        </p:nvSpPr>
        <p:spPr>
          <a:xfrm>
            <a:off x="9039926" y="12482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25" name="Picture Placeholder 24"/>
          <p:cNvSpPr>
            <a:spLocks noGrp="1"/>
          </p:cNvSpPr>
          <p:nvPr>
            <p:ph type="pic" sz="quarter" idx="12"/>
          </p:nvPr>
        </p:nvSpPr>
        <p:spPr>
          <a:xfrm>
            <a:off x="1091651" y="1248229"/>
            <a:ext cx="2312846"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24" name="Picture Placeholder 23"/>
          <p:cNvSpPr>
            <a:spLocks noGrp="1"/>
          </p:cNvSpPr>
          <p:nvPr>
            <p:ph type="pic" sz="quarter" idx="13"/>
          </p:nvPr>
        </p:nvSpPr>
        <p:spPr>
          <a:xfrm>
            <a:off x="1091651" y="3723129"/>
            <a:ext cx="2312847"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10" name="Picture Placeholder 24"/>
          <p:cNvSpPr>
            <a:spLocks noGrp="1"/>
          </p:cNvSpPr>
          <p:nvPr>
            <p:ph type="pic" sz="quarter" idx="14"/>
          </p:nvPr>
        </p:nvSpPr>
        <p:spPr>
          <a:xfrm>
            <a:off x="9039926" y="37231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dirty="0"/>
              <a:t>Click icon to add picture</a:t>
            </a:r>
          </a:p>
        </p:txBody>
      </p:sp>
      <p:sp>
        <p:nvSpPr>
          <p:cNvPr id="3" name="Footer Placeholder 2">
            <a:extLst>
              <a:ext uri="{FF2B5EF4-FFF2-40B4-BE49-F238E27FC236}">
                <a16:creationId xmlns:a16="http://schemas.microsoft.com/office/drawing/2014/main" id="{8D63A27B-6555-4849-8689-C8332E05F896}"/>
              </a:ext>
            </a:extLst>
          </p:cNvPr>
          <p:cNvSpPr>
            <a:spLocks noGrp="1"/>
          </p:cNvSpPr>
          <p:nvPr>
            <p:ph type="ftr" sz="quarter" idx="16"/>
          </p:nvPr>
        </p:nvSpPr>
        <p:spPr/>
        <p:txBody>
          <a:bodyPr/>
          <a:lstStyle/>
          <a:p>
            <a:r>
              <a:rPr lang="en-US" dirty="0"/>
              <a:t>Public</a:t>
            </a:r>
          </a:p>
        </p:txBody>
      </p:sp>
      <p:sp>
        <p:nvSpPr>
          <p:cNvPr id="4" name="Slide Number Placeholder 3">
            <a:extLst>
              <a:ext uri="{FF2B5EF4-FFF2-40B4-BE49-F238E27FC236}">
                <a16:creationId xmlns:a16="http://schemas.microsoft.com/office/drawing/2014/main" id="{8AEABDF8-89AA-42B5-BA3C-F823BE9F3262}"/>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4" name="Text Placeholder 10">
            <a:extLst>
              <a:ext uri="{FF2B5EF4-FFF2-40B4-BE49-F238E27FC236}">
                <a16:creationId xmlns:a16="http://schemas.microsoft.com/office/drawing/2014/main" id="{97040800-F6CB-42FC-BAE2-F7E484D569A8}"/>
              </a:ext>
            </a:extLst>
          </p:cNvPr>
          <p:cNvSpPr>
            <a:spLocks noGrp="1"/>
          </p:cNvSpPr>
          <p:nvPr>
            <p:ph type="body" sz="quarter" idx="18"/>
          </p:nvPr>
        </p:nvSpPr>
        <p:spPr>
          <a:xfrm>
            <a:off x="3471865"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5" name="Text Placeholder 10">
            <a:extLst>
              <a:ext uri="{FF2B5EF4-FFF2-40B4-BE49-F238E27FC236}">
                <a16:creationId xmlns:a16="http://schemas.microsoft.com/office/drawing/2014/main" id="{2AB4CCCB-48A5-4F99-9431-B8F87868270B}"/>
              </a:ext>
            </a:extLst>
          </p:cNvPr>
          <p:cNvSpPr>
            <a:spLocks noGrp="1"/>
          </p:cNvSpPr>
          <p:nvPr>
            <p:ph type="body" sz="quarter" idx="19"/>
          </p:nvPr>
        </p:nvSpPr>
        <p:spPr>
          <a:xfrm>
            <a:off x="346861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7" name="Text Placeholder 10">
            <a:extLst>
              <a:ext uri="{FF2B5EF4-FFF2-40B4-BE49-F238E27FC236}">
                <a16:creationId xmlns:a16="http://schemas.microsoft.com/office/drawing/2014/main" id="{B74FA075-137B-4089-AB56-85B3BD85FF1A}"/>
              </a:ext>
            </a:extLst>
          </p:cNvPr>
          <p:cNvSpPr>
            <a:spLocks noGrp="1"/>
          </p:cNvSpPr>
          <p:nvPr>
            <p:ph type="body" sz="quarter" idx="20"/>
          </p:nvPr>
        </p:nvSpPr>
        <p:spPr>
          <a:xfrm>
            <a:off x="6372967"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EBC937DA-A460-4624-90B6-6CC8767B9E11}"/>
              </a:ext>
            </a:extLst>
          </p:cNvPr>
          <p:cNvSpPr>
            <a:spLocks noGrp="1"/>
          </p:cNvSpPr>
          <p:nvPr>
            <p:ph type="body" sz="quarter" idx="21"/>
          </p:nvPr>
        </p:nvSpPr>
        <p:spPr>
          <a:xfrm>
            <a:off x="637296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3841891474"/>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TEXT + PICTURE RIGHT (WHITE)">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553201" y="9158"/>
            <a:ext cx="5638800" cy="6848841"/>
          </a:xfrm>
        </p:spPr>
        <p:txBody>
          <a:bodyPr>
            <a:normAutofit/>
          </a:bodyPr>
          <a:lstStyle>
            <a:lvl1pPr marL="0" indent="0">
              <a:buNone/>
              <a:defRPr sz="1600">
                <a:solidFill>
                  <a:schemeClr val="bg1"/>
                </a:solidFill>
                <a:latin typeface="Maven Pro" panose="02000000000000000000" pitchFamily="2" charset="0"/>
              </a:defRPr>
            </a:lvl1pPr>
          </a:lstStyle>
          <a:p>
            <a:r>
              <a:rPr lang="en-US" dirty="0"/>
              <a:t>Click the icon to add image</a:t>
            </a:r>
          </a:p>
        </p:txBody>
      </p:sp>
      <p:sp>
        <p:nvSpPr>
          <p:cNvPr id="7" name="Rectangle 6">
            <a:extLst>
              <a:ext uri="{FF2B5EF4-FFF2-40B4-BE49-F238E27FC236}">
                <a16:creationId xmlns:a16="http://schemas.microsoft.com/office/drawing/2014/main" id="{A0385CC8-D063-491F-8ACC-1D2A633E1FFE}"/>
              </a:ext>
            </a:extLst>
          </p:cNvPr>
          <p:cNvSpPr/>
          <p:nvPr userDrawn="1"/>
        </p:nvSpPr>
        <p:spPr>
          <a:xfrm rot="10800000">
            <a:off x="436300" y="1856688"/>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7E128FC7-4C89-4642-AA8B-F6AF95B42C89}"/>
              </a:ext>
            </a:extLst>
          </p:cNvPr>
          <p:cNvSpPr>
            <a:spLocks noGrp="1"/>
          </p:cNvSpPr>
          <p:nvPr>
            <p:ph type="title" hasCustomPrompt="1"/>
          </p:nvPr>
        </p:nvSpPr>
        <p:spPr>
          <a:xfrm>
            <a:off x="348360" y="1948556"/>
            <a:ext cx="5711168"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A59E318B-517F-4BF9-BE0C-734EBC979DFB}"/>
              </a:ext>
            </a:extLst>
          </p:cNvPr>
          <p:cNvSpPr>
            <a:spLocks noGrp="1"/>
          </p:cNvSpPr>
          <p:nvPr>
            <p:ph type="ftr" sz="quarter" idx="12"/>
          </p:nvPr>
        </p:nvSpPr>
        <p:spPr/>
        <p:txBody>
          <a:bodyPr/>
          <a:lstStyle/>
          <a:p>
            <a:r>
              <a:rPr lang="en-US" dirty="0"/>
              <a:t>Public</a:t>
            </a:r>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4"/>
          </p:nvPr>
        </p:nvSpPr>
        <p:spPr>
          <a:xfrm>
            <a:off x="348360" y="2721229"/>
            <a:ext cx="5711168" cy="3966954"/>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462579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MPUTER MOCKUP + TITLE + TEXT (WHITE)">
    <p:bg>
      <p:bgPr>
        <a:solidFill>
          <a:schemeClr val="bg1"/>
        </a:solidFill>
        <a:effectLst/>
      </p:bgPr>
    </p:bg>
    <p:spTree>
      <p:nvGrpSpPr>
        <p:cNvPr id="1" name=""/>
        <p:cNvGrpSpPr/>
        <p:nvPr/>
      </p:nvGrpSpPr>
      <p:grpSpPr>
        <a:xfrm>
          <a:off x="0" y="0"/>
          <a:ext cx="0" cy="0"/>
          <a:chOff x="0" y="0"/>
          <a:chExt cx="0" cy="0"/>
        </a:xfrm>
      </p:grpSpPr>
      <p:pic>
        <p:nvPicPr>
          <p:cNvPr id="7" name="Picture 6" descr="A flat screen monitor&#10;&#10;Description generated with high confidence">
            <a:extLst>
              <a:ext uri="{FF2B5EF4-FFF2-40B4-BE49-F238E27FC236}">
                <a16:creationId xmlns:a16="http://schemas.microsoft.com/office/drawing/2014/main" id="{1C0748D2-7D46-4CBF-8E7C-C4B0CB4D0B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7755" y="937847"/>
            <a:ext cx="6727287" cy="5849815"/>
          </a:xfrm>
          <a:prstGeom prst="rect">
            <a:avLst/>
          </a:prstGeom>
        </p:spPr>
      </p:pic>
      <p:sp>
        <p:nvSpPr>
          <p:cNvPr id="8" name="Picture Placeholder 6">
            <a:extLst>
              <a:ext uri="{FF2B5EF4-FFF2-40B4-BE49-F238E27FC236}">
                <a16:creationId xmlns:a16="http://schemas.microsoft.com/office/drawing/2014/main" id="{CB7510C3-52BF-4D79-8CD2-CA159D19D120}"/>
              </a:ext>
            </a:extLst>
          </p:cNvPr>
          <p:cNvSpPr>
            <a:spLocks noGrp="1"/>
          </p:cNvSpPr>
          <p:nvPr>
            <p:ph type="pic" sz="quarter" idx="10" hasCustomPrompt="1"/>
          </p:nvPr>
        </p:nvSpPr>
        <p:spPr>
          <a:xfrm>
            <a:off x="5724797" y="1244237"/>
            <a:ext cx="5633357" cy="3393077"/>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12A9FB1A-8EA0-4DD7-977C-E689B9FC2872}"/>
              </a:ext>
            </a:extLst>
          </p:cNvPr>
          <p:cNvSpPr/>
          <p:nvPr userDrawn="1"/>
        </p:nvSpPr>
        <p:spPr>
          <a:xfrm rot="10800000">
            <a:off x="660061" y="108521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5B354B2-0C21-4146-A009-27CBF26CA3C6}"/>
              </a:ext>
            </a:extLst>
          </p:cNvPr>
          <p:cNvSpPr>
            <a:spLocks noGrp="1"/>
          </p:cNvSpPr>
          <p:nvPr>
            <p:ph type="title" hasCustomPrompt="1"/>
          </p:nvPr>
        </p:nvSpPr>
        <p:spPr>
          <a:xfrm>
            <a:off x="564491" y="1194130"/>
            <a:ext cx="4657132"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3" name="Footer Placeholder 2">
            <a:extLst>
              <a:ext uri="{FF2B5EF4-FFF2-40B4-BE49-F238E27FC236}">
                <a16:creationId xmlns:a16="http://schemas.microsoft.com/office/drawing/2014/main" id="{BA680E77-E1F4-42E8-8D64-5E6D5451E120}"/>
              </a:ext>
            </a:extLst>
          </p:cNvPr>
          <p:cNvSpPr>
            <a:spLocks noGrp="1"/>
          </p:cNvSpPr>
          <p:nvPr>
            <p:ph type="ftr" sz="quarter" idx="13"/>
          </p:nvPr>
        </p:nvSpPr>
        <p:spPr/>
        <p:txBody>
          <a:bodyPr/>
          <a:lstStyle/>
          <a:p>
            <a:r>
              <a:rPr lang="en-US" dirty="0"/>
              <a:t>Public</a:t>
            </a:r>
          </a:p>
        </p:txBody>
      </p:sp>
      <p:sp>
        <p:nvSpPr>
          <p:cNvPr id="4" name="Slide Number Placeholder 3">
            <a:extLst>
              <a:ext uri="{FF2B5EF4-FFF2-40B4-BE49-F238E27FC236}">
                <a16:creationId xmlns:a16="http://schemas.microsoft.com/office/drawing/2014/main" id="{F1AD7BB7-6D8C-43A2-BF5C-C1C3D912B5FD}"/>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CD8D4805-0F35-453F-B425-C990A26FE27E}"/>
              </a:ext>
            </a:extLst>
          </p:cNvPr>
          <p:cNvSpPr>
            <a:spLocks noGrp="1"/>
          </p:cNvSpPr>
          <p:nvPr>
            <p:ph type="body" sz="quarter" idx="15"/>
          </p:nvPr>
        </p:nvSpPr>
        <p:spPr>
          <a:xfrm>
            <a:off x="564492" y="1932776"/>
            <a:ext cx="4657131" cy="4685738"/>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0688424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EADING + CONTENT (WHITE)">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dirty="0"/>
              <a:t>Public</a:t>
            </a:r>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7" name="Content Placeholder 8">
            <a:extLst>
              <a:ext uri="{FF2B5EF4-FFF2-40B4-BE49-F238E27FC236}">
                <a16:creationId xmlns:a16="http://schemas.microsoft.com/office/drawing/2014/main" id="{56E97797-DE0D-4409-A290-80DBFDCFAB27}"/>
              </a:ext>
            </a:extLst>
          </p:cNvPr>
          <p:cNvSpPr>
            <a:spLocks noGrp="1"/>
          </p:cNvSpPr>
          <p:nvPr>
            <p:ph sz="quarter" idx="15"/>
          </p:nvPr>
        </p:nvSpPr>
        <p:spPr>
          <a:xfrm>
            <a:off x="354013" y="1379537"/>
            <a:ext cx="11437937" cy="5137165"/>
          </a:xfrm>
        </p:spPr>
        <p:txBody>
          <a:bodyP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97836"/>
            <a:ext cx="11437937" cy="618385"/>
          </a:xfrm>
        </p:spPr>
        <p:txBody>
          <a:bodyPr>
            <a:normAutofit/>
          </a:bodyPr>
          <a:lstStyle>
            <a:lvl1pPr algn="l">
              <a:defRPr sz="3600">
                <a:solidFill>
                  <a:schemeClr val="tx2"/>
                </a:solidFill>
              </a:defRPr>
            </a:lvl1pPr>
          </a:lstStyle>
          <a:p>
            <a:r>
              <a:rPr lang="en-US" dirty="0"/>
              <a:t>Heading goes here</a:t>
            </a:r>
            <a:endParaRPr lang="en-GB" dirty="0"/>
          </a:p>
        </p:txBody>
      </p:sp>
    </p:spTree>
    <p:extLst>
      <p:ext uri="{BB962C8B-B14F-4D97-AF65-F5344CB8AC3E}">
        <p14:creationId xmlns:p14="http://schemas.microsoft.com/office/powerpoint/2010/main" val="30527810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EADING ONLY (WHITE)">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dirty="0"/>
              <a:t>Public</a:t>
            </a:r>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8"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89900"/>
            <a:ext cx="11437937" cy="618385"/>
          </a:xfrm>
        </p:spPr>
        <p:txBody>
          <a:bodyPr>
            <a:normAutofit/>
          </a:bodyPr>
          <a:lstStyle>
            <a:lvl1pPr algn="l">
              <a:defRPr sz="3600">
                <a:solidFill>
                  <a:schemeClr val="tx1"/>
                </a:solidFill>
              </a:defRPr>
            </a:lvl1pPr>
          </a:lstStyle>
          <a:p>
            <a:r>
              <a:rPr lang="en-US" dirty="0"/>
              <a:t>Heading goes here</a:t>
            </a:r>
            <a:endParaRPr lang="en-GB" dirty="0"/>
          </a:p>
        </p:txBody>
      </p:sp>
    </p:spTree>
    <p:extLst>
      <p:ext uri="{BB962C8B-B14F-4D97-AF65-F5344CB8AC3E}">
        <p14:creationId xmlns:p14="http://schemas.microsoft.com/office/powerpoint/2010/main" val="201416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SECTION TITLE 4">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EB5699-5A5E-4A29-BD56-855C8BB49C30}"/>
              </a:ext>
            </a:extLst>
          </p:cNvPr>
          <p:cNvSpPr/>
          <p:nvPr userDrawn="1"/>
        </p:nvSpPr>
        <p:spPr>
          <a:xfrm>
            <a:off x="0" y="0"/>
            <a:ext cx="12192000" cy="2032000"/>
          </a:xfrm>
          <a:prstGeom prst="rect">
            <a:avLst/>
          </a:prstGeom>
          <a:solidFill>
            <a:srgbClr val="870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77639ED9-A9C3-4D15-9A2E-A1FB7A6A3E64}"/>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857C377-B6DD-401A-9168-EDBED222A9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56051A72-B51D-436C-831C-CD44880D0F2D}"/>
              </a:ext>
            </a:extLst>
          </p:cNvPr>
          <p:cNvSpPr>
            <a:spLocks noGrp="1"/>
          </p:cNvSpPr>
          <p:nvPr>
            <p:ph type="ftr" sz="quarter" idx="12"/>
          </p:nvPr>
        </p:nvSpPr>
        <p:spPr/>
        <p:txBody>
          <a:bodyPr/>
          <a:lstStyle/>
          <a:p>
            <a:r>
              <a:rPr lang="en-US" dirty="0"/>
              <a:t>Public</a:t>
            </a:r>
          </a:p>
        </p:txBody>
      </p:sp>
    </p:spTree>
    <p:extLst>
      <p:ext uri="{BB962C8B-B14F-4D97-AF65-F5344CB8AC3E}">
        <p14:creationId xmlns:p14="http://schemas.microsoft.com/office/powerpoint/2010/main" val="303823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IG SECTION TITLE 4">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EB5699-5A5E-4A29-BD56-855C8BB49C30}"/>
              </a:ext>
            </a:extLst>
          </p:cNvPr>
          <p:cNvSpPr/>
          <p:nvPr userDrawn="1"/>
        </p:nvSpPr>
        <p:spPr>
          <a:xfrm>
            <a:off x="0" y="0"/>
            <a:ext cx="12192000" cy="20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77639ED9-A9C3-4D15-9A2E-A1FB7A6A3E64}"/>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857C377-B6DD-401A-9168-EDBED222A9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56051A72-B51D-436C-831C-CD44880D0F2D}"/>
              </a:ext>
            </a:extLst>
          </p:cNvPr>
          <p:cNvSpPr>
            <a:spLocks noGrp="1"/>
          </p:cNvSpPr>
          <p:nvPr>
            <p:ph type="ftr" sz="quarter" idx="12"/>
          </p:nvPr>
        </p:nvSpPr>
        <p:spPr/>
        <p:txBody>
          <a:bodyPr/>
          <a:lstStyle/>
          <a:p>
            <a:r>
              <a:rPr lang="en-US" dirty="0"/>
              <a:t>Public</a:t>
            </a:r>
          </a:p>
        </p:txBody>
      </p:sp>
    </p:spTree>
    <p:extLst>
      <p:ext uri="{BB962C8B-B14F-4D97-AF65-F5344CB8AC3E}">
        <p14:creationId xmlns:p14="http://schemas.microsoft.com/office/powerpoint/2010/main" val="330301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D8EDFFB-1E2B-4111-BB5B-1ED22285E08E}"/>
              </a:ext>
            </a:extLst>
          </p:cNvPr>
          <p:cNvGrpSpPr/>
          <p:nvPr/>
        </p:nvGrpSpPr>
        <p:grpSpPr>
          <a:xfrm rot="1800000">
            <a:off x="-464939" y="670690"/>
            <a:ext cx="7248525" cy="7933537"/>
            <a:chOff x="681039" y="933448"/>
            <a:chExt cx="7248525" cy="7933537"/>
          </a:xfrm>
        </p:grpSpPr>
        <p:sp>
          <p:nvSpPr>
            <p:cNvPr id="9" name="Freeform 5">
              <a:extLst>
                <a:ext uri="{FF2B5EF4-FFF2-40B4-BE49-F238E27FC236}">
                  <a16:creationId xmlns:a16="http://schemas.microsoft.com/office/drawing/2014/main" id="{4CE6B628-5748-4F20-9AE8-E6E6594563AF}"/>
                </a:ext>
              </a:extLst>
            </p:cNvPr>
            <p:cNvSpPr>
              <a:spLocks/>
            </p:cNvSpPr>
            <p:nvPr/>
          </p:nvSpPr>
          <p:spPr bwMode="auto">
            <a:xfrm>
              <a:off x="4335464" y="4519611"/>
              <a:ext cx="3332163" cy="2138363"/>
            </a:xfrm>
            <a:custGeom>
              <a:avLst/>
              <a:gdLst>
                <a:gd name="T0" fmla="*/ 4 w 1309"/>
                <a:gd name="T1" fmla="*/ 351 h 840"/>
                <a:gd name="T2" fmla="*/ 4 w 1309"/>
                <a:gd name="T3" fmla="*/ 0 h 840"/>
                <a:gd name="T4" fmla="*/ 132 w 1309"/>
                <a:gd name="T5" fmla="*/ 20 h 840"/>
                <a:gd name="T6" fmla="*/ 316 w 1309"/>
                <a:gd name="T7" fmla="*/ 337 h 840"/>
                <a:gd name="T8" fmla="*/ 352 w 1309"/>
                <a:gd name="T9" fmla="*/ 324 h 840"/>
                <a:gd name="T10" fmla="*/ 398 w 1309"/>
                <a:gd name="T11" fmla="*/ 348 h 840"/>
                <a:gd name="T12" fmla="*/ 434 w 1309"/>
                <a:gd name="T13" fmla="*/ 344 h 840"/>
                <a:gd name="T14" fmla="*/ 604 w 1309"/>
                <a:gd name="T15" fmla="*/ 514 h 840"/>
                <a:gd name="T16" fmla="*/ 604 w 1309"/>
                <a:gd name="T17" fmla="*/ 526 h 840"/>
                <a:gd name="T18" fmla="*/ 666 w 1309"/>
                <a:gd name="T19" fmla="*/ 516 h 840"/>
                <a:gd name="T20" fmla="*/ 808 w 1309"/>
                <a:gd name="T21" fmla="*/ 573 h 840"/>
                <a:gd name="T22" fmla="*/ 952 w 1309"/>
                <a:gd name="T23" fmla="*/ 520 h 840"/>
                <a:gd name="T24" fmla="*/ 1142 w 1309"/>
                <a:gd name="T25" fmla="*/ 625 h 840"/>
                <a:gd name="T26" fmla="*/ 1180 w 1309"/>
                <a:gd name="T27" fmla="*/ 612 h 840"/>
                <a:gd name="T28" fmla="*/ 1240 w 1309"/>
                <a:gd name="T29" fmla="*/ 672 h 840"/>
                <a:gd name="T30" fmla="*/ 1180 w 1309"/>
                <a:gd name="T31" fmla="*/ 732 h 840"/>
                <a:gd name="T32" fmla="*/ 1176 w 1309"/>
                <a:gd name="T33" fmla="*/ 732 h 840"/>
                <a:gd name="T34" fmla="*/ 1176 w 1309"/>
                <a:gd name="T35" fmla="*/ 744 h 840"/>
                <a:gd name="T36" fmla="*/ 1175 w 1309"/>
                <a:gd name="T37" fmla="*/ 765 h 840"/>
                <a:gd name="T38" fmla="*/ 1206 w 1309"/>
                <a:gd name="T39" fmla="*/ 760 h 840"/>
                <a:gd name="T40" fmla="*/ 1309 w 1309"/>
                <a:gd name="T41" fmla="*/ 840 h 840"/>
                <a:gd name="T42" fmla="*/ 0 w 1309"/>
                <a:gd name="T43" fmla="*/ 840 h 840"/>
                <a:gd name="T44" fmla="*/ 0 w 1309"/>
                <a:gd name="T45" fmla="*/ 352 h 840"/>
                <a:gd name="T46" fmla="*/ 4 w 1309"/>
                <a:gd name="T47" fmla="*/ 35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9" h="840">
                  <a:moveTo>
                    <a:pt x="4" y="351"/>
                  </a:moveTo>
                  <a:cubicBezTo>
                    <a:pt x="4" y="0"/>
                    <a:pt x="4" y="0"/>
                    <a:pt x="4" y="0"/>
                  </a:cubicBezTo>
                  <a:cubicBezTo>
                    <a:pt x="132" y="20"/>
                    <a:pt x="132" y="20"/>
                    <a:pt x="132" y="20"/>
                  </a:cubicBezTo>
                  <a:cubicBezTo>
                    <a:pt x="316" y="337"/>
                    <a:pt x="316" y="337"/>
                    <a:pt x="316" y="337"/>
                  </a:cubicBezTo>
                  <a:cubicBezTo>
                    <a:pt x="324" y="329"/>
                    <a:pt x="338" y="324"/>
                    <a:pt x="352" y="324"/>
                  </a:cubicBezTo>
                  <a:cubicBezTo>
                    <a:pt x="371" y="324"/>
                    <a:pt x="388" y="333"/>
                    <a:pt x="398" y="348"/>
                  </a:cubicBezTo>
                  <a:cubicBezTo>
                    <a:pt x="410" y="345"/>
                    <a:pt x="422" y="344"/>
                    <a:pt x="434" y="344"/>
                  </a:cubicBezTo>
                  <a:cubicBezTo>
                    <a:pt x="528" y="344"/>
                    <a:pt x="604" y="420"/>
                    <a:pt x="604" y="514"/>
                  </a:cubicBezTo>
                  <a:cubicBezTo>
                    <a:pt x="604" y="518"/>
                    <a:pt x="604" y="522"/>
                    <a:pt x="604" y="526"/>
                  </a:cubicBezTo>
                  <a:cubicBezTo>
                    <a:pt x="623" y="519"/>
                    <a:pt x="644" y="516"/>
                    <a:pt x="666" y="516"/>
                  </a:cubicBezTo>
                  <a:cubicBezTo>
                    <a:pt x="721" y="516"/>
                    <a:pt x="771" y="537"/>
                    <a:pt x="808" y="573"/>
                  </a:cubicBezTo>
                  <a:cubicBezTo>
                    <a:pt x="847" y="540"/>
                    <a:pt x="897" y="520"/>
                    <a:pt x="952" y="520"/>
                  </a:cubicBezTo>
                  <a:cubicBezTo>
                    <a:pt x="1032" y="520"/>
                    <a:pt x="1103" y="562"/>
                    <a:pt x="1142" y="625"/>
                  </a:cubicBezTo>
                  <a:cubicBezTo>
                    <a:pt x="1152" y="617"/>
                    <a:pt x="1166" y="612"/>
                    <a:pt x="1180" y="612"/>
                  </a:cubicBezTo>
                  <a:cubicBezTo>
                    <a:pt x="1213" y="612"/>
                    <a:pt x="1240" y="639"/>
                    <a:pt x="1240" y="672"/>
                  </a:cubicBezTo>
                  <a:cubicBezTo>
                    <a:pt x="1240" y="705"/>
                    <a:pt x="1213" y="732"/>
                    <a:pt x="1180" y="732"/>
                  </a:cubicBezTo>
                  <a:cubicBezTo>
                    <a:pt x="1179" y="732"/>
                    <a:pt x="1177" y="732"/>
                    <a:pt x="1176" y="732"/>
                  </a:cubicBezTo>
                  <a:cubicBezTo>
                    <a:pt x="1176" y="736"/>
                    <a:pt x="1176" y="740"/>
                    <a:pt x="1176" y="744"/>
                  </a:cubicBezTo>
                  <a:cubicBezTo>
                    <a:pt x="1176" y="751"/>
                    <a:pt x="1176" y="758"/>
                    <a:pt x="1175" y="765"/>
                  </a:cubicBezTo>
                  <a:cubicBezTo>
                    <a:pt x="1185" y="762"/>
                    <a:pt x="1195" y="760"/>
                    <a:pt x="1206" y="760"/>
                  </a:cubicBezTo>
                  <a:cubicBezTo>
                    <a:pt x="1256" y="760"/>
                    <a:pt x="1297" y="792"/>
                    <a:pt x="1309" y="840"/>
                  </a:cubicBezTo>
                  <a:cubicBezTo>
                    <a:pt x="0" y="840"/>
                    <a:pt x="0" y="840"/>
                    <a:pt x="0" y="840"/>
                  </a:cubicBezTo>
                  <a:cubicBezTo>
                    <a:pt x="0" y="352"/>
                    <a:pt x="0" y="352"/>
                    <a:pt x="0" y="352"/>
                  </a:cubicBezTo>
                  <a:cubicBezTo>
                    <a:pt x="1" y="352"/>
                    <a:pt x="3" y="351"/>
                    <a:pt x="4" y="351"/>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0" name="Oval 9">
              <a:extLst>
                <a:ext uri="{FF2B5EF4-FFF2-40B4-BE49-F238E27FC236}">
                  <a16:creationId xmlns:a16="http://schemas.microsoft.com/office/drawing/2014/main" id="{71F9106B-56FE-4BE3-98F8-C09F590FB637}"/>
                </a:ext>
              </a:extLst>
            </p:cNvPr>
            <p:cNvSpPr>
              <a:spLocks noChangeArrowheads="1"/>
            </p:cNvSpPr>
            <p:nvPr/>
          </p:nvSpPr>
          <p:spPr bwMode="auto">
            <a:xfrm>
              <a:off x="6729413" y="5640386"/>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1" name="Oval 10">
              <a:extLst>
                <a:ext uri="{FF2B5EF4-FFF2-40B4-BE49-F238E27FC236}">
                  <a16:creationId xmlns:a16="http://schemas.microsoft.com/office/drawing/2014/main" id="{592A5456-C9F3-4A9F-9571-ACF40EA5DA3E}"/>
                </a:ext>
              </a:extLst>
            </p:cNvPr>
            <p:cNvSpPr>
              <a:spLocks noChangeArrowheads="1"/>
            </p:cNvSpPr>
            <p:nvPr/>
          </p:nvSpPr>
          <p:spPr bwMode="auto">
            <a:xfrm>
              <a:off x="5945189" y="5405436"/>
              <a:ext cx="355600" cy="35718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2" name="Oval 11">
              <a:extLst>
                <a:ext uri="{FF2B5EF4-FFF2-40B4-BE49-F238E27FC236}">
                  <a16:creationId xmlns:a16="http://schemas.microsoft.com/office/drawing/2014/main" id="{A5FCEB95-78CA-46C7-8C34-A3C86979FE82}"/>
                </a:ext>
              </a:extLst>
            </p:cNvPr>
            <p:cNvSpPr>
              <a:spLocks noChangeArrowheads="1"/>
            </p:cNvSpPr>
            <p:nvPr/>
          </p:nvSpPr>
          <p:spPr bwMode="auto">
            <a:xfrm>
              <a:off x="7756526" y="6434137"/>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3" name="Oval 12">
              <a:extLst>
                <a:ext uri="{FF2B5EF4-FFF2-40B4-BE49-F238E27FC236}">
                  <a16:creationId xmlns:a16="http://schemas.microsoft.com/office/drawing/2014/main" id="{6F5A8F49-971D-471A-AF71-C27D241618AE}"/>
                </a:ext>
              </a:extLst>
            </p:cNvPr>
            <p:cNvSpPr>
              <a:spLocks noChangeArrowheads="1"/>
            </p:cNvSpPr>
            <p:nvPr/>
          </p:nvSpPr>
          <p:spPr bwMode="auto">
            <a:xfrm>
              <a:off x="5495927" y="4906962"/>
              <a:ext cx="327025"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4" name="Oval 13">
              <a:extLst>
                <a:ext uri="{FF2B5EF4-FFF2-40B4-BE49-F238E27FC236}">
                  <a16:creationId xmlns:a16="http://schemas.microsoft.com/office/drawing/2014/main" id="{A0A09E11-0CFC-4C97-8881-D7D1473620AD}"/>
                </a:ext>
              </a:extLst>
            </p:cNvPr>
            <p:cNvSpPr>
              <a:spLocks noChangeArrowheads="1"/>
            </p:cNvSpPr>
            <p:nvPr/>
          </p:nvSpPr>
          <p:spPr bwMode="auto">
            <a:xfrm>
              <a:off x="7237413" y="5395911"/>
              <a:ext cx="184150" cy="182563"/>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5" name="Freeform 11">
              <a:extLst>
                <a:ext uri="{FF2B5EF4-FFF2-40B4-BE49-F238E27FC236}">
                  <a16:creationId xmlns:a16="http://schemas.microsoft.com/office/drawing/2014/main" id="{EE536F0D-A1C4-46EC-B8D7-1B3C570E142E}"/>
                </a:ext>
              </a:extLst>
            </p:cNvPr>
            <p:cNvSpPr>
              <a:spLocks/>
            </p:cNvSpPr>
            <p:nvPr/>
          </p:nvSpPr>
          <p:spPr bwMode="auto">
            <a:xfrm>
              <a:off x="1014413" y="4519612"/>
              <a:ext cx="3332163" cy="2138363"/>
            </a:xfrm>
            <a:custGeom>
              <a:avLst/>
              <a:gdLst>
                <a:gd name="T0" fmla="*/ 103 w 1309"/>
                <a:gd name="T1" fmla="*/ 760 h 840"/>
                <a:gd name="T2" fmla="*/ 134 w 1309"/>
                <a:gd name="T3" fmla="*/ 765 h 840"/>
                <a:gd name="T4" fmla="*/ 133 w 1309"/>
                <a:gd name="T5" fmla="*/ 744 h 840"/>
                <a:gd name="T6" fmla="*/ 133 w 1309"/>
                <a:gd name="T7" fmla="*/ 732 h 840"/>
                <a:gd name="T8" fmla="*/ 129 w 1309"/>
                <a:gd name="T9" fmla="*/ 732 h 840"/>
                <a:gd name="T10" fmla="*/ 69 w 1309"/>
                <a:gd name="T11" fmla="*/ 672 h 840"/>
                <a:gd name="T12" fmla="*/ 129 w 1309"/>
                <a:gd name="T13" fmla="*/ 612 h 840"/>
                <a:gd name="T14" fmla="*/ 167 w 1309"/>
                <a:gd name="T15" fmla="*/ 625 h 840"/>
                <a:gd name="T16" fmla="*/ 357 w 1309"/>
                <a:gd name="T17" fmla="*/ 520 h 840"/>
                <a:gd name="T18" fmla="*/ 501 w 1309"/>
                <a:gd name="T19" fmla="*/ 573 h 840"/>
                <a:gd name="T20" fmla="*/ 536 w 1309"/>
                <a:gd name="T21" fmla="*/ 546 h 840"/>
                <a:gd name="T22" fmla="*/ 517 w 1309"/>
                <a:gd name="T23" fmla="*/ 498 h 840"/>
                <a:gd name="T24" fmla="*/ 587 w 1309"/>
                <a:gd name="T25" fmla="*/ 428 h 840"/>
                <a:gd name="T26" fmla="*/ 657 w 1309"/>
                <a:gd name="T27" fmla="*/ 498 h 840"/>
                <a:gd name="T28" fmla="*/ 654 w 1309"/>
                <a:gd name="T29" fmla="*/ 516 h 840"/>
                <a:gd name="T30" fmla="*/ 705 w 1309"/>
                <a:gd name="T31" fmla="*/ 526 h 840"/>
                <a:gd name="T32" fmla="*/ 705 w 1309"/>
                <a:gd name="T33" fmla="*/ 514 h 840"/>
                <a:gd name="T34" fmla="*/ 777 w 1309"/>
                <a:gd name="T35" fmla="*/ 375 h 840"/>
                <a:gd name="T36" fmla="*/ 765 w 1309"/>
                <a:gd name="T37" fmla="*/ 348 h 840"/>
                <a:gd name="T38" fmla="*/ 801 w 1309"/>
                <a:gd name="T39" fmla="*/ 312 h 840"/>
                <a:gd name="T40" fmla="*/ 837 w 1309"/>
                <a:gd name="T41" fmla="*/ 348 h 840"/>
                <a:gd name="T42" fmla="*/ 837 w 1309"/>
                <a:gd name="T43" fmla="*/ 348 h 840"/>
                <a:gd name="T44" fmla="*/ 875 w 1309"/>
                <a:gd name="T45" fmla="*/ 344 h 840"/>
                <a:gd name="T46" fmla="*/ 911 w 1309"/>
                <a:gd name="T47" fmla="*/ 348 h 840"/>
                <a:gd name="T48" fmla="*/ 957 w 1309"/>
                <a:gd name="T49" fmla="*/ 324 h 840"/>
                <a:gd name="T50" fmla="*/ 993 w 1309"/>
                <a:gd name="T51" fmla="*/ 337 h 840"/>
                <a:gd name="T52" fmla="*/ 1166 w 1309"/>
                <a:gd name="T53" fmla="*/ 30 h 840"/>
                <a:gd name="T54" fmla="*/ 1309 w 1309"/>
                <a:gd name="T55" fmla="*/ 0 h 840"/>
                <a:gd name="T56" fmla="*/ 1309 w 1309"/>
                <a:gd name="T57" fmla="*/ 352 h 840"/>
                <a:gd name="T58" fmla="*/ 1309 w 1309"/>
                <a:gd name="T59" fmla="*/ 470 h 840"/>
                <a:gd name="T60" fmla="*/ 1309 w 1309"/>
                <a:gd name="T61" fmla="*/ 840 h 840"/>
                <a:gd name="T62" fmla="*/ 0 w 1309"/>
                <a:gd name="T63" fmla="*/ 840 h 840"/>
                <a:gd name="T64" fmla="*/ 103 w 1309"/>
                <a:gd name="T65" fmla="*/ 76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840">
                  <a:moveTo>
                    <a:pt x="103" y="760"/>
                  </a:moveTo>
                  <a:cubicBezTo>
                    <a:pt x="114" y="760"/>
                    <a:pt x="124" y="762"/>
                    <a:pt x="134" y="765"/>
                  </a:cubicBezTo>
                  <a:cubicBezTo>
                    <a:pt x="133" y="758"/>
                    <a:pt x="133" y="751"/>
                    <a:pt x="133" y="744"/>
                  </a:cubicBezTo>
                  <a:cubicBezTo>
                    <a:pt x="133" y="740"/>
                    <a:pt x="133" y="736"/>
                    <a:pt x="133" y="732"/>
                  </a:cubicBezTo>
                  <a:cubicBezTo>
                    <a:pt x="132" y="732"/>
                    <a:pt x="130" y="732"/>
                    <a:pt x="129" y="732"/>
                  </a:cubicBezTo>
                  <a:cubicBezTo>
                    <a:pt x="96" y="732"/>
                    <a:pt x="69" y="705"/>
                    <a:pt x="69" y="672"/>
                  </a:cubicBezTo>
                  <a:cubicBezTo>
                    <a:pt x="69" y="639"/>
                    <a:pt x="96" y="612"/>
                    <a:pt x="129" y="612"/>
                  </a:cubicBezTo>
                  <a:cubicBezTo>
                    <a:pt x="143" y="612"/>
                    <a:pt x="157" y="617"/>
                    <a:pt x="167" y="625"/>
                  </a:cubicBezTo>
                  <a:cubicBezTo>
                    <a:pt x="206" y="562"/>
                    <a:pt x="277" y="520"/>
                    <a:pt x="357" y="520"/>
                  </a:cubicBezTo>
                  <a:cubicBezTo>
                    <a:pt x="412" y="520"/>
                    <a:pt x="462" y="540"/>
                    <a:pt x="501" y="573"/>
                  </a:cubicBezTo>
                  <a:cubicBezTo>
                    <a:pt x="512" y="562"/>
                    <a:pt x="524" y="554"/>
                    <a:pt x="536" y="546"/>
                  </a:cubicBezTo>
                  <a:cubicBezTo>
                    <a:pt x="524" y="533"/>
                    <a:pt x="517" y="516"/>
                    <a:pt x="517" y="498"/>
                  </a:cubicBezTo>
                  <a:cubicBezTo>
                    <a:pt x="517" y="459"/>
                    <a:pt x="548" y="428"/>
                    <a:pt x="587" y="428"/>
                  </a:cubicBezTo>
                  <a:cubicBezTo>
                    <a:pt x="626" y="428"/>
                    <a:pt x="657" y="459"/>
                    <a:pt x="657" y="498"/>
                  </a:cubicBezTo>
                  <a:cubicBezTo>
                    <a:pt x="657" y="504"/>
                    <a:pt x="656" y="510"/>
                    <a:pt x="654" y="516"/>
                  </a:cubicBezTo>
                  <a:cubicBezTo>
                    <a:pt x="672" y="517"/>
                    <a:pt x="689" y="520"/>
                    <a:pt x="705" y="526"/>
                  </a:cubicBezTo>
                  <a:cubicBezTo>
                    <a:pt x="705" y="522"/>
                    <a:pt x="705" y="518"/>
                    <a:pt x="705" y="514"/>
                  </a:cubicBezTo>
                  <a:cubicBezTo>
                    <a:pt x="705" y="456"/>
                    <a:pt x="734" y="406"/>
                    <a:pt x="777" y="375"/>
                  </a:cubicBezTo>
                  <a:cubicBezTo>
                    <a:pt x="770" y="368"/>
                    <a:pt x="765" y="359"/>
                    <a:pt x="765" y="348"/>
                  </a:cubicBezTo>
                  <a:cubicBezTo>
                    <a:pt x="765" y="328"/>
                    <a:pt x="781" y="312"/>
                    <a:pt x="801" y="312"/>
                  </a:cubicBezTo>
                  <a:cubicBezTo>
                    <a:pt x="821" y="312"/>
                    <a:pt x="837" y="328"/>
                    <a:pt x="837" y="348"/>
                  </a:cubicBezTo>
                  <a:cubicBezTo>
                    <a:pt x="837" y="348"/>
                    <a:pt x="837" y="348"/>
                    <a:pt x="837" y="348"/>
                  </a:cubicBezTo>
                  <a:cubicBezTo>
                    <a:pt x="849" y="345"/>
                    <a:pt x="862" y="344"/>
                    <a:pt x="875" y="344"/>
                  </a:cubicBezTo>
                  <a:cubicBezTo>
                    <a:pt x="887" y="344"/>
                    <a:pt x="899" y="345"/>
                    <a:pt x="911" y="348"/>
                  </a:cubicBezTo>
                  <a:cubicBezTo>
                    <a:pt x="921" y="333"/>
                    <a:pt x="938" y="324"/>
                    <a:pt x="957" y="324"/>
                  </a:cubicBezTo>
                  <a:cubicBezTo>
                    <a:pt x="971" y="324"/>
                    <a:pt x="985" y="329"/>
                    <a:pt x="993" y="337"/>
                  </a:cubicBezTo>
                  <a:cubicBezTo>
                    <a:pt x="1166" y="30"/>
                    <a:pt x="1166" y="30"/>
                    <a:pt x="1166" y="30"/>
                  </a:cubicBezTo>
                  <a:cubicBezTo>
                    <a:pt x="1309" y="0"/>
                    <a:pt x="1309" y="0"/>
                    <a:pt x="1309" y="0"/>
                  </a:cubicBezTo>
                  <a:cubicBezTo>
                    <a:pt x="1309" y="352"/>
                    <a:pt x="1309" y="352"/>
                    <a:pt x="1309" y="352"/>
                  </a:cubicBezTo>
                  <a:cubicBezTo>
                    <a:pt x="1309" y="470"/>
                    <a:pt x="1309" y="470"/>
                    <a:pt x="1309" y="470"/>
                  </a:cubicBezTo>
                  <a:cubicBezTo>
                    <a:pt x="1309" y="840"/>
                    <a:pt x="1309" y="840"/>
                    <a:pt x="1309" y="840"/>
                  </a:cubicBezTo>
                  <a:cubicBezTo>
                    <a:pt x="0" y="840"/>
                    <a:pt x="0" y="840"/>
                    <a:pt x="0" y="840"/>
                  </a:cubicBezTo>
                  <a:cubicBezTo>
                    <a:pt x="12" y="792"/>
                    <a:pt x="53" y="760"/>
                    <a:pt x="103" y="760"/>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6" name="Oval 15">
              <a:extLst>
                <a:ext uri="{FF2B5EF4-FFF2-40B4-BE49-F238E27FC236}">
                  <a16:creationId xmlns:a16="http://schemas.microsoft.com/office/drawing/2014/main" id="{8F8EC22B-4FF9-4119-809C-797A014E3CF3}"/>
                </a:ext>
              </a:extLst>
            </p:cNvPr>
            <p:cNvSpPr>
              <a:spLocks noChangeArrowheads="1"/>
            </p:cNvSpPr>
            <p:nvPr/>
          </p:nvSpPr>
          <p:spPr bwMode="auto">
            <a:xfrm>
              <a:off x="1800226" y="5640387"/>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7" name="Oval 16">
              <a:extLst>
                <a:ext uri="{FF2B5EF4-FFF2-40B4-BE49-F238E27FC236}">
                  <a16:creationId xmlns:a16="http://schemas.microsoft.com/office/drawing/2014/main" id="{A7212B2A-76F9-4DA0-BE58-D8013DAF4CEB}"/>
                </a:ext>
              </a:extLst>
            </p:cNvPr>
            <p:cNvSpPr>
              <a:spLocks noChangeArrowheads="1"/>
            </p:cNvSpPr>
            <p:nvPr/>
          </p:nvSpPr>
          <p:spPr bwMode="auto">
            <a:xfrm>
              <a:off x="2228851" y="5003799"/>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8" name="Oval 17">
              <a:extLst>
                <a:ext uri="{FF2B5EF4-FFF2-40B4-BE49-F238E27FC236}">
                  <a16:creationId xmlns:a16="http://schemas.microsoft.com/office/drawing/2014/main" id="{0D30793B-8514-423F-A89A-3CCD01F05BAF}"/>
                </a:ext>
              </a:extLst>
            </p:cNvPr>
            <p:cNvSpPr>
              <a:spLocks noChangeArrowheads="1"/>
            </p:cNvSpPr>
            <p:nvPr/>
          </p:nvSpPr>
          <p:spPr bwMode="auto">
            <a:xfrm>
              <a:off x="752476" y="6434136"/>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19" name="Oval 18">
              <a:extLst>
                <a:ext uri="{FF2B5EF4-FFF2-40B4-BE49-F238E27FC236}">
                  <a16:creationId xmlns:a16="http://schemas.microsoft.com/office/drawing/2014/main" id="{BF5D9A0A-CB35-47BA-BDDC-D4FB7470464F}"/>
                </a:ext>
              </a:extLst>
            </p:cNvPr>
            <p:cNvSpPr>
              <a:spLocks noChangeArrowheads="1"/>
            </p:cNvSpPr>
            <p:nvPr/>
          </p:nvSpPr>
          <p:spPr bwMode="auto">
            <a:xfrm>
              <a:off x="681039" y="5965823"/>
              <a:ext cx="325438"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0" name="Freeform 16">
              <a:extLst>
                <a:ext uri="{FF2B5EF4-FFF2-40B4-BE49-F238E27FC236}">
                  <a16:creationId xmlns:a16="http://schemas.microsoft.com/office/drawing/2014/main" id="{2D0F43AE-E422-478D-BF3C-CAE9B8F80E57}"/>
                </a:ext>
              </a:extLst>
            </p:cNvPr>
            <p:cNvSpPr>
              <a:spLocks/>
            </p:cNvSpPr>
            <p:nvPr/>
          </p:nvSpPr>
          <p:spPr bwMode="auto">
            <a:xfrm>
              <a:off x="3975102" y="4344986"/>
              <a:ext cx="696913" cy="252413"/>
            </a:xfrm>
            <a:custGeom>
              <a:avLst/>
              <a:gdLst>
                <a:gd name="T0" fmla="*/ 439 w 439"/>
                <a:gd name="T1" fmla="*/ 142 h 159"/>
                <a:gd name="T2" fmla="*/ 4 w 439"/>
                <a:gd name="T3" fmla="*/ 159 h 159"/>
                <a:gd name="T4" fmla="*/ 0 w 439"/>
                <a:gd name="T5" fmla="*/ 16 h 159"/>
                <a:gd name="T6" fmla="*/ 433 w 439"/>
                <a:gd name="T7" fmla="*/ 0 h 159"/>
                <a:gd name="T8" fmla="*/ 439 w 439"/>
                <a:gd name="T9" fmla="*/ 142 h 159"/>
              </a:gdLst>
              <a:ahLst/>
              <a:cxnLst>
                <a:cxn ang="0">
                  <a:pos x="T0" y="T1"/>
                </a:cxn>
                <a:cxn ang="0">
                  <a:pos x="T2" y="T3"/>
                </a:cxn>
                <a:cxn ang="0">
                  <a:pos x="T4" y="T5"/>
                </a:cxn>
                <a:cxn ang="0">
                  <a:pos x="T6" y="T7"/>
                </a:cxn>
                <a:cxn ang="0">
                  <a:pos x="T8" y="T9"/>
                </a:cxn>
              </a:cxnLst>
              <a:rect l="0" t="0" r="r" b="b"/>
              <a:pathLst>
                <a:path w="439" h="159">
                  <a:moveTo>
                    <a:pt x="439" y="142"/>
                  </a:moveTo>
                  <a:lnTo>
                    <a:pt x="4" y="159"/>
                  </a:lnTo>
                  <a:lnTo>
                    <a:pt x="0" y="16"/>
                  </a:lnTo>
                  <a:lnTo>
                    <a:pt x="433" y="0"/>
                  </a:lnTo>
                  <a:lnTo>
                    <a:pt x="439" y="142"/>
                  </a:ln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1" name="Freeform 17">
              <a:extLst>
                <a:ext uri="{FF2B5EF4-FFF2-40B4-BE49-F238E27FC236}">
                  <a16:creationId xmlns:a16="http://schemas.microsoft.com/office/drawing/2014/main" id="{FE6D88F8-D526-4C26-B3C5-A1E1031607FC}"/>
                </a:ext>
              </a:extLst>
            </p:cNvPr>
            <p:cNvSpPr>
              <a:spLocks/>
            </p:cNvSpPr>
            <p:nvPr/>
          </p:nvSpPr>
          <p:spPr bwMode="auto">
            <a:xfrm>
              <a:off x="3119439" y="3362324"/>
              <a:ext cx="2435225" cy="1704975"/>
            </a:xfrm>
            <a:custGeom>
              <a:avLst/>
              <a:gdLst>
                <a:gd name="T0" fmla="*/ 465 w 957"/>
                <a:gd name="T1" fmla="*/ 10 h 670"/>
                <a:gd name="T2" fmla="*/ 955 w 957"/>
                <a:gd name="T3" fmla="*/ 465 h 670"/>
                <a:gd name="T4" fmla="*/ 928 w 957"/>
                <a:gd name="T5" fmla="*/ 638 h 670"/>
                <a:gd name="T6" fmla="*/ 477 w 957"/>
                <a:gd name="T7" fmla="*/ 354 h 670"/>
                <a:gd name="T8" fmla="*/ 48 w 957"/>
                <a:gd name="T9" fmla="*/ 670 h 670"/>
                <a:gd name="T10" fmla="*/ 9 w 957"/>
                <a:gd name="T11" fmla="*/ 499 h 670"/>
                <a:gd name="T12" fmla="*/ 465 w 957"/>
                <a:gd name="T13" fmla="*/ 10 h 670"/>
              </a:gdLst>
              <a:ahLst/>
              <a:cxnLst>
                <a:cxn ang="0">
                  <a:pos x="T0" y="T1"/>
                </a:cxn>
                <a:cxn ang="0">
                  <a:pos x="T2" y="T3"/>
                </a:cxn>
                <a:cxn ang="0">
                  <a:pos x="T4" y="T5"/>
                </a:cxn>
                <a:cxn ang="0">
                  <a:pos x="T6" y="T7"/>
                </a:cxn>
                <a:cxn ang="0">
                  <a:pos x="T8" y="T9"/>
                </a:cxn>
                <a:cxn ang="0">
                  <a:pos x="T10" y="T11"/>
                </a:cxn>
                <a:cxn ang="0">
                  <a:pos x="T12" y="T13"/>
                </a:cxn>
              </a:cxnLst>
              <a:rect l="0" t="0" r="r" b="b"/>
              <a:pathLst>
                <a:path w="957" h="670">
                  <a:moveTo>
                    <a:pt x="465" y="10"/>
                  </a:moveTo>
                  <a:cubicBezTo>
                    <a:pt x="726" y="0"/>
                    <a:pt x="945" y="204"/>
                    <a:pt x="955" y="465"/>
                  </a:cubicBezTo>
                  <a:cubicBezTo>
                    <a:pt x="957" y="526"/>
                    <a:pt x="947" y="584"/>
                    <a:pt x="928" y="638"/>
                  </a:cubicBezTo>
                  <a:cubicBezTo>
                    <a:pt x="853" y="465"/>
                    <a:pt x="678" y="346"/>
                    <a:pt x="477" y="354"/>
                  </a:cubicBezTo>
                  <a:cubicBezTo>
                    <a:pt x="277" y="361"/>
                    <a:pt x="110" y="492"/>
                    <a:pt x="48" y="670"/>
                  </a:cubicBezTo>
                  <a:cubicBezTo>
                    <a:pt x="25" y="618"/>
                    <a:pt x="12" y="560"/>
                    <a:pt x="9" y="499"/>
                  </a:cubicBezTo>
                  <a:cubicBezTo>
                    <a:pt x="0" y="238"/>
                    <a:pt x="204" y="19"/>
                    <a:pt x="465"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2" name="Freeform 18">
              <a:extLst>
                <a:ext uri="{FF2B5EF4-FFF2-40B4-BE49-F238E27FC236}">
                  <a16:creationId xmlns:a16="http://schemas.microsoft.com/office/drawing/2014/main" id="{423875A7-F4F7-4CA2-8788-402B1BAA75BB}"/>
                </a:ext>
              </a:extLst>
            </p:cNvPr>
            <p:cNvSpPr>
              <a:spLocks/>
            </p:cNvSpPr>
            <p:nvPr/>
          </p:nvSpPr>
          <p:spPr bwMode="auto">
            <a:xfrm>
              <a:off x="3124201" y="3438523"/>
              <a:ext cx="903288" cy="1628775"/>
            </a:xfrm>
            <a:custGeom>
              <a:avLst/>
              <a:gdLst>
                <a:gd name="T0" fmla="*/ 355 w 355"/>
                <a:gd name="T1" fmla="*/ 344 h 640"/>
                <a:gd name="T2" fmla="*/ 46 w 355"/>
                <a:gd name="T3" fmla="*/ 640 h 640"/>
                <a:gd name="T4" fmla="*/ 7 w 355"/>
                <a:gd name="T5" fmla="*/ 469 h 640"/>
                <a:gd name="T6" fmla="*/ 343 w 355"/>
                <a:gd name="T7" fmla="*/ 0 h 640"/>
                <a:gd name="T8" fmla="*/ 355 w 355"/>
                <a:gd name="T9" fmla="*/ 344 h 640"/>
              </a:gdLst>
              <a:ahLst/>
              <a:cxnLst>
                <a:cxn ang="0">
                  <a:pos x="T0" y="T1"/>
                </a:cxn>
                <a:cxn ang="0">
                  <a:pos x="T2" y="T3"/>
                </a:cxn>
                <a:cxn ang="0">
                  <a:pos x="T4" y="T5"/>
                </a:cxn>
                <a:cxn ang="0">
                  <a:pos x="T6" y="T7"/>
                </a:cxn>
                <a:cxn ang="0">
                  <a:pos x="T8" y="T9"/>
                </a:cxn>
              </a:cxnLst>
              <a:rect l="0" t="0" r="r" b="b"/>
              <a:pathLst>
                <a:path w="355" h="640">
                  <a:moveTo>
                    <a:pt x="355" y="344"/>
                  </a:moveTo>
                  <a:cubicBezTo>
                    <a:pt x="210" y="388"/>
                    <a:pt x="95" y="499"/>
                    <a:pt x="46" y="640"/>
                  </a:cubicBezTo>
                  <a:cubicBezTo>
                    <a:pt x="23" y="588"/>
                    <a:pt x="10" y="530"/>
                    <a:pt x="7" y="469"/>
                  </a:cubicBezTo>
                  <a:cubicBezTo>
                    <a:pt x="0" y="250"/>
                    <a:pt x="142" y="60"/>
                    <a:pt x="343" y="0"/>
                  </a:cubicBezTo>
                  <a:lnTo>
                    <a:pt x="355" y="3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3" name="Freeform 19">
              <a:extLst>
                <a:ext uri="{FF2B5EF4-FFF2-40B4-BE49-F238E27FC236}">
                  <a16:creationId xmlns:a16="http://schemas.microsoft.com/office/drawing/2014/main" id="{14E4F217-3301-4FE8-A2C1-15284D63ACCD}"/>
                </a:ext>
              </a:extLst>
            </p:cNvPr>
            <p:cNvSpPr>
              <a:spLocks/>
            </p:cNvSpPr>
            <p:nvPr/>
          </p:nvSpPr>
          <p:spPr bwMode="auto">
            <a:xfrm>
              <a:off x="3513138" y="933449"/>
              <a:ext cx="1538288" cy="3567113"/>
            </a:xfrm>
            <a:custGeom>
              <a:avLst/>
              <a:gdLst>
                <a:gd name="T0" fmla="*/ 596 w 604"/>
                <a:gd name="T1" fmla="*/ 800 h 1401"/>
                <a:gd name="T2" fmla="*/ 492 w 604"/>
                <a:gd name="T3" fmla="*/ 1389 h 1401"/>
                <a:gd name="T4" fmla="*/ 325 w 604"/>
                <a:gd name="T5" fmla="*/ 1369 h 1401"/>
                <a:gd name="T6" fmla="*/ 159 w 604"/>
                <a:gd name="T7" fmla="*/ 1401 h 1401"/>
                <a:gd name="T8" fmla="*/ 13 w 604"/>
                <a:gd name="T9" fmla="*/ 821 h 1401"/>
                <a:gd name="T10" fmla="*/ 275 w 604"/>
                <a:gd name="T11" fmla="*/ 0 h 1401"/>
                <a:gd name="T12" fmla="*/ 596 w 604"/>
                <a:gd name="T13" fmla="*/ 800 h 1401"/>
              </a:gdLst>
              <a:ahLst/>
              <a:cxnLst>
                <a:cxn ang="0">
                  <a:pos x="T0" y="T1"/>
                </a:cxn>
                <a:cxn ang="0">
                  <a:pos x="T2" y="T3"/>
                </a:cxn>
                <a:cxn ang="0">
                  <a:pos x="T4" y="T5"/>
                </a:cxn>
                <a:cxn ang="0">
                  <a:pos x="T6" y="T7"/>
                </a:cxn>
                <a:cxn ang="0">
                  <a:pos x="T8" y="T9"/>
                </a:cxn>
                <a:cxn ang="0">
                  <a:pos x="T10" y="T11"/>
                </a:cxn>
                <a:cxn ang="0">
                  <a:pos x="T12" y="T13"/>
                </a:cxn>
              </a:cxnLst>
              <a:rect l="0" t="0" r="r" b="b"/>
              <a:pathLst>
                <a:path w="604" h="1401">
                  <a:moveTo>
                    <a:pt x="596" y="800"/>
                  </a:moveTo>
                  <a:cubicBezTo>
                    <a:pt x="604" y="1022"/>
                    <a:pt x="565" y="1228"/>
                    <a:pt x="492" y="1389"/>
                  </a:cubicBezTo>
                  <a:cubicBezTo>
                    <a:pt x="439" y="1374"/>
                    <a:pt x="383" y="1367"/>
                    <a:pt x="325" y="1369"/>
                  </a:cubicBezTo>
                  <a:cubicBezTo>
                    <a:pt x="266" y="1371"/>
                    <a:pt x="211" y="1382"/>
                    <a:pt x="159" y="1401"/>
                  </a:cubicBezTo>
                  <a:cubicBezTo>
                    <a:pt x="75" y="1245"/>
                    <a:pt x="21" y="1043"/>
                    <a:pt x="13" y="821"/>
                  </a:cubicBezTo>
                  <a:cubicBezTo>
                    <a:pt x="0" y="467"/>
                    <a:pt x="107" y="156"/>
                    <a:pt x="275" y="0"/>
                  </a:cubicBezTo>
                  <a:cubicBezTo>
                    <a:pt x="454" y="144"/>
                    <a:pt x="584" y="446"/>
                    <a:pt x="596" y="80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4" name="Freeform 20">
              <a:extLst>
                <a:ext uri="{FF2B5EF4-FFF2-40B4-BE49-F238E27FC236}">
                  <a16:creationId xmlns:a16="http://schemas.microsoft.com/office/drawing/2014/main" id="{4737C5C7-C9CB-4AC5-92D2-6F0BD74F896C}"/>
                </a:ext>
              </a:extLst>
            </p:cNvPr>
            <p:cNvSpPr>
              <a:spLocks/>
            </p:cNvSpPr>
            <p:nvPr/>
          </p:nvSpPr>
          <p:spPr bwMode="auto">
            <a:xfrm>
              <a:off x="3513138" y="933448"/>
              <a:ext cx="850900" cy="3567113"/>
            </a:xfrm>
            <a:custGeom>
              <a:avLst/>
              <a:gdLst>
                <a:gd name="T0" fmla="*/ 275 w 334"/>
                <a:gd name="T1" fmla="*/ 0 h 1401"/>
                <a:gd name="T2" fmla="*/ 334 w 334"/>
                <a:gd name="T3" fmla="*/ 1369 h 1401"/>
                <a:gd name="T4" fmla="*/ 325 w 334"/>
                <a:gd name="T5" fmla="*/ 1369 h 1401"/>
                <a:gd name="T6" fmla="*/ 159 w 334"/>
                <a:gd name="T7" fmla="*/ 1401 h 1401"/>
                <a:gd name="T8" fmla="*/ 13 w 334"/>
                <a:gd name="T9" fmla="*/ 821 h 1401"/>
                <a:gd name="T10" fmla="*/ 275 w 334"/>
                <a:gd name="T11" fmla="*/ 0 h 1401"/>
              </a:gdLst>
              <a:ahLst/>
              <a:cxnLst>
                <a:cxn ang="0">
                  <a:pos x="T0" y="T1"/>
                </a:cxn>
                <a:cxn ang="0">
                  <a:pos x="T2" y="T3"/>
                </a:cxn>
                <a:cxn ang="0">
                  <a:pos x="T4" y="T5"/>
                </a:cxn>
                <a:cxn ang="0">
                  <a:pos x="T6" y="T7"/>
                </a:cxn>
                <a:cxn ang="0">
                  <a:pos x="T8" y="T9"/>
                </a:cxn>
                <a:cxn ang="0">
                  <a:pos x="T10" y="T11"/>
                </a:cxn>
              </a:cxnLst>
              <a:rect l="0" t="0" r="r" b="b"/>
              <a:pathLst>
                <a:path w="334" h="1401">
                  <a:moveTo>
                    <a:pt x="275" y="0"/>
                  </a:moveTo>
                  <a:cubicBezTo>
                    <a:pt x="296" y="16"/>
                    <a:pt x="334" y="1369"/>
                    <a:pt x="334" y="1369"/>
                  </a:cubicBezTo>
                  <a:cubicBezTo>
                    <a:pt x="331" y="1369"/>
                    <a:pt x="328" y="1369"/>
                    <a:pt x="325" y="1369"/>
                  </a:cubicBezTo>
                  <a:cubicBezTo>
                    <a:pt x="266" y="1371"/>
                    <a:pt x="211" y="1382"/>
                    <a:pt x="159" y="1401"/>
                  </a:cubicBezTo>
                  <a:cubicBezTo>
                    <a:pt x="75" y="1245"/>
                    <a:pt x="21" y="1043"/>
                    <a:pt x="13" y="821"/>
                  </a:cubicBezTo>
                  <a:cubicBezTo>
                    <a:pt x="0" y="467"/>
                    <a:pt x="107" y="156"/>
                    <a:pt x="27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5" name="Freeform 21">
              <a:extLst>
                <a:ext uri="{FF2B5EF4-FFF2-40B4-BE49-F238E27FC236}">
                  <a16:creationId xmlns:a16="http://schemas.microsoft.com/office/drawing/2014/main" id="{DAA49B95-4F6E-4902-8E09-0F88F833BED2}"/>
                </a:ext>
              </a:extLst>
            </p:cNvPr>
            <p:cNvSpPr>
              <a:spLocks/>
            </p:cNvSpPr>
            <p:nvPr/>
          </p:nvSpPr>
          <p:spPr bwMode="auto">
            <a:xfrm>
              <a:off x="3651251" y="1708149"/>
              <a:ext cx="1181100" cy="233363"/>
            </a:xfrm>
            <a:custGeom>
              <a:avLst/>
              <a:gdLst>
                <a:gd name="T0" fmla="*/ 449 w 464"/>
                <a:gd name="T1" fmla="*/ 30 h 92"/>
                <a:gd name="T2" fmla="*/ 464 w 464"/>
                <a:gd name="T3" fmla="*/ 70 h 92"/>
                <a:gd name="T4" fmla="*/ 0 w 464"/>
                <a:gd name="T5" fmla="*/ 92 h 92"/>
                <a:gd name="T6" fmla="*/ 18 w 464"/>
                <a:gd name="T7" fmla="*/ 46 h 92"/>
                <a:gd name="T8" fmla="*/ 449 w 464"/>
                <a:gd name="T9" fmla="*/ 30 h 92"/>
              </a:gdLst>
              <a:ahLst/>
              <a:cxnLst>
                <a:cxn ang="0">
                  <a:pos x="T0" y="T1"/>
                </a:cxn>
                <a:cxn ang="0">
                  <a:pos x="T2" y="T3"/>
                </a:cxn>
                <a:cxn ang="0">
                  <a:pos x="T4" y="T5"/>
                </a:cxn>
                <a:cxn ang="0">
                  <a:pos x="T6" y="T7"/>
                </a:cxn>
                <a:cxn ang="0">
                  <a:pos x="T8" y="T9"/>
                </a:cxn>
              </a:cxnLst>
              <a:rect l="0" t="0" r="r" b="b"/>
              <a:pathLst>
                <a:path w="464" h="92">
                  <a:moveTo>
                    <a:pt x="449" y="30"/>
                  </a:moveTo>
                  <a:cubicBezTo>
                    <a:pt x="464" y="70"/>
                    <a:pt x="464" y="70"/>
                    <a:pt x="464" y="70"/>
                  </a:cubicBezTo>
                  <a:cubicBezTo>
                    <a:pt x="464" y="70"/>
                    <a:pt x="213" y="51"/>
                    <a:pt x="0" y="92"/>
                  </a:cubicBezTo>
                  <a:cubicBezTo>
                    <a:pt x="18" y="46"/>
                    <a:pt x="18" y="46"/>
                    <a:pt x="18" y="46"/>
                  </a:cubicBezTo>
                  <a:cubicBezTo>
                    <a:pt x="18" y="46"/>
                    <a:pt x="304" y="0"/>
                    <a:pt x="449" y="30"/>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6" name="Freeform 22">
              <a:extLst>
                <a:ext uri="{FF2B5EF4-FFF2-40B4-BE49-F238E27FC236}">
                  <a16:creationId xmlns:a16="http://schemas.microsoft.com/office/drawing/2014/main" id="{12C1A733-3DD2-4B59-9383-18B62F54D884}"/>
                </a:ext>
              </a:extLst>
            </p:cNvPr>
            <p:cNvSpPr>
              <a:spLocks/>
            </p:cNvSpPr>
            <p:nvPr/>
          </p:nvSpPr>
          <p:spPr bwMode="auto">
            <a:xfrm>
              <a:off x="4157663" y="3313112"/>
              <a:ext cx="346075" cy="1716088"/>
            </a:xfrm>
            <a:custGeom>
              <a:avLst/>
              <a:gdLst>
                <a:gd name="T0" fmla="*/ 131 w 136"/>
                <a:gd name="T1" fmla="*/ 335 h 674"/>
                <a:gd name="T2" fmla="*/ 80 w 136"/>
                <a:gd name="T3" fmla="*/ 674 h 674"/>
                <a:gd name="T4" fmla="*/ 5 w 136"/>
                <a:gd name="T5" fmla="*/ 340 h 674"/>
                <a:gd name="T6" fmla="*/ 56 w 136"/>
                <a:gd name="T7" fmla="*/ 0 h 674"/>
                <a:gd name="T8" fmla="*/ 131 w 136"/>
                <a:gd name="T9" fmla="*/ 335 h 674"/>
              </a:gdLst>
              <a:ahLst/>
              <a:cxnLst>
                <a:cxn ang="0">
                  <a:pos x="T0" y="T1"/>
                </a:cxn>
                <a:cxn ang="0">
                  <a:pos x="T2" y="T3"/>
                </a:cxn>
                <a:cxn ang="0">
                  <a:pos x="T4" y="T5"/>
                </a:cxn>
                <a:cxn ang="0">
                  <a:pos x="T6" y="T7"/>
                </a:cxn>
                <a:cxn ang="0">
                  <a:pos x="T8" y="T9"/>
                </a:cxn>
              </a:cxnLst>
              <a:rect l="0" t="0" r="r" b="b"/>
              <a:pathLst>
                <a:path w="136" h="674">
                  <a:moveTo>
                    <a:pt x="131" y="335"/>
                  </a:moveTo>
                  <a:cubicBezTo>
                    <a:pt x="136" y="482"/>
                    <a:pt x="115" y="611"/>
                    <a:pt x="80" y="674"/>
                  </a:cubicBezTo>
                  <a:cubicBezTo>
                    <a:pt x="41" y="613"/>
                    <a:pt x="11" y="487"/>
                    <a:pt x="5" y="340"/>
                  </a:cubicBezTo>
                  <a:cubicBezTo>
                    <a:pt x="0" y="192"/>
                    <a:pt x="21" y="64"/>
                    <a:pt x="56" y="0"/>
                  </a:cubicBezTo>
                  <a:cubicBezTo>
                    <a:pt x="95" y="61"/>
                    <a:pt x="125" y="188"/>
                    <a:pt x="131" y="3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7" name="Freeform 23">
              <a:extLst>
                <a:ext uri="{FF2B5EF4-FFF2-40B4-BE49-F238E27FC236}">
                  <a16:creationId xmlns:a16="http://schemas.microsoft.com/office/drawing/2014/main" id="{B5AF616B-4A43-4B4D-B686-2D94C0002012}"/>
                </a:ext>
              </a:extLst>
            </p:cNvPr>
            <p:cNvSpPr>
              <a:spLocks/>
            </p:cNvSpPr>
            <p:nvPr/>
          </p:nvSpPr>
          <p:spPr bwMode="auto">
            <a:xfrm>
              <a:off x="4157663" y="3313111"/>
              <a:ext cx="207963" cy="1716088"/>
            </a:xfrm>
            <a:custGeom>
              <a:avLst/>
              <a:gdLst>
                <a:gd name="T0" fmla="*/ 82 w 82"/>
                <a:gd name="T1" fmla="*/ 671 h 674"/>
                <a:gd name="T2" fmla="*/ 80 w 82"/>
                <a:gd name="T3" fmla="*/ 674 h 674"/>
                <a:gd name="T4" fmla="*/ 5 w 82"/>
                <a:gd name="T5" fmla="*/ 340 h 674"/>
                <a:gd name="T6" fmla="*/ 56 w 82"/>
                <a:gd name="T7" fmla="*/ 0 h 674"/>
                <a:gd name="T8" fmla="*/ 58 w 82"/>
                <a:gd name="T9" fmla="*/ 3 h 674"/>
                <a:gd name="T10" fmla="*/ 82 w 82"/>
                <a:gd name="T11" fmla="*/ 671 h 674"/>
              </a:gdLst>
              <a:ahLst/>
              <a:cxnLst>
                <a:cxn ang="0">
                  <a:pos x="T0" y="T1"/>
                </a:cxn>
                <a:cxn ang="0">
                  <a:pos x="T2" y="T3"/>
                </a:cxn>
                <a:cxn ang="0">
                  <a:pos x="T4" y="T5"/>
                </a:cxn>
                <a:cxn ang="0">
                  <a:pos x="T6" y="T7"/>
                </a:cxn>
                <a:cxn ang="0">
                  <a:pos x="T8" y="T9"/>
                </a:cxn>
                <a:cxn ang="0">
                  <a:pos x="T10" y="T11"/>
                </a:cxn>
              </a:cxnLst>
              <a:rect l="0" t="0" r="r" b="b"/>
              <a:pathLst>
                <a:path w="82" h="674">
                  <a:moveTo>
                    <a:pt x="82" y="671"/>
                  </a:moveTo>
                  <a:cubicBezTo>
                    <a:pt x="81" y="672"/>
                    <a:pt x="81" y="673"/>
                    <a:pt x="80" y="674"/>
                  </a:cubicBezTo>
                  <a:cubicBezTo>
                    <a:pt x="41" y="613"/>
                    <a:pt x="11" y="487"/>
                    <a:pt x="5" y="340"/>
                  </a:cubicBezTo>
                  <a:cubicBezTo>
                    <a:pt x="0" y="192"/>
                    <a:pt x="21" y="64"/>
                    <a:pt x="56" y="0"/>
                  </a:cubicBezTo>
                  <a:cubicBezTo>
                    <a:pt x="57" y="1"/>
                    <a:pt x="57" y="2"/>
                    <a:pt x="58" y="3"/>
                  </a:cubicBezTo>
                  <a:lnTo>
                    <a:pt x="82" y="67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8" name="Freeform 24">
              <a:extLst>
                <a:ext uri="{FF2B5EF4-FFF2-40B4-BE49-F238E27FC236}">
                  <a16:creationId xmlns:a16="http://schemas.microsoft.com/office/drawing/2014/main" id="{8E40996D-BE26-4FA3-A972-37E720869B47}"/>
                </a:ext>
              </a:extLst>
            </p:cNvPr>
            <p:cNvSpPr>
              <a:spLocks/>
            </p:cNvSpPr>
            <p:nvPr/>
          </p:nvSpPr>
          <p:spPr bwMode="auto">
            <a:xfrm>
              <a:off x="3976689" y="2282824"/>
              <a:ext cx="593725" cy="590550"/>
            </a:xfrm>
            <a:custGeom>
              <a:avLst/>
              <a:gdLst>
                <a:gd name="T0" fmla="*/ 112 w 233"/>
                <a:gd name="T1" fmla="*/ 2 h 232"/>
                <a:gd name="T2" fmla="*/ 231 w 233"/>
                <a:gd name="T3" fmla="*/ 112 h 232"/>
                <a:gd name="T4" fmla="*/ 121 w 233"/>
                <a:gd name="T5" fmla="*/ 230 h 232"/>
                <a:gd name="T6" fmla="*/ 3 w 233"/>
                <a:gd name="T7" fmla="*/ 120 h 232"/>
                <a:gd name="T8" fmla="*/ 112 w 233"/>
                <a:gd name="T9" fmla="*/ 2 h 232"/>
              </a:gdLst>
              <a:ahLst/>
              <a:cxnLst>
                <a:cxn ang="0">
                  <a:pos x="T0" y="T1"/>
                </a:cxn>
                <a:cxn ang="0">
                  <a:pos x="T2" y="T3"/>
                </a:cxn>
                <a:cxn ang="0">
                  <a:pos x="T4" y="T5"/>
                </a:cxn>
                <a:cxn ang="0">
                  <a:pos x="T6" y="T7"/>
                </a:cxn>
                <a:cxn ang="0">
                  <a:pos x="T8" y="T9"/>
                </a:cxn>
              </a:cxnLst>
              <a:rect l="0" t="0" r="r" b="b"/>
              <a:pathLst>
                <a:path w="233" h="232">
                  <a:moveTo>
                    <a:pt x="112" y="2"/>
                  </a:moveTo>
                  <a:cubicBezTo>
                    <a:pt x="175" y="0"/>
                    <a:pt x="228" y="49"/>
                    <a:pt x="231" y="112"/>
                  </a:cubicBezTo>
                  <a:cubicBezTo>
                    <a:pt x="233" y="175"/>
                    <a:pt x="184" y="228"/>
                    <a:pt x="121" y="230"/>
                  </a:cubicBezTo>
                  <a:cubicBezTo>
                    <a:pt x="58" y="232"/>
                    <a:pt x="5" y="183"/>
                    <a:pt x="3" y="120"/>
                  </a:cubicBezTo>
                  <a:cubicBezTo>
                    <a:pt x="0" y="57"/>
                    <a:pt x="50" y="4"/>
                    <a:pt x="112" y="2"/>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9" name="Freeform 25">
              <a:extLst>
                <a:ext uri="{FF2B5EF4-FFF2-40B4-BE49-F238E27FC236}">
                  <a16:creationId xmlns:a16="http://schemas.microsoft.com/office/drawing/2014/main" id="{AEF4ED9E-4C9D-4A67-A052-CFA68EBEEB02}"/>
                </a:ext>
              </a:extLst>
            </p:cNvPr>
            <p:cNvSpPr>
              <a:spLocks/>
            </p:cNvSpPr>
            <p:nvPr/>
          </p:nvSpPr>
          <p:spPr bwMode="auto">
            <a:xfrm>
              <a:off x="3697288" y="933449"/>
              <a:ext cx="1096963" cy="890588"/>
            </a:xfrm>
            <a:custGeom>
              <a:avLst/>
              <a:gdLst>
                <a:gd name="T0" fmla="*/ 431 w 431"/>
                <a:gd name="T1" fmla="*/ 334 h 350"/>
                <a:gd name="T2" fmla="*/ 215 w 431"/>
                <a:gd name="T3" fmla="*/ 335 h 350"/>
                <a:gd name="T4" fmla="*/ 0 w 431"/>
                <a:gd name="T5" fmla="*/ 350 h 350"/>
                <a:gd name="T6" fmla="*/ 203 w 431"/>
                <a:gd name="T7" fmla="*/ 0 h 350"/>
                <a:gd name="T8" fmla="*/ 431 w 431"/>
                <a:gd name="T9" fmla="*/ 334 h 350"/>
              </a:gdLst>
              <a:ahLst/>
              <a:cxnLst>
                <a:cxn ang="0">
                  <a:pos x="T0" y="T1"/>
                </a:cxn>
                <a:cxn ang="0">
                  <a:pos x="T2" y="T3"/>
                </a:cxn>
                <a:cxn ang="0">
                  <a:pos x="T4" y="T5"/>
                </a:cxn>
                <a:cxn ang="0">
                  <a:pos x="T6" y="T7"/>
                </a:cxn>
                <a:cxn ang="0">
                  <a:pos x="T8" y="T9"/>
                </a:cxn>
              </a:cxnLst>
              <a:rect l="0" t="0" r="r" b="b"/>
              <a:pathLst>
                <a:path w="431" h="350">
                  <a:moveTo>
                    <a:pt x="431" y="334"/>
                  </a:moveTo>
                  <a:cubicBezTo>
                    <a:pt x="361" y="332"/>
                    <a:pt x="289" y="332"/>
                    <a:pt x="215" y="335"/>
                  </a:cubicBezTo>
                  <a:cubicBezTo>
                    <a:pt x="142" y="337"/>
                    <a:pt x="70" y="342"/>
                    <a:pt x="0" y="350"/>
                  </a:cubicBezTo>
                  <a:cubicBezTo>
                    <a:pt x="46" y="202"/>
                    <a:pt x="117" y="80"/>
                    <a:pt x="203" y="0"/>
                  </a:cubicBezTo>
                  <a:cubicBezTo>
                    <a:pt x="295" y="74"/>
                    <a:pt x="374" y="190"/>
                    <a:pt x="431" y="3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0" name="Freeform 26">
              <a:extLst>
                <a:ext uri="{FF2B5EF4-FFF2-40B4-BE49-F238E27FC236}">
                  <a16:creationId xmlns:a16="http://schemas.microsoft.com/office/drawing/2014/main" id="{25EA3DDE-9DCF-40DC-96E2-A630D42A6DF4}"/>
                </a:ext>
              </a:extLst>
            </p:cNvPr>
            <p:cNvSpPr>
              <a:spLocks/>
            </p:cNvSpPr>
            <p:nvPr/>
          </p:nvSpPr>
          <p:spPr bwMode="auto">
            <a:xfrm>
              <a:off x="3697288" y="933449"/>
              <a:ext cx="528638" cy="890588"/>
            </a:xfrm>
            <a:custGeom>
              <a:avLst/>
              <a:gdLst>
                <a:gd name="T0" fmla="*/ 208 w 208"/>
                <a:gd name="T1" fmla="*/ 335 h 350"/>
                <a:gd name="T2" fmla="*/ 0 w 208"/>
                <a:gd name="T3" fmla="*/ 350 h 350"/>
                <a:gd name="T4" fmla="*/ 203 w 208"/>
                <a:gd name="T5" fmla="*/ 0 h 350"/>
                <a:gd name="T6" fmla="*/ 208 w 208"/>
                <a:gd name="T7" fmla="*/ 4 h 350"/>
                <a:gd name="T8" fmla="*/ 208 w 208"/>
                <a:gd name="T9" fmla="*/ 335 h 350"/>
              </a:gdLst>
              <a:ahLst/>
              <a:cxnLst>
                <a:cxn ang="0">
                  <a:pos x="T0" y="T1"/>
                </a:cxn>
                <a:cxn ang="0">
                  <a:pos x="T2" y="T3"/>
                </a:cxn>
                <a:cxn ang="0">
                  <a:pos x="T4" y="T5"/>
                </a:cxn>
                <a:cxn ang="0">
                  <a:pos x="T6" y="T7"/>
                </a:cxn>
                <a:cxn ang="0">
                  <a:pos x="T8" y="T9"/>
                </a:cxn>
              </a:cxnLst>
              <a:rect l="0" t="0" r="r" b="b"/>
              <a:pathLst>
                <a:path w="208" h="350">
                  <a:moveTo>
                    <a:pt x="208" y="335"/>
                  </a:moveTo>
                  <a:cubicBezTo>
                    <a:pt x="137" y="338"/>
                    <a:pt x="68" y="343"/>
                    <a:pt x="0" y="350"/>
                  </a:cubicBezTo>
                  <a:cubicBezTo>
                    <a:pt x="46" y="202"/>
                    <a:pt x="117" y="80"/>
                    <a:pt x="203" y="0"/>
                  </a:cubicBezTo>
                  <a:cubicBezTo>
                    <a:pt x="205" y="1"/>
                    <a:pt x="207" y="2"/>
                    <a:pt x="208" y="4"/>
                  </a:cubicBezTo>
                  <a:lnTo>
                    <a:pt x="208" y="3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1" name="Rectangle 30">
              <a:extLst>
                <a:ext uri="{FF2B5EF4-FFF2-40B4-BE49-F238E27FC236}">
                  <a16:creationId xmlns:a16="http://schemas.microsoft.com/office/drawing/2014/main" id="{0E57ED57-2577-4ECE-8A5F-B9C32E556816}"/>
                </a:ext>
              </a:extLst>
            </p:cNvPr>
            <p:cNvSpPr>
              <a:spLocks noChangeArrowheads="1"/>
            </p:cNvSpPr>
            <p:nvPr/>
          </p:nvSpPr>
          <p:spPr bwMode="auto">
            <a:xfrm>
              <a:off x="1014412" y="6607176"/>
              <a:ext cx="3332163" cy="225980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2" name="Rectangle 31">
              <a:extLst>
                <a:ext uri="{FF2B5EF4-FFF2-40B4-BE49-F238E27FC236}">
                  <a16:creationId xmlns:a16="http://schemas.microsoft.com/office/drawing/2014/main" id="{07CDFF64-F6A3-49BB-A218-FDAFDD1FBF00}"/>
                </a:ext>
              </a:extLst>
            </p:cNvPr>
            <p:cNvSpPr>
              <a:spLocks noChangeArrowheads="1"/>
            </p:cNvSpPr>
            <p:nvPr/>
          </p:nvSpPr>
          <p:spPr bwMode="auto">
            <a:xfrm>
              <a:off x="4346576" y="6607175"/>
              <a:ext cx="3321050" cy="2259809"/>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grpSp>
      <p:sp>
        <p:nvSpPr>
          <p:cNvPr id="33" name="Rectangle 32">
            <a:extLst>
              <a:ext uri="{FF2B5EF4-FFF2-40B4-BE49-F238E27FC236}">
                <a16:creationId xmlns:a16="http://schemas.microsoft.com/office/drawing/2014/main" id="{466BA01B-766B-476B-A7A0-28C0C085C9C4}"/>
              </a:ext>
            </a:extLst>
          </p:cNvPr>
          <p:cNvSpPr/>
          <p:nvPr/>
        </p:nvSpPr>
        <p:spPr>
          <a:xfrm>
            <a:off x="-2092036" y="-429491"/>
            <a:ext cx="2092036" cy="8465127"/>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4" name="Rectangle 33">
            <a:extLst>
              <a:ext uri="{FF2B5EF4-FFF2-40B4-BE49-F238E27FC236}">
                <a16:creationId xmlns:a16="http://schemas.microsoft.com/office/drawing/2014/main" id="{740986B1-92F3-46DD-89E9-DE751CA15421}"/>
              </a:ext>
            </a:extLst>
          </p:cNvPr>
          <p:cNvSpPr/>
          <p:nvPr/>
        </p:nvSpPr>
        <p:spPr>
          <a:xfrm>
            <a:off x="-674903" y="6858000"/>
            <a:ext cx="13171703" cy="264896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6" name="Rectangle 35">
            <a:extLst>
              <a:ext uri="{FF2B5EF4-FFF2-40B4-BE49-F238E27FC236}">
                <a16:creationId xmlns:a16="http://schemas.microsoft.com/office/drawing/2014/main" id="{7237EC54-775A-4BA3-88C3-CFD04E7B74F8}"/>
              </a:ext>
            </a:extLst>
          </p:cNvPr>
          <p:cNvSpPr/>
          <p:nvPr/>
        </p:nvSpPr>
        <p:spPr>
          <a:xfrm rot="10800000">
            <a:off x="10026968" y="102467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Tahoma"/>
              <a:ea typeface="+mn-ea"/>
              <a:cs typeface="+mn-cs"/>
            </a:endParaRPr>
          </a:p>
        </p:txBody>
      </p:sp>
      <p:sp>
        <p:nvSpPr>
          <p:cNvPr id="37" name="Text Placeholder 36">
            <a:extLst>
              <a:ext uri="{FF2B5EF4-FFF2-40B4-BE49-F238E27FC236}">
                <a16:creationId xmlns:a16="http://schemas.microsoft.com/office/drawing/2014/main" id="{B458EB73-A4AA-420C-A865-BE1DD9A4582E}"/>
              </a:ext>
            </a:extLst>
          </p:cNvPr>
          <p:cNvSpPr>
            <a:spLocks noGrp="1"/>
          </p:cNvSpPr>
          <p:nvPr>
            <p:ph type="body" sz="quarter" idx="10" hasCustomPrompt="1"/>
          </p:nvPr>
        </p:nvSpPr>
        <p:spPr>
          <a:xfrm>
            <a:off x="5956143" y="3016791"/>
            <a:ext cx="5154613" cy="749059"/>
          </a:xfrm>
        </p:spPr>
        <p:txBody>
          <a:bodyPr>
            <a:normAutofit/>
          </a:bodyPr>
          <a:lstStyle>
            <a:lvl1pPr marL="0" indent="0" algn="r">
              <a:buNone/>
              <a:defRPr sz="4000">
                <a:solidFill>
                  <a:schemeClr val="bg1"/>
                </a:solidFill>
                <a:latin typeface="+mj-lt"/>
              </a:defRPr>
            </a:lvl1pPr>
          </a:lstStyle>
          <a:p>
            <a:pPr lvl="0"/>
            <a:r>
              <a:rPr lang="en-US" dirty="0"/>
              <a:t>THANK YOU!</a:t>
            </a:r>
          </a:p>
        </p:txBody>
      </p:sp>
      <p:sp>
        <p:nvSpPr>
          <p:cNvPr id="38" name="Text Placeholder 36">
            <a:extLst>
              <a:ext uri="{FF2B5EF4-FFF2-40B4-BE49-F238E27FC236}">
                <a16:creationId xmlns:a16="http://schemas.microsoft.com/office/drawing/2014/main" id="{3A15D3DB-6E0D-4C1C-A58C-B7343E45AEC3}"/>
              </a:ext>
            </a:extLst>
          </p:cNvPr>
          <p:cNvSpPr>
            <a:spLocks noGrp="1"/>
          </p:cNvSpPr>
          <p:nvPr>
            <p:ph type="body" sz="quarter" idx="11" hasCustomPrompt="1"/>
          </p:nvPr>
        </p:nvSpPr>
        <p:spPr>
          <a:xfrm>
            <a:off x="7176958" y="4133578"/>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39" name="Text Placeholder 36">
            <a:extLst>
              <a:ext uri="{FF2B5EF4-FFF2-40B4-BE49-F238E27FC236}">
                <a16:creationId xmlns:a16="http://schemas.microsoft.com/office/drawing/2014/main" id="{85EDF9E2-6AB9-41D9-86C1-C981B9F56ECB}"/>
              </a:ext>
            </a:extLst>
          </p:cNvPr>
          <p:cNvSpPr>
            <a:spLocks noGrp="1"/>
          </p:cNvSpPr>
          <p:nvPr>
            <p:ph type="body" sz="quarter" idx="12" hasCustomPrompt="1"/>
          </p:nvPr>
        </p:nvSpPr>
        <p:spPr>
          <a:xfrm>
            <a:off x="7176958" y="4772489"/>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40" name="Text Placeholder 36">
            <a:extLst>
              <a:ext uri="{FF2B5EF4-FFF2-40B4-BE49-F238E27FC236}">
                <a16:creationId xmlns:a16="http://schemas.microsoft.com/office/drawing/2014/main" id="{4E06EDB5-83B6-4B32-A815-6EB6C12C9328}"/>
              </a:ext>
            </a:extLst>
          </p:cNvPr>
          <p:cNvSpPr>
            <a:spLocks noGrp="1"/>
          </p:cNvSpPr>
          <p:nvPr>
            <p:ph type="body" sz="quarter" idx="13" hasCustomPrompt="1"/>
          </p:nvPr>
        </p:nvSpPr>
        <p:spPr>
          <a:xfrm>
            <a:off x="7176958" y="5408966"/>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2" name="TextBox 1">
            <a:extLst>
              <a:ext uri="{FF2B5EF4-FFF2-40B4-BE49-F238E27FC236}">
                <a16:creationId xmlns:a16="http://schemas.microsoft.com/office/drawing/2014/main" id="{ED592976-0C7D-44DB-86E9-43AD3423855B}"/>
              </a:ext>
            </a:extLst>
          </p:cNvPr>
          <p:cNvSpPr txBox="1"/>
          <p:nvPr userDrawn="1"/>
        </p:nvSpPr>
        <p:spPr>
          <a:xfrm>
            <a:off x="204929" y="5968536"/>
            <a:ext cx="3395934" cy="9848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2284C"/>
                </a:solidFill>
                <a:effectLst/>
                <a:uLnTx/>
                <a:uFillTx/>
                <a:latin typeface="Segoe UI Semilight" panose="020B0402040204020203" pitchFamily="34" charset="0"/>
                <a:ea typeface="+mn-ea"/>
                <a:cs typeface="Segoe UI Semilight" panose="020B0402040204020203" pitchFamily="34" charset="0"/>
              </a:rPr>
              <a:t>© 2018 Ferranti Computer Systems NV - all rights reserved. The intellectual property right in this document is vested in Ferranti Computer Systems N.V.  The document must not be reproduced in whole or in part except with the explicit, written consent of Ferranti Computer Systems N.V. MECOMS is a trademark of Ferranti Computer Systems NV.</a:t>
            </a:r>
            <a:endParaRPr kumimoji="0" lang="en-GB" sz="800" b="0" i="0" u="none" strike="noStrike" kern="1200" cap="none" spc="0" normalizeH="0" baseline="0" noProof="0" dirty="0">
              <a:ln>
                <a:noFill/>
              </a:ln>
              <a:solidFill>
                <a:srgbClr val="12284C"/>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 name="Footer Placeholder 2">
            <a:extLst>
              <a:ext uri="{FF2B5EF4-FFF2-40B4-BE49-F238E27FC236}">
                <a16:creationId xmlns:a16="http://schemas.microsoft.com/office/drawing/2014/main" id="{3A3A4BCF-5121-48B3-B3EC-7E3EAE43D77A}"/>
              </a:ext>
            </a:extLst>
          </p:cNvPr>
          <p:cNvSpPr>
            <a:spLocks noGrp="1"/>
          </p:cNvSpPr>
          <p:nvPr>
            <p:ph type="ftr" sz="quarter" idx="14"/>
          </p:nvPr>
        </p:nvSpPr>
        <p:spPr/>
        <p:txBody>
          <a:bodyPr/>
          <a:lstStyle/>
          <a:p>
            <a:r>
              <a:rPr lang="en-US" dirty="0"/>
              <a:t>Public</a:t>
            </a:r>
          </a:p>
        </p:txBody>
      </p:sp>
      <p:sp>
        <p:nvSpPr>
          <p:cNvPr id="4" name="Slide Number Placeholder 3">
            <a:extLst>
              <a:ext uri="{FF2B5EF4-FFF2-40B4-BE49-F238E27FC236}">
                <a16:creationId xmlns:a16="http://schemas.microsoft.com/office/drawing/2014/main" id="{88873612-F391-4F38-BADB-F66F2C4A7D01}"/>
              </a:ext>
            </a:extLst>
          </p:cNvPr>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pic>
        <p:nvPicPr>
          <p:cNvPr id="41" name="Picture 40">
            <a:extLst>
              <a:ext uri="{FF2B5EF4-FFF2-40B4-BE49-F238E27FC236}">
                <a16:creationId xmlns:a16="http://schemas.microsoft.com/office/drawing/2014/main" id="{2E3A0963-DA07-461F-946E-0A2E9721FF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2349" y="1458787"/>
            <a:ext cx="2269237" cy="1276445"/>
          </a:xfrm>
          <a:prstGeom prst="rect">
            <a:avLst/>
          </a:prstGeom>
        </p:spPr>
      </p:pic>
    </p:spTree>
    <p:extLst>
      <p:ext uri="{BB962C8B-B14F-4D97-AF65-F5344CB8AC3E}">
        <p14:creationId xmlns:p14="http://schemas.microsoft.com/office/powerpoint/2010/main" val="4014781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9AF0828-85DC-4661-988D-77B46CEA5710}"/>
              </a:ext>
            </a:extLst>
          </p:cNvPr>
          <p:cNvSpPr/>
          <p:nvPr/>
        </p:nvSpPr>
        <p:spPr>
          <a:xfrm rot="10800000">
            <a:off x="975948" y="106662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dirty="0"/>
          </a:p>
        </p:txBody>
      </p:sp>
      <p:sp>
        <p:nvSpPr>
          <p:cNvPr id="4" name="Slide Number Placeholder 3">
            <a:extLst>
              <a:ext uri="{FF2B5EF4-FFF2-40B4-BE49-F238E27FC236}">
                <a16:creationId xmlns:a16="http://schemas.microsoft.com/office/drawing/2014/main" id="{F85549A8-CC65-4F8F-BC4A-CDED00CB650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2740D91C-6F3D-4543-8892-96DB1E031B7C}"/>
              </a:ext>
            </a:extLst>
          </p:cNvPr>
          <p:cNvSpPr>
            <a:spLocks noGrp="1"/>
          </p:cNvSpPr>
          <p:nvPr>
            <p:ph type="title" hasCustomPrompt="1"/>
          </p:nvPr>
        </p:nvSpPr>
        <p:spPr>
          <a:xfrm>
            <a:off x="863601" y="1232527"/>
            <a:ext cx="10515600" cy="618385"/>
          </a:xfrm>
        </p:spPr>
        <p:txBody>
          <a:bodyPr>
            <a:noAutofit/>
          </a:bodyPr>
          <a:lstStyle>
            <a:lvl1pPr algn="l">
              <a:defRPr sz="4400"/>
            </a:lvl1pPr>
          </a:lstStyle>
          <a:p>
            <a:r>
              <a:rPr lang="en-US" dirty="0"/>
              <a:t>TITLE GOES HERE</a:t>
            </a:r>
            <a:endParaRPr lang="en-GB" dirty="0"/>
          </a:p>
        </p:txBody>
      </p:sp>
      <p:sp>
        <p:nvSpPr>
          <p:cNvPr id="5" name="Footer Placeholder 4">
            <a:extLst>
              <a:ext uri="{FF2B5EF4-FFF2-40B4-BE49-F238E27FC236}">
                <a16:creationId xmlns:a16="http://schemas.microsoft.com/office/drawing/2014/main" id="{A81FF1D1-1755-4ADC-86E3-9E1D5D547994}"/>
              </a:ext>
            </a:extLst>
          </p:cNvPr>
          <p:cNvSpPr>
            <a:spLocks noGrp="1"/>
          </p:cNvSpPr>
          <p:nvPr>
            <p:ph type="ftr" sz="quarter" idx="14"/>
          </p:nvPr>
        </p:nvSpPr>
        <p:spPr/>
        <p:txBody>
          <a:bodyPr/>
          <a:lstStyle/>
          <a:p>
            <a:r>
              <a:rPr lang="en-US" dirty="0"/>
              <a:t>Public</a:t>
            </a:r>
          </a:p>
        </p:txBody>
      </p:sp>
    </p:spTree>
    <p:extLst>
      <p:ext uri="{BB962C8B-B14F-4D97-AF65-F5344CB8AC3E}">
        <p14:creationId xmlns:p14="http://schemas.microsoft.com/office/powerpoint/2010/main" val="315637642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1.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Isosceles Triangle 12">
            <a:extLst>
              <a:ext uri="{FF2B5EF4-FFF2-40B4-BE49-F238E27FC236}">
                <a16:creationId xmlns:a16="http://schemas.microsoft.com/office/drawing/2014/main" id="{7CBB4602-8F22-45F9-AB00-11E7610D846E}"/>
              </a:ext>
            </a:extLst>
          </p:cNvPr>
          <p:cNvSpPr/>
          <p:nvPr userDrawn="1"/>
        </p:nvSpPr>
        <p:spPr>
          <a:xfrm rot="10800000" flipH="1">
            <a:off x="3181350" y="-3"/>
            <a:ext cx="9020275" cy="1266827"/>
          </a:xfrm>
          <a:prstGeom prst="triangle">
            <a:avLst>
              <a:gd name="adj" fmla="val 1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a:extLst>
              <a:ext uri="{FF2B5EF4-FFF2-40B4-BE49-F238E27FC236}">
                <a16:creationId xmlns:a16="http://schemas.microsoft.com/office/drawing/2014/main" id="{5B30E239-409B-4FCA-B9FD-C30ADD394A76}"/>
              </a:ext>
            </a:extLst>
          </p:cNvPr>
          <p:cNvSpPr>
            <a:spLocks noGrp="1"/>
          </p:cNvSpPr>
          <p:nvPr>
            <p:ph type="title"/>
          </p:nvPr>
        </p:nvSpPr>
        <p:spPr>
          <a:xfrm>
            <a:off x="838200" y="726782"/>
            <a:ext cx="10515600" cy="9639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E67988-1C98-474C-90A9-9F4F9D38B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F5E3F27-CC08-416D-8901-56F444E28E77}"/>
              </a:ext>
            </a:extLst>
          </p:cNvPr>
          <p:cNvSpPr>
            <a:spLocks noGrp="1"/>
          </p:cNvSpPr>
          <p:nvPr>
            <p:ph type="ftr" sz="quarter" idx="3"/>
          </p:nvPr>
        </p:nvSpPr>
        <p:spPr>
          <a:xfrm>
            <a:off x="9480" y="105495"/>
            <a:ext cx="4114800" cy="249385"/>
          </a:xfrm>
          <a:prstGeom prst="rect">
            <a:avLst/>
          </a:prstGeom>
        </p:spPr>
        <p:txBody>
          <a:bodyPr vert="horz" lIns="360000" tIns="45720" rIns="91440" bIns="45720" rtlCol="0" anchor="ctr"/>
          <a:lstStyle>
            <a:lvl1pPr algn="l">
              <a:defRPr sz="1200">
                <a:solidFill>
                  <a:schemeClr val="bg1"/>
                </a:solidFill>
              </a:defRPr>
            </a:lvl1pPr>
          </a:lstStyle>
          <a:p>
            <a:r>
              <a:rPr lang="en-US" dirty="0"/>
              <a:t>Public</a:t>
            </a:r>
          </a:p>
        </p:txBody>
      </p:sp>
      <p:sp>
        <p:nvSpPr>
          <p:cNvPr id="12" name="Isosceles Triangle 11">
            <a:extLst>
              <a:ext uri="{FF2B5EF4-FFF2-40B4-BE49-F238E27FC236}">
                <a16:creationId xmlns:a16="http://schemas.microsoft.com/office/drawing/2014/main" id="{5A4E28F0-4E87-41AD-B46A-8E177C84B875}"/>
              </a:ext>
            </a:extLst>
          </p:cNvPr>
          <p:cNvSpPr/>
          <p:nvPr userDrawn="1"/>
        </p:nvSpPr>
        <p:spPr>
          <a:xfrm>
            <a:off x="10886173" y="6157713"/>
            <a:ext cx="1308524" cy="705067"/>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Slide Number Placeholder 5">
            <a:extLst>
              <a:ext uri="{FF2B5EF4-FFF2-40B4-BE49-F238E27FC236}">
                <a16:creationId xmlns:a16="http://schemas.microsoft.com/office/drawing/2014/main" id="{05707709-1443-4511-8A7D-74DB765EA2CF}"/>
              </a:ext>
            </a:extLst>
          </p:cNvPr>
          <p:cNvSpPr>
            <a:spLocks noGrp="1"/>
          </p:cNvSpPr>
          <p:nvPr>
            <p:ph type="sldNum" sz="quarter" idx="4"/>
          </p:nvPr>
        </p:nvSpPr>
        <p:spPr>
          <a:xfrm>
            <a:off x="11561617" y="6516703"/>
            <a:ext cx="623455" cy="249385"/>
          </a:xfrm>
          <a:prstGeom prst="rect">
            <a:avLst/>
          </a:prstGeom>
        </p:spPr>
        <p:txBody>
          <a:bodyPr vert="horz" lIns="91440" tIns="45720" rIns="91440" bIns="45720" rtlCol="0" anchor="ctr"/>
          <a:lstStyle>
            <a:lvl1pPr algn="ctr">
              <a:defRPr sz="1800">
                <a:solidFill>
                  <a:schemeClr val="bg1"/>
                </a:solidFill>
                <a:latin typeface="+mj-lt"/>
              </a:defRPr>
            </a:lvl1pPr>
          </a:lstStyle>
          <a:p>
            <a:fld id="{43981729-7503-47A0-96E9-2C54EA94F56A}" type="slidenum">
              <a:rPr lang="en-US" smtClean="0"/>
              <a:pPr/>
              <a:t>‹#›</a:t>
            </a:fld>
            <a:endParaRPr lang="en-US" dirty="0"/>
          </a:p>
        </p:txBody>
      </p:sp>
      <p:pic>
        <p:nvPicPr>
          <p:cNvPr id="14" name="Picture 13">
            <a:extLst>
              <a:ext uri="{FF2B5EF4-FFF2-40B4-BE49-F238E27FC236}">
                <a16:creationId xmlns:a16="http://schemas.microsoft.com/office/drawing/2014/main" id="{1F30C313-A3E1-4C34-BC3A-9C23D9FD3627}"/>
              </a:ext>
            </a:extLst>
          </p:cNvPr>
          <p:cNvPicPr>
            <a:picLocks noChangeAspect="1"/>
          </p:cNvPicPr>
          <p:nvPr userDrawn="1"/>
        </p:nvPicPr>
        <p:blipFill>
          <a:blip r:embed="rId56">
            <a:extLst>
              <a:ext uri="{28A0092B-C50C-407E-A947-70E740481C1C}">
                <a14:useLocalDpi xmlns:a14="http://schemas.microsoft.com/office/drawing/2010/main" val="0"/>
              </a:ext>
            </a:extLst>
          </a:blip>
          <a:stretch>
            <a:fillRect/>
          </a:stretch>
        </p:blipFill>
        <p:spPr>
          <a:xfrm>
            <a:off x="12255347" y="4782"/>
            <a:ext cx="1916905" cy="6857995"/>
          </a:xfrm>
          <a:prstGeom prst="rect">
            <a:avLst/>
          </a:prstGeom>
        </p:spPr>
      </p:pic>
      <p:sp>
        <p:nvSpPr>
          <p:cNvPr id="4" name="Rectangle 3"/>
          <p:cNvSpPr/>
          <p:nvPr userDrawn="1"/>
        </p:nvSpPr>
        <p:spPr>
          <a:xfrm>
            <a:off x="0" y="0"/>
            <a:ext cx="7610475" cy="726782"/>
          </a:xfrm>
          <a:custGeom>
            <a:avLst/>
            <a:gdLst>
              <a:gd name="connsiteX0" fmla="*/ 0 w 7610475"/>
              <a:gd name="connsiteY0" fmla="*/ 0 h 726782"/>
              <a:gd name="connsiteX1" fmla="*/ 7610475 w 7610475"/>
              <a:gd name="connsiteY1" fmla="*/ 0 h 726782"/>
              <a:gd name="connsiteX2" fmla="*/ 7610475 w 7610475"/>
              <a:gd name="connsiteY2" fmla="*/ 726782 h 726782"/>
              <a:gd name="connsiteX3" fmla="*/ 0 w 7610475"/>
              <a:gd name="connsiteY3" fmla="*/ 726782 h 726782"/>
              <a:gd name="connsiteX4" fmla="*/ 0 w 7610475"/>
              <a:gd name="connsiteY4" fmla="*/ 0 h 726782"/>
              <a:gd name="connsiteX0" fmla="*/ 0 w 7610475"/>
              <a:gd name="connsiteY0" fmla="*/ 0 h 726782"/>
              <a:gd name="connsiteX1" fmla="*/ 7610475 w 7610475"/>
              <a:gd name="connsiteY1" fmla="*/ 0 h 726782"/>
              <a:gd name="connsiteX2" fmla="*/ 0 w 7610475"/>
              <a:gd name="connsiteY2" fmla="*/ 726782 h 726782"/>
              <a:gd name="connsiteX3" fmla="*/ 0 w 7610475"/>
              <a:gd name="connsiteY3" fmla="*/ 0 h 726782"/>
            </a:gdLst>
            <a:ahLst/>
            <a:cxnLst>
              <a:cxn ang="0">
                <a:pos x="connsiteX0" y="connsiteY0"/>
              </a:cxn>
              <a:cxn ang="0">
                <a:pos x="connsiteX1" y="connsiteY1"/>
              </a:cxn>
              <a:cxn ang="0">
                <a:pos x="connsiteX2" y="connsiteY2"/>
              </a:cxn>
              <a:cxn ang="0">
                <a:pos x="connsiteX3" y="connsiteY3"/>
              </a:cxn>
            </a:cxnLst>
            <a:rect l="l" t="t" r="r" b="b"/>
            <a:pathLst>
              <a:path w="7610475" h="726782">
                <a:moveTo>
                  <a:pt x="0" y="0"/>
                </a:moveTo>
                <a:lnTo>
                  <a:pt x="7610475" y="0"/>
                </a:lnTo>
                <a:lnTo>
                  <a:pt x="0" y="726782"/>
                </a:lnTo>
                <a:lnTo>
                  <a:pt x="0" y="0"/>
                </a:lnTo>
                <a:close/>
              </a:path>
            </a:pathLst>
          </a:cu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562683391"/>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7" r:id="rId7"/>
    <p:sldLayoutId id="2147484084"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 id="2147483991" r:id="rId18"/>
    <p:sldLayoutId id="2147483992" r:id="rId19"/>
    <p:sldLayoutId id="2147483993" r:id="rId20"/>
    <p:sldLayoutId id="2147483994" r:id="rId21"/>
    <p:sldLayoutId id="2147483995" r:id="rId22"/>
    <p:sldLayoutId id="2147484092" r:id="rId23"/>
    <p:sldLayoutId id="2147483996" r:id="rId24"/>
    <p:sldLayoutId id="2147483997" r:id="rId25"/>
    <p:sldLayoutId id="2147483998" r:id="rId26"/>
    <p:sldLayoutId id="2147484086" r:id="rId27"/>
    <p:sldLayoutId id="2147484000" r:id="rId28"/>
    <p:sldLayoutId id="2147484075" r:id="rId29"/>
    <p:sldLayoutId id="2147484001" r:id="rId30"/>
    <p:sldLayoutId id="2147484076" r:id="rId31"/>
    <p:sldLayoutId id="2147484090" r:id="rId32"/>
    <p:sldLayoutId id="2147484089" r:id="rId33"/>
    <p:sldLayoutId id="2147484091" r:id="rId34"/>
    <p:sldLayoutId id="2147484005" r:id="rId35"/>
    <p:sldLayoutId id="2147484006" r:id="rId36"/>
    <p:sldLayoutId id="2147484007" r:id="rId37"/>
    <p:sldLayoutId id="2147484088"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17" r:id="rId52"/>
    <p:sldLayoutId id="2147483718" r:id="rId53"/>
    <p:sldLayoutId id="2147484085" r:id="rId54"/>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imple-odata-client/Simple.OData.Client"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891C-916E-4856-9945-34577BEBEDD3}"/>
              </a:ext>
            </a:extLst>
          </p:cNvPr>
          <p:cNvSpPr>
            <a:spLocks noGrp="1"/>
          </p:cNvSpPr>
          <p:nvPr>
            <p:ph type="title"/>
          </p:nvPr>
        </p:nvSpPr>
        <p:spPr>
          <a:xfrm>
            <a:off x="5068048" y="3044922"/>
            <a:ext cx="6352519" cy="1138930"/>
          </a:xfrm>
        </p:spPr>
        <p:txBody>
          <a:bodyPr>
            <a:normAutofit fontScale="90000"/>
          </a:bodyPr>
          <a:lstStyle/>
          <a:p>
            <a:r>
              <a:rPr lang="en-GB" dirty="0"/>
              <a:t>MONITORING FRAMEWORK OP MECOMS 365</a:t>
            </a:r>
          </a:p>
        </p:txBody>
      </p:sp>
      <p:sp>
        <p:nvSpPr>
          <p:cNvPr id="3" name="Text Placeholder 2">
            <a:extLst>
              <a:ext uri="{FF2B5EF4-FFF2-40B4-BE49-F238E27FC236}">
                <a16:creationId xmlns:a16="http://schemas.microsoft.com/office/drawing/2014/main" id="{AB27416B-2AC3-44B2-B26D-5BDD23E86367}"/>
              </a:ext>
            </a:extLst>
          </p:cNvPr>
          <p:cNvSpPr>
            <a:spLocks noGrp="1"/>
          </p:cNvSpPr>
          <p:nvPr>
            <p:ph type="body" sz="quarter" idx="12"/>
          </p:nvPr>
        </p:nvSpPr>
        <p:spPr>
          <a:xfrm>
            <a:off x="5067392" y="4183852"/>
            <a:ext cx="6353175" cy="607223"/>
          </a:xfrm>
        </p:spPr>
        <p:txBody>
          <a:bodyPr>
            <a:normAutofit fontScale="85000" lnSpcReduction="10000"/>
          </a:bodyPr>
          <a:lstStyle/>
          <a:p>
            <a:r>
              <a:rPr lang="en-GB" dirty="0"/>
              <a:t>door </a:t>
            </a:r>
            <a:r>
              <a:rPr lang="en-GB" b="1" dirty="0"/>
              <a:t>Seppe De Beule</a:t>
            </a:r>
          </a:p>
          <a:p>
            <a:r>
              <a:rPr lang="en-GB" dirty="0"/>
              <a:t>Promotor: </a:t>
            </a:r>
            <a:r>
              <a:rPr lang="en-GB" b="1" dirty="0"/>
              <a:t>Jurgen</a:t>
            </a:r>
            <a:r>
              <a:rPr lang="en-GB" dirty="0"/>
              <a:t> </a:t>
            </a:r>
            <a:r>
              <a:rPr lang="en-GB" b="1" dirty="0"/>
              <a:t>Beyens</a:t>
            </a:r>
            <a:r>
              <a:rPr lang="en-GB" dirty="0"/>
              <a:t> / Stagebegeleider: </a:t>
            </a:r>
            <a:r>
              <a:rPr lang="en-GB" b="1" dirty="0"/>
              <a:t>Serge</a:t>
            </a:r>
            <a:r>
              <a:rPr lang="en-GB" dirty="0"/>
              <a:t> </a:t>
            </a:r>
            <a:r>
              <a:rPr lang="en-GB" b="1" dirty="0"/>
              <a:t>Horsmans</a:t>
            </a:r>
          </a:p>
        </p:txBody>
      </p:sp>
      <p:sp>
        <p:nvSpPr>
          <p:cNvPr id="7" name="Footer Placeholder 6">
            <a:extLst>
              <a:ext uri="{FF2B5EF4-FFF2-40B4-BE49-F238E27FC236}">
                <a16:creationId xmlns:a16="http://schemas.microsoft.com/office/drawing/2014/main" id="{B33231D3-CF81-4C74-8C38-5E41BA042888}"/>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Tahoma"/>
                <a:ea typeface="+mn-ea"/>
                <a:cs typeface="+mn-cs"/>
              </a:rPr>
              <a:t>Public</a:t>
            </a:r>
          </a:p>
        </p:txBody>
      </p:sp>
      <p:sp>
        <p:nvSpPr>
          <p:cNvPr id="5" name="Slide Number Placeholder 4">
            <a:extLst>
              <a:ext uri="{FF2B5EF4-FFF2-40B4-BE49-F238E27FC236}">
                <a16:creationId xmlns:a16="http://schemas.microsoft.com/office/drawing/2014/main" id="{51692952-C6FA-4B01-955B-B1887715E2FE}"/>
              </a:ext>
            </a:extLst>
          </p:cNvPr>
          <p:cNvSpPr>
            <a:spLocks noGrp="1"/>
          </p:cNvSpPr>
          <p:nvPr>
            <p:ph type="sldNum" sz="quarter" idx="14"/>
          </p:nvPr>
        </p:nvSpPr>
        <p:spPr/>
        <p:txBody>
          <a:bodyPr/>
          <a:lstStyle/>
          <a:p>
            <a:fld id="{43981729-7503-47A0-96E9-2C54EA94F56A}" type="slidenum">
              <a:rPr lang="en-US" smtClean="0"/>
              <a:pPr/>
              <a:t>1</a:t>
            </a:fld>
            <a:endParaRPr lang="en-US" dirty="0"/>
          </a:p>
        </p:txBody>
      </p:sp>
      <p:sp>
        <p:nvSpPr>
          <p:cNvPr id="6" name="Text Placeholder 5">
            <a:extLst>
              <a:ext uri="{FF2B5EF4-FFF2-40B4-BE49-F238E27FC236}">
                <a16:creationId xmlns:a16="http://schemas.microsoft.com/office/drawing/2014/main" id="{9E59FD62-54D1-4A63-800F-6BE2604473F1}"/>
              </a:ext>
            </a:extLst>
          </p:cNvPr>
          <p:cNvSpPr>
            <a:spLocks noGrp="1"/>
          </p:cNvSpPr>
          <p:nvPr>
            <p:ph type="body" sz="quarter" idx="15"/>
          </p:nvPr>
        </p:nvSpPr>
        <p:spPr>
          <a:xfrm>
            <a:off x="5067391" y="5055709"/>
            <a:ext cx="6353175" cy="395751"/>
          </a:xfrm>
        </p:spPr>
        <p:txBody>
          <a:bodyPr/>
          <a:lstStyle/>
          <a:p>
            <a:r>
              <a:rPr lang="en-GB" dirty="0"/>
              <a:t>donderdag 20 juni 2019</a:t>
            </a:r>
          </a:p>
        </p:txBody>
      </p:sp>
    </p:spTree>
    <p:extLst>
      <p:ext uri="{BB962C8B-B14F-4D97-AF65-F5344CB8AC3E}">
        <p14:creationId xmlns:p14="http://schemas.microsoft.com/office/powerpoint/2010/main" val="4281207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43981729-7503-47A0-96E9-2C54EA94F56A}" type="slidenum">
              <a:rPr lang="en-US" smtClean="0"/>
              <a:pPr/>
              <a:t>10</a:t>
            </a:fld>
            <a:endParaRPr lang="en-US" dirty="0"/>
          </a:p>
        </p:txBody>
      </p:sp>
      <p:sp>
        <p:nvSpPr>
          <p:cNvPr id="3" name="Title 2"/>
          <p:cNvSpPr>
            <a:spLocks noGrp="1"/>
          </p:cNvSpPr>
          <p:nvPr>
            <p:ph type="title"/>
          </p:nvPr>
        </p:nvSpPr>
        <p:spPr/>
        <p:txBody>
          <a:bodyPr/>
          <a:lstStyle/>
          <a:p>
            <a:r>
              <a:rPr lang="nl-BE" dirty="0"/>
              <a:t>CONFIGURATIE IN DE CLIENT</a:t>
            </a:r>
          </a:p>
        </p:txBody>
      </p:sp>
      <p:sp>
        <p:nvSpPr>
          <p:cNvPr id="8" name="Footer Placeholder 7">
            <a:extLst>
              <a:ext uri="{FF2B5EF4-FFF2-40B4-BE49-F238E27FC236}">
                <a16:creationId xmlns:a16="http://schemas.microsoft.com/office/drawing/2014/main" id="{50C0F7A5-66B3-4BE9-8B4B-164445BE2D9B}"/>
              </a:ext>
            </a:extLst>
          </p:cNvPr>
          <p:cNvSpPr>
            <a:spLocks noGrp="1"/>
          </p:cNvSpPr>
          <p:nvPr>
            <p:ph type="ftr" sz="quarter" idx="14"/>
          </p:nvPr>
        </p:nvSpPr>
        <p:spPr/>
        <p:txBody>
          <a:bodyPr/>
          <a:lstStyle/>
          <a:p>
            <a:r>
              <a:rPr lang="en-US" dirty="0"/>
              <a:t>Public</a:t>
            </a:r>
          </a:p>
        </p:txBody>
      </p:sp>
      <p:pic>
        <p:nvPicPr>
          <p:cNvPr id="4" name="Picture 3">
            <a:extLst>
              <a:ext uri="{FF2B5EF4-FFF2-40B4-BE49-F238E27FC236}">
                <a16:creationId xmlns:a16="http://schemas.microsoft.com/office/drawing/2014/main" id="{7AAE2594-0ACF-4BF0-99D5-A0F215D0AA99}"/>
              </a:ext>
            </a:extLst>
          </p:cNvPr>
          <p:cNvPicPr>
            <a:picLocks noChangeAspect="1"/>
          </p:cNvPicPr>
          <p:nvPr/>
        </p:nvPicPr>
        <p:blipFill rotWithShape="1">
          <a:blip r:embed="rId2"/>
          <a:srcRect r="68"/>
          <a:stretch/>
        </p:blipFill>
        <p:spPr>
          <a:xfrm>
            <a:off x="977902" y="1952625"/>
            <a:ext cx="9223374" cy="4229100"/>
          </a:xfrm>
          <a:prstGeom prst="rect">
            <a:avLst/>
          </a:prstGeom>
        </p:spPr>
      </p:pic>
    </p:spTree>
    <p:extLst>
      <p:ext uri="{BB962C8B-B14F-4D97-AF65-F5344CB8AC3E}">
        <p14:creationId xmlns:p14="http://schemas.microsoft.com/office/powerpoint/2010/main" val="25272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43981729-7503-47A0-96E9-2C54EA94F56A}" type="slidenum">
              <a:rPr lang="en-US" smtClean="0"/>
              <a:pPr/>
              <a:t>11</a:t>
            </a:fld>
            <a:endParaRPr lang="en-US" dirty="0"/>
          </a:p>
        </p:txBody>
      </p:sp>
      <p:sp>
        <p:nvSpPr>
          <p:cNvPr id="3" name="Title 2"/>
          <p:cNvSpPr>
            <a:spLocks noGrp="1"/>
          </p:cNvSpPr>
          <p:nvPr>
            <p:ph type="title"/>
          </p:nvPr>
        </p:nvSpPr>
        <p:spPr/>
        <p:txBody>
          <a:bodyPr/>
          <a:lstStyle/>
          <a:p>
            <a:r>
              <a:rPr lang="nl-BE" dirty="0"/>
              <a:t>CONFIGURATIE IN DE CLIENT</a:t>
            </a:r>
          </a:p>
        </p:txBody>
      </p:sp>
      <p:sp>
        <p:nvSpPr>
          <p:cNvPr id="8" name="Footer Placeholder 7">
            <a:extLst>
              <a:ext uri="{FF2B5EF4-FFF2-40B4-BE49-F238E27FC236}">
                <a16:creationId xmlns:a16="http://schemas.microsoft.com/office/drawing/2014/main" id="{50C0F7A5-66B3-4BE9-8B4B-164445BE2D9B}"/>
              </a:ext>
            </a:extLst>
          </p:cNvPr>
          <p:cNvSpPr>
            <a:spLocks noGrp="1"/>
          </p:cNvSpPr>
          <p:nvPr>
            <p:ph type="ftr" sz="quarter" idx="14"/>
          </p:nvPr>
        </p:nvSpPr>
        <p:spPr/>
        <p:txBody>
          <a:bodyPr/>
          <a:lstStyle/>
          <a:p>
            <a:r>
              <a:rPr lang="en-US" dirty="0"/>
              <a:t>Public</a:t>
            </a:r>
          </a:p>
        </p:txBody>
      </p:sp>
      <p:sp>
        <p:nvSpPr>
          <p:cNvPr id="4" name="TextBox 3">
            <a:extLst>
              <a:ext uri="{FF2B5EF4-FFF2-40B4-BE49-F238E27FC236}">
                <a16:creationId xmlns:a16="http://schemas.microsoft.com/office/drawing/2014/main" id="{0A738E63-4D4C-44D1-B7AC-F7F348D89811}"/>
              </a:ext>
            </a:extLst>
          </p:cNvPr>
          <p:cNvSpPr txBox="1"/>
          <p:nvPr/>
        </p:nvSpPr>
        <p:spPr>
          <a:xfrm>
            <a:off x="863601" y="2000250"/>
            <a:ext cx="5481693" cy="2862322"/>
          </a:xfrm>
          <a:prstGeom prst="rect">
            <a:avLst/>
          </a:prstGeom>
          <a:noFill/>
        </p:spPr>
        <p:txBody>
          <a:bodyPr wrap="none" rtlCol="0">
            <a:spAutoFit/>
          </a:bodyPr>
          <a:lstStyle/>
          <a:p>
            <a:pPr marL="285750" indent="-285750">
              <a:buFont typeface="Arial" panose="020B0604020202020204" pitchFamily="34" charset="0"/>
              <a:buChar char="•"/>
            </a:pPr>
            <a:r>
              <a:rPr lang="nl-BE" dirty="0">
                <a:solidFill>
                  <a:schemeClr val="bg1"/>
                </a:solidFill>
              </a:rPr>
              <a:t>Checks bekijken</a:t>
            </a:r>
          </a:p>
          <a:p>
            <a:pPr marL="285750" indent="-285750">
              <a:buFont typeface="Arial" panose="020B0604020202020204" pitchFamily="34" charset="0"/>
              <a:buChar char="•"/>
            </a:pPr>
            <a:r>
              <a:rPr lang="nl-BE" dirty="0">
                <a:solidFill>
                  <a:schemeClr val="bg1"/>
                </a:solidFill>
              </a:rPr>
              <a:t>Checks toevoegen</a:t>
            </a:r>
          </a:p>
          <a:p>
            <a:pPr marL="285750" indent="-285750">
              <a:buFont typeface="Arial" panose="020B0604020202020204" pitchFamily="34" charset="0"/>
              <a:buChar char="•"/>
            </a:pPr>
            <a:r>
              <a:rPr lang="nl-BE" dirty="0">
                <a:solidFill>
                  <a:schemeClr val="bg1"/>
                </a:solidFill>
              </a:rPr>
              <a:t>Checks bewerken</a:t>
            </a:r>
          </a:p>
          <a:p>
            <a:pPr marL="742950" lvl="1" indent="-285750">
              <a:buFont typeface="Arial" panose="020B0604020202020204" pitchFamily="34" charset="0"/>
              <a:buChar char="•"/>
            </a:pPr>
            <a:r>
              <a:rPr lang="nl-BE" dirty="0">
                <a:solidFill>
                  <a:schemeClr val="bg1"/>
                </a:solidFill>
              </a:rPr>
              <a:t>(self-healing) queries toevoegen</a:t>
            </a:r>
          </a:p>
          <a:p>
            <a:pPr marL="742950" lvl="1" indent="-285750">
              <a:buFont typeface="Arial" panose="020B0604020202020204" pitchFamily="34" charset="0"/>
              <a:buChar char="•"/>
            </a:pPr>
            <a:r>
              <a:rPr lang="nl-BE" dirty="0">
                <a:solidFill>
                  <a:schemeClr val="bg1"/>
                </a:solidFill>
              </a:rPr>
              <a:t>(self-healing) queries bewerken</a:t>
            </a:r>
          </a:p>
          <a:p>
            <a:pPr marL="742950" lvl="1" indent="-285750">
              <a:buFont typeface="Arial" panose="020B0604020202020204" pitchFamily="34" charset="0"/>
              <a:buChar char="•"/>
            </a:pPr>
            <a:r>
              <a:rPr lang="nl-BE" dirty="0">
                <a:solidFill>
                  <a:schemeClr val="bg1"/>
                </a:solidFill>
              </a:rPr>
              <a:t>(self-healing) queries verwijderen</a:t>
            </a:r>
          </a:p>
          <a:p>
            <a:pPr marL="285750" indent="-285750">
              <a:buFont typeface="Arial" panose="020B0604020202020204" pitchFamily="34" charset="0"/>
              <a:buChar char="•"/>
            </a:pPr>
            <a:r>
              <a:rPr lang="nl-BE" dirty="0">
                <a:solidFill>
                  <a:schemeClr val="bg1"/>
                </a:solidFill>
              </a:rPr>
              <a:t>Checks verwijderen (inclusief bijhorende queries)</a:t>
            </a:r>
          </a:p>
          <a:p>
            <a:pPr marL="285750" indent="-285750">
              <a:buFont typeface="Arial" panose="020B0604020202020204" pitchFamily="34" charset="0"/>
              <a:buChar char="•"/>
            </a:pPr>
            <a:r>
              <a:rPr lang="nl-BE" dirty="0">
                <a:solidFill>
                  <a:schemeClr val="bg1"/>
                </a:solidFill>
              </a:rPr>
              <a:t>Checks testen</a:t>
            </a:r>
          </a:p>
          <a:p>
            <a:pPr marL="285750" indent="-285750">
              <a:buFont typeface="Arial" panose="020B0604020202020204" pitchFamily="34" charset="0"/>
              <a:buChar char="•"/>
            </a:pPr>
            <a:r>
              <a:rPr lang="nl-BE" dirty="0">
                <a:solidFill>
                  <a:schemeClr val="bg1"/>
                </a:solidFill>
              </a:rPr>
              <a:t>Log bekijken (lijst + details)</a:t>
            </a:r>
          </a:p>
          <a:p>
            <a:pPr marL="285750" indent="-285750">
              <a:buFont typeface="Arial" panose="020B0604020202020204" pitchFamily="34" charset="0"/>
              <a:buChar char="•"/>
            </a:pPr>
            <a:r>
              <a:rPr lang="nl-BE" dirty="0">
                <a:solidFill>
                  <a:schemeClr val="bg1"/>
                </a:solidFill>
              </a:rPr>
              <a:t>Monitoring starten &amp; stoppen</a:t>
            </a:r>
          </a:p>
        </p:txBody>
      </p:sp>
    </p:spTree>
    <p:extLst>
      <p:ext uri="{BB962C8B-B14F-4D97-AF65-F5344CB8AC3E}">
        <p14:creationId xmlns:p14="http://schemas.microsoft.com/office/powerpoint/2010/main" val="1394679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5390F0-64C6-4917-9E2B-0D7311308C35}"/>
              </a:ext>
            </a:extLst>
          </p:cNvPr>
          <p:cNvSpPr>
            <a:spLocks noGrp="1"/>
          </p:cNvSpPr>
          <p:nvPr>
            <p:ph type="sldNum" sz="quarter" idx="13"/>
          </p:nvPr>
        </p:nvSpPr>
        <p:spPr/>
        <p:txBody>
          <a:bodyPr/>
          <a:lstStyle/>
          <a:p>
            <a:fld id="{43981729-7503-47A0-96E9-2C54EA94F56A}" type="slidenum">
              <a:rPr lang="en-US" smtClean="0"/>
              <a:pPr/>
              <a:t>12</a:t>
            </a:fld>
            <a:endParaRPr lang="en-US" dirty="0"/>
          </a:p>
        </p:txBody>
      </p:sp>
      <p:sp>
        <p:nvSpPr>
          <p:cNvPr id="3" name="Title 2">
            <a:extLst>
              <a:ext uri="{FF2B5EF4-FFF2-40B4-BE49-F238E27FC236}">
                <a16:creationId xmlns:a16="http://schemas.microsoft.com/office/drawing/2014/main" id="{E59010D0-7A85-4742-9696-C7F5E43C28AC}"/>
              </a:ext>
            </a:extLst>
          </p:cNvPr>
          <p:cNvSpPr>
            <a:spLocks noGrp="1"/>
          </p:cNvSpPr>
          <p:nvPr>
            <p:ph type="title"/>
          </p:nvPr>
        </p:nvSpPr>
        <p:spPr/>
        <p:txBody>
          <a:bodyPr/>
          <a:lstStyle/>
          <a:p>
            <a:r>
              <a:rPr lang="nl-BE" dirty="0"/>
              <a:t>KLASSENSTRUCTUUR</a:t>
            </a:r>
          </a:p>
        </p:txBody>
      </p:sp>
      <p:sp>
        <p:nvSpPr>
          <p:cNvPr id="4" name="Footer Placeholder 3">
            <a:extLst>
              <a:ext uri="{FF2B5EF4-FFF2-40B4-BE49-F238E27FC236}">
                <a16:creationId xmlns:a16="http://schemas.microsoft.com/office/drawing/2014/main" id="{C0F41222-2A34-4E2E-B4D7-81847C3C1A78}"/>
              </a:ext>
            </a:extLst>
          </p:cNvPr>
          <p:cNvSpPr>
            <a:spLocks noGrp="1"/>
          </p:cNvSpPr>
          <p:nvPr>
            <p:ph type="ftr" sz="quarter" idx="14"/>
          </p:nvPr>
        </p:nvSpPr>
        <p:spPr/>
        <p:txBody>
          <a:bodyPr/>
          <a:lstStyle/>
          <a:p>
            <a:r>
              <a:rPr lang="en-US" dirty="0"/>
              <a:t>Public</a:t>
            </a:r>
          </a:p>
        </p:txBody>
      </p:sp>
      <p:graphicFrame>
        <p:nvGraphicFramePr>
          <p:cNvPr id="5" name="Diagram 4">
            <a:extLst>
              <a:ext uri="{FF2B5EF4-FFF2-40B4-BE49-F238E27FC236}">
                <a16:creationId xmlns:a16="http://schemas.microsoft.com/office/drawing/2014/main" id="{ED793373-AAEF-43A2-AFAC-72256A6F31B3}"/>
              </a:ext>
            </a:extLst>
          </p:cNvPr>
          <p:cNvGraphicFramePr/>
          <p:nvPr>
            <p:extLst>
              <p:ext uri="{D42A27DB-BD31-4B8C-83A1-F6EECF244321}">
                <p14:modId xmlns:p14="http://schemas.microsoft.com/office/powerpoint/2010/main" val="316581192"/>
              </p:ext>
            </p:extLst>
          </p:nvPr>
        </p:nvGraphicFramePr>
        <p:xfrm>
          <a:off x="5507084" y="206806"/>
          <a:ext cx="5121276" cy="6559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3894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B2F363-F074-4200-94C5-B1CACE5FB053}"/>
              </a:ext>
            </a:extLst>
          </p:cNvPr>
          <p:cNvSpPr>
            <a:spLocks noGrp="1"/>
          </p:cNvSpPr>
          <p:nvPr>
            <p:ph type="sldNum" sz="quarter" idx="13"/>
          </p:nvPr>
        </p:nvSpPr>
        <p:spPr>
          <a:xfrm>
            <a:off x="11561617" y="6516703"/>
            <a:ext cx="623455" cy="249385"/>
          </a:xfrm>
        </p:spPr>
        <p:txBody>
          <a:bodyPr/>
          <a:lstStyle/>
          <a:p>
            <a:fld id="{43981729-7503-47A0-96E9-2C54EA94F56A}" type="slidenum">
              <a:rPr lang="en-US" smtClean="0"/>
              <a:pPr/>
              <a:t>13</a:t>
            </a:fld>
            <a:endParaRPr lang="en-US" dirty="0"/>
          </a:p>
        </p:txBody>
      </p:sp>
      <p:sp>
        <p:nvSpPr>
          <p:cNvPr id="3" name="Title 2">
            <a:extLst>
              <a:ext uri="{FF2B5EF4-FFF2-40B4-BE49-F238E27FC236}">
                <a16:creationId xmlns:a16="http://schemas.microsoft.com/office/drawing/2014/main" id="{925236D8-E6B0-40D2-9946-B1050FDEA2D5}"/>
              </a:ext>
            </a:extLst>
          </p:cNvPr>
          <p:cNvSpPr>
            <a:spLocks noGrp="1"/>
          </p:cNvSpPr>
          <p:nvPr>
            <p:ph type="title"/>
          </p:nvPr>
        </p:nvSpPr>
        <p:spPr>
          <a:xfrm>
            <a:off x="863601" y="1232527"/>
            <a:ext cx="10515600" cy="618385"/>
          </a:xfrm>
        </p:spPr>
        <p:txBody>
          <a:bodyPr/>
          <a:lstStyle/>
          <a:p>
            <a:r>
              <a:rPr lang="nl-BE" dirty="0"/>
              <a:t>OPLOSSING &amp; WERKING VAN EEN CHECK</a:t>
            </a:r>
          </a:p>
        </p:txBody>
      </p:sp>
      <p:sp>
        <p:nvSpPr>
          <p:cNvPr id="4" name="Footer Placeholder 3">
            <a:extLst>
              <a:ext uri="{FF2B5EF4-FFF2-40B4-BE49-F238E27FC236}">
                <a16:creationId xmlns:a16="http://schemas.microsoft.com/office/drawing/2014/main" id="{F2131414-5D9E-4044-85A6-3DC7656FC1D9}"/>
              </a:ext>
            </a:extLst>
          </p:cNvPr>
          <p:cNvSpPr>
            <a:spLocks noGrp="1"/>
          </p:cNvSpPr>
          <p:nvPr>
            <p:ph type="ftr" sz="quarter" idx="14"/>
          </p:nvPr>
        </p:nvSpPr>
        <p:spPr>
          <a:xfrm>
            <a:off x="9480" y="105495"/>
            <a:ext cx="4114800" cy="249385"/>
          </a:xfrm>
        </p:spPr>
        <p:txBody>
          <a:bodyPr/>
          <a:lstStyle/>
          <a:p>
            <a:r>
              <a:rPr lang="en-US"/>
              <a:t>Public</a:t>
            </a:r>
            <a:endParaRPr lang="en-US" dirty="0"/>
          </a:p>
        </p:txBody>
      </p:sp>
      <p:grpSp>
        <p:nvGrpSpPr>
          <p:cNvPr id="40" name="Group 39">
            <a:extLst>
              <a:ext uri="{FF2B5EF4-FFF2-40B4-BE49-F238E27FC236}">
                <a16:creationId xmlns:a16="http://schemas.microsoft.com/office/drawing/2014/main" id="{952AD0FD-80DD-46A0-9007-6CC9C5D25B59}"/>
              </a:ext>
            </a:extLst>
          </p:cNvPr>
          <p:cNvGrpSpPr/>
          <p:nvPr/>
        </p:nvGrpSpPr>
        <p:grpSpPr>
          <a:xfrm>
            <a:off x="326608" y="1997584"/>
            <a:ext cx="11143473" cy="4209088"/>
            <a:chOff x="-3201565" y="1974350"/>
            <a:chExt cx="14073180" cy="5959975"/>
          </a:xfrm>
        </p:grpSpPr>
        <p:sp>
          <p:nvSpPr>
            <p:cNvPr id="22" name="Rectangle 21">
              <a:extLst>
                <a:ext uri="{FF2B5EF4-FFF2-40B4-BE49-F238E27FC236}">
                  <a16:creationId xmlns:a16="http://schemas.microsoft.com/office/drawing/2014/main" id="{2A86E6B7-8545-4EA1-A2EE-50650329D7EB}"/>
                </a:ext>
              </a:extLst>
            </p:cNvPr>
            <p:cNvSpPr/>
            <p:nvPr/>
          </p:nvSpPr>
          <p:spPr>
            <a:xfrm>
              <a:off x="3740693" y="4091031"/>
              <a:ext cx="1694576" cy="8137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1400" dirty="0">
                  <a:solidFill>
                    <a:schemeClr val="bg1"/>
                  </a:solidFill>
                </a:rPr>
                <a:t>Final SQLite table</a:t>
              </a:r>
            </a:p>
          </p:txBody>
        </p:sp>
        <p:grpSp>
          <p:nvGrpSpPr>
            <p:cNvPr id="39" name="Group 38">
              <a:extLst>
                <a:ext uri="{FF2B5EF4-FFF2-40B4-BE49-F238E27FC236}">
                  <a16:creationId xmlns:a16="http://schemas.microsoft.com/office/drawing/2014/main" id="{D2E4C7C8-D0B7-4E56-AE71-235DD665CD92}"/>
                </a:ext>
              </a:extLst>
            </p:cNvPr>
            <p:cNvGrpSpPr/>
            <p:nvPr/>
          </p:nvGrpSpPr>
          <p:grpSpPr>
            <a:xfrm>
              <a:off x="-3201565" y="1974350"/>
              <a:ext cx="14073180" cy="5959975"/>
              <a:chOff x="-3201565" y="1974350"/>
              <a:chExt cx="14073180" cy="5959975"/>
            </a:xfrm>
          </p:grpSpPr>
          <p:sp>
            <p:nvSpPr>
              <p:cNvPr id="5" name="Rectangle 4">
                <a:extLst>
                  <a:ext uri="{FF2B5EF4-FFF2-40B4-BE49-F238E27FC236}">
                    <a16:creationId xmlns:a16="http://schemas.microsoft.com/office/drawing/2014/main" id="{05784E65-0075-4A32-A3E4-79E4F9F323FC}"/>
                  </a:ext>
                </a:extLst>
              </p:cNvPr>
              <p:cNvSpPr/>
              <p:nvPr/>
            </p:nvSpPr>
            <p:spPr>
              <a:xfrm>
                <a:off x="-3201565" y="6981825"/>
                <a:ext cx="14013914"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400">
                  <a:solidFill>
                    <a:schemeClr val="bg1"/>
                  </a:solidFill>
                </a:endParaRPr>
              </a:p>
            </p:txBody>
          </p:sp>
          <p:sp>
            <p:nvSpPr>
              <p:cNvPr id="6" name="Rectangle 5">
                <a:extLst>
                  <a:ext uri="{FF2B5EF4-FFF2-40B4-BE49-F238E27FC236}">
                    <a16:creationId xmlns:a16="http://schemas.microsoft.com/office/drawing/2014/main" id="{9B98D4AE-332B-43D9-85C3-1C940F162D3E}"/>
                  </a:ext>
                </a:extLst>
              </p:cNvPr>
              <p:cNvSpPr/>
              <p:nvPr/>
            </p:nvSpPr>
            <p:spPr>
              <a:xfrm>
                <a:off x="-3201565" y="3112317"/>
                <a:ext cx="1694576" cy="813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dirty="0">
                    <a:solidFill>
                      <a:schemeClr val="bg1"/>
                    </a:solidFill>
                  </a:rPr>
                  <a:t>Dynamics Package</a:t>
                </a:r>
              </a:p>
            </p:txBody>
          </p:sp>
          <p:sp>
            <p:nvSpPr>
              <p:cNvPr id="7" name="Rectangle 6">
                <a:extLst>
                  <a:ext uri="{FF2B5EF4-FFF2-40B4-BE49-F238E27FC236}">
                    <a16:creationId xmlns:a16="http://schemas.microsoft.com/office/drawing/2014/main" id="{4F383F5C-97C5-4AA4-A43F-EDE92A908327}"/>
                  </a:ext>
                </a:extLst>
              </p:cNvPr>
              <p:cNvSpPr/>
              <p:nvPr/>
            </p:nvSpPr>
            <p:spPr>
              <a:xfrm>
                <a:off x="-3201565" y="4091031"/>
                <a:ext cx="1694576" cy="813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dirty="0">
                    <a:solidFill>
                      <a:schemeClr val="bg1"/>
                    </a:solidFill>
                  </a:rPr>
                  <a:t>Dynamics Package</a:t>
                </a:r>
              </a:p>
            </p:txBody>
          </p:sp>
          <p:sp>
            <p:nvSpPr>
              <p:cNvPr id="8" name="Rectangle 7">
                <a:extLst>
                  <a:ext uri="{FF2B5EF4-FFF2-40B4-BE49-F238E27FC236}">
                    <a16:creationId xmlns:a16="http://schemas.microsoft.com/office/drawing/2014/main" id="{ABACF3B8-6319-40A3-85CF-57226479B174}"/>
                  </a:ext>
                </a:extLst>
              </p:cNvPr>
              <p:cNvSpPr/>
              <p:nvPr/>
            </p:nvSpPr>
            <p:spPr>
              <a:xfrm>
                <a:off x="-3201565" y="5069745"/>
                <a:ext cx="1694576" cy="813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dirty="0">
                    <a:solidFill>
                      <a:schemeClr val="bg1"/>
                    </a:solidFill>
                  </a:rPr>
                  <a:t>Dynamics Package</a:t>
                </a:r>
              </a:p>
            </p:txBody>
          </p:sp>
          <p:sp>
            <p:nvSpPr>
              <p:cNvPr id="9" name="Rectangle 8">
                <a:extLst>
                  <a:ext uri="{FF2B5EF4-FFF2-40B4-BE49-F238E27FC236}">
                    <a16:creationId xmlns:a16="http://schemas.microsoft.com/office/drawing/2014/main" id="{C24AD057-A9BD-4269-BAD8-A352A25B007A}"/>
                  </a:ext>
                </a:extLst>
              </p:cNvPr>
              <p:cNvSpPr/>
              <p:nvPr/>
            </p:nvSpPr>
            <p:spPr>
              <a:xfrm>
                <a:off x="-3201565" y="6048459"/>
                <a:ext cx="1694576" cy="813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dirty="0">
                    <a:solidFill>
                      <a:schemeClr val="bg1"/>
                    </a:solidFill>
                  </a:rPr>
                  <a:t>Dynamics Package</a:t>
                </a:r>
              </a:p>
            </p:txBody>
          </p:sp>
          <p:sp>
            <p:nvSpPr>
              <p:cNvPr id="10" name="Arrow: Right 9">
                <a:extLst>
                  <a:ext uri="{FF2B5EF4-FFF2-40B4-BE49-F238E27FC236}">
                    <a16:creationId xmlns:a16="http://schemas.microsoft.com/office/drawing/2014/main" id="{271F78CC-2A0D-4864-BC6E-1A66EF74E8E5}"/>
                  </a:ext>
                </a:extLst>
              </p:cNvPr>
              <p:cNvSpPr/>
              <p:nvPr/>
            </p:nvSpPr>
            <p:spPr>
              <a:xfrm>
                <a:off x="-1355988" y="3221374"/>
                <a:ext cx="1963024" cy="595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dirty="0">
                    <a:solidFill>
                      <a:schemeClr val="bg1"/>
                    </a:solidFill>
                  </a:rPr>
                  <a:t>OData query</a:t>
                </a:r>
              </a:p>
            </p:txBody>
          </p:sp>
          <p:sp>
            <p:nvSpPr>
              <p:cNvPr id="11" name="Arrow: Right 10">
                <a:extLst>
                  <a:ext uri="{FF2B5EF4-FFF2-40B4-BE49-F238E27FC236}">
                    <a16:creationId xmlns:a16="http://schemas.microsoft.com/office/drawing/2014/main" id="{87AA6798-6459-4360-B858-597ED9AC3FA6}"/>
                  </a:ext>
                </a:extLst>
              </p:cNvPr>
              <p:cNvSpPr/>
              <p:nvPr/>
            </p:nvSpPr>
            <p:spPr>
              <a:xfrm>
                <a:off x="-1355988" y="4200088"/>
                <a:ext cx="1963024" cy="595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dirty="0">
                    <a:solidFill>
                      <a:schemeClr val="bg1"/>
                    </a:solidFill>
                  </a:rPr>
                  <a:t>OData query</a:t>
                </a:r>
              </a:p>
            </p:txBody>
          </p:sp>
          <p:sp>
            <p:nvSpPr>
              <p:cNvPr id="12" name="Arrow: Right 11">
                <a:extLst>
                  <a:ext uri="{FF2B5EF4-FFF2-40B4-BE49-F238E27FC236}">
                    <a16:creationId xmlns:a16="http://schemas.microsoft.com/office/drawing/2014/main" id="{B9B986A5-3CF1-466B-A017-441F69BEE51C}"/>
                  </a:ext>
                </a:extLst>
              </p:cNvPr>
              <p:cNvSpPr/>
              <p:nvPr/>
            </p:nvSpPr>
            <p:spPr>
              <a:xfrm>
                <a:off x="-1355988" y="5178802"/>
                <a:ext cx="1963024" cy="595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dirty="0">
                    <a:solidFill>
                      <a:schemeClr val="bg1"/>
                    </a:solidFill>
                  </a:rPr>
                  <a:t>OData query</a:t>
                </a:r>
              </a:p>
            </p:txBody>
          </p:sp>
          <p:sp>
            <p:nvSpPr>
              <p:cNvPr id="13" name="Arrow: Right 12">
                <a:extLst>
                  <a:ext uri="{FF2B5EF4-FFF2-40B4-BE49-F238E27FC236}">
                    <a16:creationId xmlns:a16="http://schemas.microsoft.com/office/drawing/2014/main" id="{176CF00F-4373-4A29-90F0-41A910BF935F}"/>
                  </a:ext>
                </a:extLst>
              </p:cNvPr>
              <p:cNvSpPr/>
              <p:nvPr/>
            </p:nvSpPr>
            <p:spPr>
              <a:xfrm>
                <a:off x="-1355988" y="6157516"/>
                <a:ext cx="1963024" cy="595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dirty="0">
                    <a:solidFill>
                      <a:schemeClr val="bg1"/>
                    </a:solidFill>
                  </a:rPr>
                  <a:t>OData query</a:t>
                </a:r>
              </a:p>
            </p:txBody>
          </p:sp>
          <p:sp>
            <p:nvSpPr>
              <p:cNvPr id="14" name="Rectangle 13">
                <a:extLst>
                  <a:ext uri="{FF2B5EF4-FFF2-40B4-BE49-F238E27FC236}">
                    <a16:creationId xmlns:a16="http://schemas.microsoft.com/office/drawing/2014/main" id="{968CF4CF-0DBC-490A-BAA6-EC58E30DF338}"/>
                  </a:ext>
                </a:extLst>
              </p:cNvPr>
              <p:cNvSpPr/>
              <p:nvPr/>
            </p:nvSpPr>
            <p:spPr>
              <a:xfrm>
                <a:off x="758037" y="3112317"/>
                <a:ext cx="1417741" cy="8137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1400" dirty="0">
                    <a:solidFill>
                      <a:schemeClr val="bg1"/>
                    </a:solidFill>
                  </a:rPr>
                  <a:t>SQLite table</a:t>
                </a:r>
              </a:p>
            </p:txBody>
          </p:sp>
          <p:sp>
            <p:nvSpPr>
              <p:cNvPr id="15" name="Rectangle 14">
                <a:extLst>
                  <a:ext uri="{FF2B5EF4-FFF2-40B4-BE49-F238E27FC236}">
                    <a16:creationId xmlns:a16="http://schemas.microsoft.com/office/drawing/2014/main" id="{F1FC6032-A410-49DD-8999-31967728D92E}"/>
                  </a:ext>
                </a:extLst>
              </p:cNvPr>
              <p:cNvSpPr/>
              <p:nvPr/>
            </p:nvSpPr>
            <p:spPr>
              <a:xfrm>
                <a:off x="758037" y="4091031"/>
                <a:ext cx="1417741" cy="8137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1400" dirty="0">
                    <a:solidFill>
                      <a:schemeClr val="bg1"/>
                    </a:solidFill>
                  </a:rPr>
                  <a:t>SQLite table</a:t>
                </a:r>
              </a:p>
            </p:txBody>
          </p:sp>
          <p:sp>
            <p:nvSpPr>
              <p:cNvPr id="16" name="Rectangle 15">
                <a:extLst>
                  <a:ext uri="{FF2B5EF4-FFF2-40B4-BE49-F238E27FC236}">
                    <a16:creationId xmlns:a16="http://schemas.microsoft.com/office/drawing/2014/main" id="{A91A2185-1637-41E1-8842-989E765E5C3F}"/>
                  </a:ext>
                </a:extLst>
              </p:cNvPr>
              <p:cNvSpPr/>
              <p:nvPr/>
            </p:nvSpPr>
            <p:spPr>
              <a:xfrm>
                <a:off x="758037" y="5069745"/>
                <a:ext cx="1417741" cy="8137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1400" dirty="0">
                    <a:solidFill>
                      <a:schemeClr val="bg1"/>
                    </a:solidFill>
                  </a:rPr>
                  <a:t>SQLite table</a:t>
                </a:r>
              </a:p>
            </p:txBody>
          </p:sp>
          <p:sp>
            <p:nvSpPr>
              <p:cNvPr id="17" name="Rectangle 16">
                <a:extLst>
                  <a:ext uri="{FF2B5EF4-FFF2-40B4-BE49-F238E27FC236}">
                    <a16:creationId xmlns:a16="http://schemas.microsoft.com/office/drawing/2014/main" id="{4E94E848-1D64-4E5B-B83B-3FFF0CEE3D28}"/>
                  </a:ext>
                </a:extLst>
              </p:cNvPr>
              <p:cNvSpPr/>
              <p:nvPr/>
            </p:nvSpPr>
            <p:spPr>
              <a:xfrm>
                <a:off x="758037" y="6048459"/>
                <a:ext cx="1417741" cy="8137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1400" dirty="0">
                    <a:solidFill>
                      <a:schemeClr val="bg1"/>
                    </a:solidFill>
                  </a:rPr>
                  <a:t>SQLite table</a:t>
                </a:r>
              </a:p>
            </p:txBody>
          </p:sp>
          <p:sp>
            <p:nvSpPr>
              <p:cNvPr id="18" name="Rectangle 17">
                <a:extLst>
                  <a:ext uri="{FF2B5EF4-FFF2-40B4-BE49-F238E27FC236}">
                    <a16:creationId xmlns:a16="http://schemas.microsoft.com/office/drawing/2014/main" id="{DBD789FD-1C9B-41B9-87ED-8A605B959B9D}"/>
                  </a:ext>
                </a:extLst>
              </p:cNvPr>
              <p:cNvSpPr/>
              <p:nvPr/>
            </p:nvSpPr>
            <p:spPr>
              <a:xfrm>
                <a:off x="2410669" y="3112317"/>
                <a:ext cx="1098957" cy="374987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1400" dirty="0">
                    <a:solidFill>
                      <a:schemeClr val="bg1"/>
                    </a:solidFill>
                  </a:rPr>
                  <a:t>SQLite query</a:t>
                </a:r>
              </a:p>
            </p:txBody>
          </p:sp>
          <p:sp>
            <p:nvSpPr>
              <p:cNvPr id="19" name="TextBox 18">
                <a:extLst>
                  <a:ext uri="{FF2B5EF4-FFF2-40B4-BE49-F238E27FC236}">
                    <a16:creationId xmlns:a16="http://schemas.microsoft.com/office/drawing/2014/main" id="{9D5FFE08-7063-42E3-8919-E219CCCFB3FD}"/>
                  </a:ext>
                </a:extLst>
              </p:cNvPr>
              <p:cNvSpPr txBox="1"/>
              <p:nvPr/>
            </p:nvSpPr>
            <p:spPr>
              <a:xfrm>
                <a:off x="-1108274" y="2334580"/>
                <a:ext cx="1339210" cy="740868"/>
              </a:xfrm>
              <a:prstGeom prst="rect">
                <a:avLst/>
              </a:prstGeom>
              <a:noFill/>
            </p:spPr>
            <p:txBody>
              <a:bodyPr wrap="none" rtlCol="0">
                <a:spAutoFit/>
              </a:bodyPr>
              <a:lstStyle/>
              <a:p>
                <a:pPr algn="ctr"/>
                <a:r>
                  <a:rPr lang="nl-BE" sz="1400" dirty="0">
                    <a:solidFill>
                      <a:schemeClr val="bg1"/>
                    </a:solidFill>
                  </a:rPr>
                  <a:t>First</a:t>
                </a:r>
                <a:br>
                  <a:rPr lang="nl-BE" sz="1400" dirty="0">
                    <a:solidFill>
                      <a:schemeClr val="bg1"/>
                    </a:solidFill>
                  </a:rPr>
                </a:br>
                <a:r>
                  <a:rPr lang="nl-BE" sz="1400" dirty="0">
                    <a:solidFill>
                      <a:schemeClr val="bg1"/>
                    </a:solidFill>
                  </a:rPr>
                  <a:t>query/filter</a:t>
                </a:r>
              </a:p>
            </p:txBody>
          </p:sp>
          <p:sp>
            <p:nvSpPr>
              <p:cNvPr id="20" name="TextBox 19">
                <a:extLst>
                  <a:ext uri="{FF2B5EF4-FFF2-40B4-BE49-F238E27FC236}">
                    <a16:creationId xmlns:a16="http://schemas.microsoft.com/office/drawing/2014/main" id="{2D2B94AF-B295-4CED-B2A9-0F008203F447}"/>
                  </a:ext>
                </a:extLst>
              </p:cNvPr>
              <p:cNvSpPr txBox="1"/>
              <p:nvPr/>
            </p:nvSpPr>
            <p:spPr>
              <a:xfrm>
                <a:off x="2290542" y="2257105"/>
                <a:ext cx="1339210" cy="740868"/>
              </a:xfrm>
              <a:prstGeom prst="rect">
                <a:avLst/>
              </a:prstGeom>
              <a:noFill/>
            </p:spPr>
            <p:txBody>
              <a:bodyPr wrap="none" rtlCol="0">
                <a:spAutoFit/>
              </a:bodyPr>
              <a:lstStyle/>
              <a:p>
                <a:pPr algn="ctr"/>
                <a:r>
                  <a:rPr lang="nl-BE" sz="1400" dirty="0">
                    <a:solidFill>
                      <a:schemeClr val="bg1"/>
                    </a:solidFill>
                  </a:rPr>
                  <a:t>Second</a:t>
                </a:r>
                <a:br>
                  <a:rPr lang="nl-BE" sz="1400" dirty="0">
                    <a:solidFill>
                      <a:schemeClr val="bg1"/>
                    </a:solidFill>
                  </a:rPr>
                </a:br>
                <a:r>
                  <a:rPr lang="nl-BE" sz="1400" dirty="0">
                    <a:solidFill>
                      <a:schemeClr val="bg1"/>
                    </a:solidFill>
                  </a:rPr>
                  <a:t>query/filter</a:t>
                </a:r>
              </a:p>
            </p:txBody>
          </p:sp>
          <p:sp>
            <p:nvSpPr>
              <p:cNvPr id="21" name="Rectangle 20">
                <a:extLst>
                  <a:ext uri="{FF2B5EF4-FFF2-40B4-BE49-F238E27FC236}">
                    <a16:creationId xmlns:a16="http://schemas.microsoft.com/office/drawing/2014/main" id="{A7F06F9C-B513-4BF4-A78D-FEFF4649736F}"/>
                  </a:ext>
                </a:extLst>
              </p:cNvPr>
              <p:cNvSpPr/>
              <p:nvPr/>
            </p:nvSpPr>
            <p:spPr>
              <a:xfrm>
                <a:off x="3740693" y="3112317"/>
                <a:ext cx="1694576" cy="8137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1400" dirty="0">
                    <a:solidFill>
                      <a:schemeClr val="bg1"/>
                    </a:solidFill>
                  </a:rPr>
                  <a:t>Final SQLite table</a:t>
                </a:r>
              </a:p>
            </p:txBody>
          </p:sp>
          <p:sp>
            <p:nvSpPr>
              <p:cNvPr id="23" name="Rectangle 22">
                <a:extLst>
                  <a:ext uri="{FF2B5EF4-FFF2-40B4-BE49-F238E27FC236}">
                    <a16:creationId xmlns:a16="http://schemas.microsoft.com/office/drawing/2014/main" id="{8DFA2626-012D-4631-AC6D-31007097AFE6}"/>
                  </a:ext>
                </a:extLst>
              </p:cNvPr>
              <p:cNvSpPr/>
              <p:nvPr/>
            </p:nvSpPr>
            <p:spPr>
              <a:xfrm>
                <a:off x="3740693" y="5069745"/>
                <a:ext cx="1694576" cy="8137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1400" dirty="0">
                    <a:solidFill>
                      <a:schemeClr val="bg1"/>
                    </a:solidFill>
                  </a:rPr>
                  <a:t>Final SQLite table</a:t>
                </a:r>
              </a:p>
            </p:txBody>
          </p:sp>
          <p:sp>
            <p:nvSpPr>
              <p:cNvPr id="24" name="Rectangle 23">
                <a:extLst>
                  <a:ext uri="{FF2B5EF4-FFF2-40B4-BE49-F238E27FC236}">
                    <a16:creationId xmlns:a16="http://schemas.microsoft.com/office/drawing/2014/main" id="{1F9AB701-37F5-424C-A708-0CF81BAE700C}"/>
                  </a:ext>
                </a:extLst>
              </p:cNvPr>
              <p:cNvSpPr/>
              <p:nvPr/>
            </p:nvSpPr>
            <p:spPr>
              <a:xfrm>
                <a:off x="3740693" y="6048459"/>
                <a:ext cx="1694576" cy="8137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1400" dirty="0">
                    <a:solidFill>
                      <a:schemeClr val="bg1"/>
                    </a:solidFill>
                  </a:rPr>
                  <a:t>Final SQLite table</a:t>
                </a:r>
              </a:p>
            </p:txBody>
          </p:sp>
          <p:sp>
            <p:nvSpPr>
              <p:cNvPr id="25" name="TextBox 24">
                <a:extLst>
                  <a:ext uri="{FF2B5EF4-FFF2-40B4-BE49-F238E27FC236}">
                    <a16:creationId xmlns:a16="http://schemas.microsoft.com/office/drawing/2014/main" id="{A8577ADD-9C97-46D9-9933-1E0A405AA553}"/>
                  </a:ext>
                </a:extLst>
              </p:cNvPr>
              <p:cNvSpPr txBox="1"/>
              <p:nvPr/>
            </p:nvSpPr>
            <p:spPr>
              <a:xfrm>
                <a:off x="4957442" y="1974350"/>
                <a:ext cx="1767503" cy="740868"/>
              </a:xfrm>
              <a:prstGeom prst="rect">
                <a:avLst/>
              </a:prstGeom>
              <a:noFill/>
            </p:spPr>
            <p:txBody>
              <a:bodyPr wrap="none" rtlCol="0">
                <a:spAutoFit/>
              </a:bodyPr>
              <a:lstStyle/>
              <a:p>
                <a:r>
                  <a:rPr lang="nl-BE" sz="1400" dirty="0">
                    <a:solidFill>
                      <a:schemeClr val="bg1"/>
                    </a:solidFill>
                  </a:rPr>
                  <a:t>Query to check</a:t>
                </a:r>
                <a:br>
                  <a:rPr lang="nl-BE" sz="1400" dirty="0">
                    <a:solidFill>
                      <a:schemeClr val="bg1"/>
                    </a:solidFill>
                  </a:rPr>
                </a:br>
                <a:r>
                  <a:rPr lang="nl-BE" sz="1400" dirty="0">
                    <a:solidFill>
                      <a:schemeClr val="bg1"/>
                    </a:solidFill>
                  </a:rPr>
                  <a:t>remaining rows</a:t>
                </a:r>
              </a:p>
            </p:txBody>
          </p:sp>
          <p:sp>
            <p:nvSpPr>
              <p:cNvPr id="26" name="Rectangle 25">
                <a:extLst>
                  <a:ext uri="{FF2B5EF4-FFF2-40B4-BE49-F238E27FC236}">
                    <a16:creationId xmlns:a16="http://schemas.microsoft.com/office/drawing/2014/main" id="{5607E5D1-44E2-4BB3-8A4F-6BC6E950968E}"/>
                  </a:ext>
                </a:extLst>
              </p:cNvPr>
              <p:cNvSpPr/>
              <p:nvPr/>
            </p:nvSpPr>
            <p:spPr>
              <a:xfrm>
                <a:off x="5556541" y="3112317"/>
                <a:ext cx="436228" cy="37498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sz="1400">
                  <a:solidFill>
                    <a:schemeClr val="bg1"/>
                  </a:solidFill>
                </a:endParaRPr>
              </a:p>
            </p:txBody>
          </p:sp>
          <p:sp>
            <p:nvSpPr>
              <p:cNvPr id="27" name="Trapezoid 26">
                <a:extLst>
                  <a:ext uri="{FF2B5EF4-FFF2-40B4-BE49-F238E27FC236}">
                    <a16:creationId xmlns:a16="http://schemas.microsoft.com/office/drawing/2014/main" id="{E57519BF-1EDD-4594-B215-8F19BD8B6D01}"/>
                  </a:ext>
                </a:extLst>
              </p:cNvPr>
              <p:cNvSpPr/>
              <p:nvPr/>
            </p:nvSpPr>
            <p:spPr>
              <a:xfrm rot="10800000">
                <a:off x="5388761" y="2709647"/>
                <a:ext cx="771787" cy="402670"/>
              </a:xfrm>
              <a:prstGeom prst="trapezoid">
                <a:avLst>
                  <a:gd name="adj" fmla="val 4215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sz="1400">
                  <a:solidFill>
                    <a:schemeClr val="bg1"/>
                  </a:solidFill>
                </a:endParaRPr>
              </a:p>
            </p:txBody>
          </p:sp>
          <p:sp>
            <p:nvSpPr>
              <p:cNvPr id="28" name="TextBox 27">
                <a:extLst>
                  <a:ext uri="{FF2B5EF4-FFF2-40B4-BE49-F238E27FC236}">
                    <a16:creationId xmlns:a16="http://schemas.microsoft.com/office/drawing/2014/main" id="{B225C38E-C1FE-46CE-B8E8-A3A42A157003}"/>
                  </a:ext>
                </a:extLst>
              </p:cNvPr>
              <p:cNvSpPr txBox="1"/>
              <p:nvPr/>
            </p:nvSpPr>
            <p:spPr>
              <a:xfrm>
                <a:off x="5992769" y="3257573"/>
                <a:ext cx="1097655" cy="610126"/>
              </a:xfrm>
              <a:prstGeom prst="rect">
                <a:avLst/>
              </a:prstGeom>
              <a:noFill/>
            </p:spPr>
            <p:txBody>
              <a:bodyPr wrap="none" rtlCol="0">
                <a:spAutoFit/>
              </a:bodyPr>
              <a:lstStyle/>
              <a:p>
                <a:r>
                  <a:rPr lang="nl-BE" sz="1100" dirty="0">
                    <a:solidFill>
                      <a:schemeClr val="bg1"/>
                    </a:solidFill>
                  </a:rPr>
                  <a:t>Rows</a:t>
                </a:r>
                <a:br>
                  <a:rPr lang="nl-BE" sz="1100" dirty="0">
                    <a:solidFill>
                      <a:schemeClr val="bg1"/>
                    </a:solidFill>
                  </a:rPr>
                </a:br>
                <a:r>
                  <a:rPr lang="nl-BE" sz="1100" dirty="0">
                    <a:solidFill>
                      <a:schemeClr val="bg1"/>
                    </a:solidFill>
                  </a:rPr>
                  <a:t>remaining?</a:t>
                </a:r>
              </a:p>
            </p:txBody>
          </p:sp>
          <p:sp>
            <p:nvSpPr>
              <p:cNvPr id="29" name="Arrow: Right 28">
                <a:extLst>
                  <a:ext uri="{FF2B5EF4-FFF2-40B4-BE49-F238E27FC236}">
                    <a16:creationId xmlns:a16="http://schemas.microsoft.com/office/drawing/2014/main" id="{25EA37CF-5BD5-41C8-B939-C9722F69AB8B}"/>
                  </a:ext>
                </a:extLst>
              </p:cNvPr>
              <p:cNvSpPr/>
              <p:nvPr/>
            </p:nvSpPr>
            <p:spPr>
              <a:xfrm>
                <a:off x="6997403" y="3112317"/>
                <a:ext cx="1963024" cy="813732"/>
              </a:xfrm>
              <a:prstGeom prst="rightArrow">
                <a:avLst>
                  <a:gd name="adj1" fmla="val 78169"/>
                  <a:gd name="adj2" fmla="val 54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dirty="0">
                    <a:solidFill>
                      <a:schemeClr val="bg1"/>
                    </a:solidFill>
                  </a:rPr>
                  <a:t>OData self-healing query</a:t>
                </a:r>
              </a:p>
            </p:txBody>
          </p:sp>
          <p:sp>
            <p:nvSpPr>
              <p:cNvPr id="30" name="Rectangle 29">
                <a:extLst>
                  <a:ext uri="{FF2B5EF4-FFF2-40B4-BE49-F238E27FC236}">
                    <a16:creationId xmlns:a16="http://schemas.microsoft.com/office/drawing/2014/main" id="{27E32094-493C-4F9C-912D-96D77F08773F}"/>
                  </a:ext>
                </a:extLst>
              </p:cNvPr>
              <p:cNvSpPr/>
              <p:nvPr/>
            </p:nvSpPr>
            <p:spPr>
              <a:xfrm>
                <a:off x="9117773" y="3112317"/>
                <a:ext cx="1694576" cy="813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200" dirty="0">
                    <a:solidFill>
                      <a:schemeClr val="bg1"/>
                    </a:solidFill>
                  </a:rPr>
                  <a:t>“Fixed” Dynamics Package</a:t>
                </a:r>
              </a:p>
            </p:txBody>
          </p:sp>
          <p:sp>
            <p:nvSpPr>
              <p:cNvPr id="31" name="TextBox 30">
                <a:extLst>
                  <a:ext uri="{FF2B5EF4-FFF2-40B4-BE49-F238E27FC236}">
                    <a16:creationId xmlns:a16="http://schemas.microsoft.com/office/drawing/2014/main" id="{AF2BE324-43B0-4CE9-8C0D-65B670C701B9}"/>
                  </a:ext>
                </a:extLst>
              </p:cNvPr>
              <p:cNvSpPr txBox="1"/>
              <p:nvPr/>
            </p:nvSpPr>
            <p:spPr>
              <a:xfrm>
                <a:off x="7121888" y="2308988"/>
                <a:ext cx="1604817" cy="740868"/>
              </a:xfrm>
              <a:prstGeom prst="rect">
                <a:avLst/>
              </a:prstGeom>
              <a:noFill/>
            </p:spPr>
            <p:txBody>
              <a:bodyPr wrap="none" rtlCol="0">
                <a:spAutoFit/>
              </a:bodyPr>
              <a:lstStyle/>
              <a:p>
                <a:r>
                  <a:rPr lang="nl-BE" sz="1400" dirty="0">
                    <a:solidFill>
                      <a:schemeClr val="bg1"/>
                    </a:solidFill>
                  </a:rPr>
                  <a:t>If self-healing</a:t>
                </a:r>
                <a:br>
                  <a:rPr lang="nl-BE" sz="1400" dirty="0">
                    <a:solidFill>
                      <a:schemeClr val="bg1"/>
                    </a:solidFill>
                  </a:rPr>
                </a:br>
                <a:r>
                  <a:rPr lang="nl-BE" sz="1400" dirty="0">
                    <a:solidFill>
                      <a:schemeClr val="bg1"/>
                    </a:solidFill>
                  </a:rPr>
                  <a:t>is available</a:t>
                </a:r>
              </a:p>
            </p:txBody>
          </p:sp>
          <p:sp>
            <p:nvSpPr>
              <p:cNvPr id="32" name="TextBox 31">
                <a:extLst>
                  <a:ext uri="{FF2B5EF4-FFF2-40B4-BE49-F238E27FC236}">
                    <a16:creationId xmlns:a16="http://schemas.microsoft.com/office/drawing/2014/main" id="{0ED4C88F-A648-4E15-9075-2CC09B13450E}"/>
                  </a:ext>
                </a:extLst>
              </p:cNvPr>
              <p:cNvSpPr txBox="1"/>
              <p:nvPr/>
            </p:nvSpPr>
            <p:spPr>
              <a:xfrm>
                <a:off x="6004977" y="5216384"/>
                <a:ext cx="1097655" cy="610126"/>
              </a:xfrm>
              <a:prstGeom prst="rect">
                <a:avLst/>
              </a:prstGeom>
              <a:noFill/>
            </p:spPr>
            <p:txBody>
              <a:bodyPr wrap="none" rtlCol="0">
                <a:spAutoFit/>
              </a:bodyPr>
              <a:lstStyle/>
              <a:p>
                <a:r>
                  <a:rPr lang="nl-BE" sz="1100" dirty="0">
                    <a:solidFill>
                      <a:schemeClr val="bg1"/>
                    </a:solidFill>
                  </a:rPr>
                  <a:t>Rows</a:t>
                </a:r>
                <a:br>
                  <a:rPr lang="nl-BE" sz="1100" dirty="0">
                    <a:solidFill>
                      <a:schemeClr val="bg1"/>
                    </a:solidFill>
                  </a:rPr>
                </a:br>
                <a:r>
                  <a:rPr lang="nl-BE" sz="1100" dirty="0">
                    <a:solidFill>
                      <a:schemeClr val="bg1"/>
                    </a:solidFill>
                  </a:rPr>
                  <a:t>remaining?</a:t>
                </a:r>
              </a:p>
            </p:txBody>
          </p:sp>
          <p:sp>
            <p:nvSpPr>
              <p:cNvPr id="33" name="Rectangle 32">
                <a:extLst>
                  <a:ext uri="{FF2B5EF4-FFF2-40B4-BE49-F238E27FC236}">
                    <a16:creationId xmlns:a16="http://schemas.microsoft.com/office/drawing/2014/main" id="{675E85A5-7263-4CFE-AFBF-BC847D6B4A0A}"/>
                  </a:ext>
                </a:extLst>
              </p:cNvPr>
              <p:cNvSpPr/>
              <p:nvPr/>
            </p:nvSpPr>
            <p:spPr>
              <a:xfrm>
                <a:off x="7032130" y="5069745"/>
                <a:ext cx="1694576" cy="8137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1400" dirty="0">
                    <a:solidFill>
                      <a:schemeClr val="bg1"/>
                    </a:solidFill>
                  </a:rPr>
                  <a:t>Send email</a:t>
                </a:r>
              </a:p>
            </p:txBody>
          </p:sp>
          <p:sp>
            <p:nvSpPr>
              <p:cNvPr id="34" name="TextBox 33">
                <a:extLst>
                  <a:ext uri="{FF2B5EF4-FFF2-40B4-BE49-F238E27FC236}">
                    <a16:creationId xmlns:a16="http://schemas.microsoft.com/office/drawing/2014/main" id="{68346153-9997-4535-99C1-B0D7A5B7C16F}"/>
                  </a:ext>
                </a:extLst>
              </p:cNvPr>
              <p:cNvSpPr txBox="1"/>
              <p:nvPr/>
            </p:nvSpPr>
            <p:spPr>
              <a:xfrm>
                <a:off x="6028114" y="4248763"/>
                <a:ext cx="947845" cy="370434"/>
              </a:xfrm>
              <a:prstGeom prst="rect">
                <a:avLst/>
              </a:prstGeom>
              <a:noFill/>
            </p:spPr>
            <p:txBody>
              <a:bodyPr wrap="none" rtlCol="0">
                <a:spAutoFit/>
              </a:bodyPr>
              <a:lstStyle/>
              <a:p>
                <a:r>
                  <a:rPr lang="nl-BE" sz="1100" dirty="0">
                    <a:solidFill>
                      <a:schemeClr val="bg1"/>
                    </a:solidFill>
                  </a:rPr>
                  <a:t>Check ok</a:t>
                </a:r>
              </a:p>
            </p:txBody>
          </p:sp>
          <p:sp>
            <p:nvSpPr>
              <p:cNvPr id="35" name="TextBox 34">
                <a:extLst>
                  <a:ext uri="{FF2B5EF4-FFF2-40B4-BE49-F238E27FC236}">
                    <a16:creationId xmlns:a16="http://schemas.microsoft.com/office/drawing/2014/main" id="{CC3E16DA-4B8E-4817-9FD3-E47CEE4D12D0}"/>
                  </a:ext>
                </a:extLst>
              </p:cNvPr>
              <p:cNvSpPr txBox="1"/>
              <p:nvPr/>
            </p:nvSpPr>
            <p:spPr>
              <a:xfrm>
                <a:off x="6064861" y="6301437"/>
                <a:ext cx="947845" cy="370434"/>
              </a:xfrm>
              <a:prstGeom prst="rect">
                <a:avLst/>
              </a:prstGeom>
              <a:noFill/>
            </p:spPr>
            <p:txBody>
              <a:bodyPr wrap="none" rtlCol="0">
                <a:spAutoFit/>
              </a:bodyPr>
              <a:lstStyle/>
              <a:p>
                <a:r>
                  <a:rPr lang="nl-BE" sz="1100" dirty="0">
                    <a:solidFill>
                      <a:schemeClr val="bg1"/>
                    </a:solidFill>
                  </a:rPr>
                  <a:t>Check ok</a:t>
                </a:r>
              </a:p>
            </p:txBody>
          </p:sp>
          <p:sp>
            <p:nvSpPr>
              <p:cNvPr id="36" name="Rectangle 35">
                <a:extLst>
                  <a:ext uri="{FF2B5EF4-FFF2-40B4-BE49-F238E27FC236}">
                    <a16:creationId xmlns:a16="http://schemas.microsoft.com/office/drawing/2014/main" id="{66DC15D6-43AD-4011-A9B3-ABC1CF3E64C4}"/>
                  </a:ext>
                </a:extLst>
              </p:cNvPr>
              <p:cNvSpPr/>
              <p:nvPr/>
            </p:nvSpPr>
            <p:spPr>
              <a:xfrm>
                <a:off x="758037" y="6981825"/>
                <a:ext cx="7154063"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1400" dirty="0">
                    <a:solidFill>
                      <a:schemeClr val="bg1"/>
                    </a:solidFill>
                  </a:rPr>
                  <a:t>On client</a:t>
                </a:r>
              </a:p>
            </p:txBody>
          </p:sp>
          <p:sp>
            <p:nvSpPr>
              <p:cNvPr id="37" name="TextBox 36">
                <a:extLst>
                  <a:ext uri="{FF2B5EF4-FFF2-40B4-BE49-F238E27FC236}">
                    <a16:creationId xmlns:a16="http://schemas.microsoft.com/office/drawing/2014/main" id="{BDE1B72A-132B-4CBD-9871-FEE0AC300D59}"/>
                  </a:ext>
                </a:extLst>
              </p:cNvPr>
              <p:cNvSpPr txBox="1"/>
              <p:nvPr/>
            </p:nvSpPr>
            <p:spPr>
              <a:xfrm>
                <a:off x="-2714211" y="7273677"/>
                <a:ext cx="2626110" cy="435805"/>
              </a:xfrm>
              <a:prstGeom prst="rect">
                <a:avLst/>
              </a:prstGeom>
              <a:noFill/>
            </p:spPr>
            <p:txBody>
              <a:bodyPr wrap="none" rtlCol="0">
                <a:spAutoFit/>
              </a:bodyPr>
              <a:lstStyle/>
              <a:p>
                <a:r>
                  <a:rPr lang="nl-BE" sz="1400" dirty="0">
                    <a:solidFill>
                      <a:schemeClr val="bg1"/>
                    </a:solidFill>
                  </a:rPr>
                  <a:t>On Dynamics 365 Cloud</a:t>
                </a:r>
              </a:p>
            </p:txBody>
          </p:sp>
          <p:sp>
            <p:nvSpPr>
              <p:cNvPr id="38" name="TextBox 37">
                <a:extLst>
                  <a:ext uri="{FF2B5EF4-FFF2-40B4-BE49-F238E27FC236}">
                    <a16:creationId xmlns:a16="http://schemas.microsoft.com/office/drawing/2014/main" id="{6B666E55-D470-4F75-9B3B-40B3EA1761BB}"/>
                  </a:ext>
                </a:extLst>
              </p:cNvPr>
              <p:cNvSpPr txBox="1"/>
              <p:nvPr/>
            </p:nvSpPr>
            <p:spPr>
              <a:xfrm>
                <a:off x="8245505" y="7273409"/>
                <a:ext cx="2626110" cy="435805"/>
              </a:xfrm>
              <a:prstGeom prst="rect">
                <a:avLst/>
              </a:prstGeom>
              <a:noFill/>
            </p:spPr>
            <p:txBody>
              <a:bodyPr wrap="none" rtlCol="0">
                <a:spAutoFit/>
              </a:bodyPr>
              <a:lstStyle/>
              <a:p>
                <a:r>
                  <a:rPr lang="nl-BE" sz="1400" dirty="0">
                    <a:solidFill>
                      <a:schemeClr val="bg1"/>
                    </a:solidFill>
                  </a:rPr>
                  <a:t>On Dynamics 365 Cloud</a:t>
                </a:r>
              </a:p>
            </p:txBody>
          </p:sp>
        </p:grpSp>
      </p:grpSp>
    </p:spTree>
    <p:extLst>
      <p:ext uri="{BB962C8B-B14F-4D97-AF65-F5344CB8AC3E}">
        <p14:creationId xmlns:p14="http://schemas.microsoft.com/office/powerpoint/2010/main" val="3404461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DBC36F-E2A5-47D3-BCA2-5041626E6442}"/>
              </a:ext>
            </a:extLst>
          </p:cNvPr>
          <p:cNvSpPr>
            <a:spLocks noGrp="1"/>
          </p:cNvSpPr>
          <p:nvPr>
            <p:ph type="sldNum" sz="quarter" idx="13"/>
          </p:nvPr>
        </p:nvSpPr>
        <p:spPr/>
        <p:txBody>
          <a:bodyPr/>
          <a:lstStyle/>
          <a:p>
            <a:fld id="{43981729-7503-47A0-96E9-2C54EA94F56A}" type="slidenum">
              <a:rPr lang="en-US" smtClean="0"/>
              <a:pPr/>
              <a:t>14</a:t>
            </a:fld>
            <a:endParaRPr lang="en-US" dirty="0"/>
          </a:p>
        </p:txBody>
      </p:sp>
      <p:sp>
        <p:nvSpPr>
          <p:cNvPr id="3" name="Title 2">
            <a:extLst>
              <a:ext uri="{FF2B5EF4-FFF2-40B4-BE49-F238E27FC236}">
                <a16:creationId xmlns:a16="http://schemas.microsoft.com/office/drawing/2014/main" id="{8E078BA2-FCF2-4C22-94CC-D97C7AC7370E}"/>
              </a:ext>
            </a:extLst>
          </p:cNvPr>
          <p:cNvSpPr>
            <a:spLocks noGrp="1"/>
          </p:cNvSpPr>
          <p:nvPr>
            <p:ph type="title"/>
          </p:nvPr>
        </p:nvSpPr>
        <p:spPr/>
        <p:txBody>
          <a:bodyPr/>
          <a:lstStyle/>
          <a:p>
            <a:r>
              <a:rPr lang="nl-BE" dirty="0"/>
              <a:t>TESTEN</a:t>
            </a:r>
          </a:p>
        </p:txBody>
      </p:sp>
      <p:sp>
        <p:nvSpPr>
          <p:cNvPr id="4" name="Footer Placeholder 3">
            <a:extLst>
              <a:ext uri="{FF2B5EF4-FFF2-40B4-BE49-F238E27FC236}">
                <a16:creationId xmlns:a16="http://schemas.microsoft.com/office/drawing/2014/main" id="{10982DD4-1C93-48A4-8EB2-C128C741599E}"/>
              </a:ext>
            </a:extLst>
          </p:cNvPr>
          <p:cNvSpPr>
            <a:spLocks noGrp="1"/>
          </p:cNvSpPr>
          <p:nvPr>
            <p:ph type="ftr" sz="quarter" idx="14"/>
          </p:nvPr>
        </p:nvSpPr>
        <p:spPr/>
        <p:txBody>
          <a:bodyPr/>
          <a:lstStyle/>
          <a:p>
            <a:r>
              <a:rPr lang="en-US"/>
              <a:t>Public</a:t>
            </a:r>
            <a:endParaRPr lang="en-US" dirty="0"/>
          </a:p>
        </p:txBody>
      </p:sp>
      <p:sp>
        <p:nvSpPr>
          <p:cNvPr id="5" name="TextBox 4">
            <a:extLst>
              <a:ext uri="{FF2B5EF4-FFF2-40B4-BE49-F238E27FC236}">
                <a16:creationId xmlns:a16="http://schemas.microsoft.com/office/drawing/2014/main" id="{4B8AF614-9A62-4AD9-AB11-BC08078A8A9C}"/>
              </a:ext>
            </a:extLst>
          </p:cNvPr>
          <p:cNvSpPr txBox="1"/>
          <p:nvPr/>
        </p:nvSpPr>
        <p:spPr>
          <a:xfrm>
            <a:off x="863601" y="2057400"/>
            <a:ext cx="6592959" cy="646331"/>
          </a:xfrm>
          <a:prstGeom prst="rect">
            <a:avLst/>
          </a:prstGeom>
          <a:noFill/>
        </p:spPr>
        <p:txBody>
          <a:bodyPr wrap="none" rtlCol="0">
            <a:spAutoFit/>
          </a:bodyPr>
          <a:lstStyle/>
          <a:p>
            <a:pPr marL="285750" indent="-285750">
              <a:buFont typeface="Arial" panose="020B0604020202020204" pitchFamily="34" charset="0"/>
              <a:buChar char="•"/>
            </a:pPr>
            <a:r>
              <a:rPr lang="nl-BE" dirty="0">
                <a:solidFill>
                  <a:schemeClr val="bg1"/>
                </a:solidFill>
              </a:rPr>
              <a:t>Eigen check aanmaken met random sleep() timer</a:t>
            </a:r>
          </a:p>
          <a:p>
            <a:pPr marL="285750" indent="-285750">
              <a:buFont typeface="Arial" panose="020B0604020202020204" pitchFamily="34" charset="0"/>
              <a:buChar char="•"/>
            </a:pPr>
            <a:r>
              <a:rPr lang="nl-BE" dirty="0">
                <a:solidFill>
                  <a:schemeClr val="bg1"/>
                </a:solidFill>
              </a:rPr>
              <a:t>Slaapt de check te lang </a:t>
            </a:r>
            <a:r>
              <a:rPr lang="nl-BE" dirty="0">
                <a:solidFill>
                  <a:schemeClr val="bg1"/>
                </a:solidFill>
                <a:sym typeface="Wingdings" panose="05000000000000000000" pitchFamily="2" charset="2"/>
              </a:rPr>
              <a:t> ga door de filter en faal de check</a:t>
            </a:r>
            <a:endParaRPr lang="nl-BE" dirty="0">
              <a:solidFill>
                <a:schemeClr val="bg1"/>
              </a:solidFill>
            </a:endParaRPr>
          </a:p>
        </p:txBody>
      </p:sp>
    </p:spTree>
    <p:extLst>
      <p:ext uri="{BB962C8B-B14F-4D97-AF65-F5344CB8AC3E}">
        <p14:creationId xmlns:p14="http://schemas.microsoft.com/office/powerpoint/2010/main" val="114565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2FA9BB-7439-4A58-B8A9-D3DD7A5EA77C}"/>
              </a:ext>
            </a:extLst>
          </p:cNvPr>
          <p:cNvSpPr>
            <a:spLocks noGrp="1"/>
          </p:cNvSpPr>
          <p:nvPr>
            <p:ph type="sldNum" sz="quarter" idx="13"/>
          </p:nvPr>
        </p:nvSpPr>
        <p:spPr/>
        <p:txBody>
          <a:bodyPr/>
          <a:lstStyle/>
          <a:p>
            <a:fld id="{43981729-7503-47A0-96E9-2C54EA94F56A}" type="slidenum">
              <a:rPr lang="en-US" smtClean="0"/>
              <a:pPr/>
              <a:t>15</a:t>
            </a:fld>
            <a:endParaRPr lang="en-US" dirty="0"/>
          </a:p>
        </p:txBody>
      </p:sp>
      <p:sp>
        <p:nvSpPr>
          <p:cNvPr id="3" name="Title 2">
            <a:extLst>
              <a:ext uri="{FF2B5EF4-FFF2-40B4-BE49-F238E27FC236}">
                <a16:creationId xmlns:a16="http://schemas.microsoft.com/office/drawing/2014/main" id="{AC1C3C23-8B5F-4B29-95DB-A138B2C69739}"/>
              </a:ext>
            </a:extLst>
          </p:cNvPr>
          <p:cNvSpPr>
            <a:spLocks noGrp="1"/>
          </p:cNvSpPr>
          <p:nvPr>
            <p:ph type="title"/>
          </p:nvPr>
        </p:nvSpPr>
        <p:spPr/>
        <p:txBody>
          <a:bodyPr/>
          <a:lstStyle/>
          <a:p>
            <a:r>
              <a:rPr lang="nl-BE" dirty="0"/>
              <a:t>DEMO</a:t>
            </a:r>
          </a:p>
        </p:txBody>
      </p:sp>
      <p:sp>
        <p:nvSpPr>
          <p:cNvPr id="4" name="Footer Placeholder 3">
            <a:extLst>
              <a:ext uri="{FF2B5EF4-FFF2-40B4-BE49-F238E27FC236}">
                <a16:creationId xmlns:a16="http://schemas.microsoft.com/office/drawing/2014/main" id="{B13FDD22-70FD-48DD-A16A-DC6FCF7FD5C4}"/>
              </a:ext>
            </a:extLst>
          </p:cNvPr>
          <p:cNvSpPr>
            <a:spLocks noGrp="1"/>
          </p:cNvSpPr>
          <p:nvPr>
            <p:ph type="ftr" sz="quarter" idx="14"/>
          </p:nvPr>
        </p:nvSpPr>
        <p:spPr/>
        <p:txBody>
          <a:bodyPr/>
          <a:lstStyle/>
          <a:p>
            <a:r>
              <a:rPr lang="en-US"/>
              <a:t>Public</a:t>
            </a:r>
            <a:endParaRPr lang="en-US" dirty="0"/>
          </a:p>
        </p:txBody>
      </p:sp>
      <p:sp>
        <p:nvSpPr>
          <p:cNvPr id="5" name="Rectangle 4">
            <a:extLst>
              <a:ext uri="{FF2B5EF4-FFF2-40B4-BE49-F238E27FC236}">
                <a16:creationId xmlns:a16="http://schemas.microsoft.com/office/drawing/2014/main" id="{42E1CE48-C6AD-4D71-B5AD-75FBFDC4E8B4}"/>
              </a:ext>
            </a:extLst>
          </p:cNvPr>
          <p:cNvSpPr/>
          <p:nvPr/>
        </p:nvSpPr>
        <p:spPr>
          <a:xfrm>
            <a:off x="962025" y="1850912"/>
            <a:ext cx="7819200" cy="440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200" dirty="0">
                <a:solidFill>
                  <a:schemeClr val="accent2">
                    <a:lumMod val="60000"/>
                    <a:lumOff val="40000"/>
                  </a:schemeClr>
                </a:solidFill>
              </a:rPr>
              <a:t>Demo video opnemen indien live demo faalt</a:t>
            </a:r>
          </a:p>
        </p:txBody>
      </p:sp>
    </p:spTree>
    <p:extLst>
      <p:ext uri="{BB962C8B-B14F-4D97-AF65-F5344CB8AC3E}">
        <p14:creationId xmlns:p14="http://schemas.microsoft.com/office/powerpoint/2010/main" val="2592964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96E5B9-14DA-4319-8E06-A70089580C08}"/>
              </a:ext>
            </a:extLst>
          </p:cNvPr>
          <p:cNvSpPr>
            <a:spLocks noGrp="1"/>
          </p:cNvSpPr>
          <p:nvPr>
            <p:ph type="sldNum" sz="quarter" idx="13"/>
          </p:nvPr>
        </p:nvSpPr>
        <p:spPr/>
        <p:txBody>
          <a:bodyPr/>
          <a:lstStyle/>
          <a:p>
            <a:fld id="{43981729-7503-47A0-96E9-2C54EA94F56A}" type="slidenum">
              <a:rPr lang="en-US" smtClean="0"/>
              <a:pPr/>
              <a:t>16</a:t>
            </a:fld>
            <a:endParaRPr lang="en-US" dirty="0"/>
          </a:p>
        </p:txBody>
      </p:sp>
      <p:sp>
        <p:nvSpPr>
          <p:cNvPr id="3" name="Title 2">
            <a:extLst>
              <a:ext uri="{FF2B5EF4-FFF2-40B4-BE49-F238E27FC236}">
                <a16:creationId xmlns:a16="http://schemas.microsoft.com/office/drawing/2014/main" id="{DCBF60F9-4E1F-442E-838E-7A660593A6E9}"/>
              </a:ext>
            </a:extLst>
          </p:cNvPr>
          <p:cNvSpPr>
            <a:spLocks noGrp="1"/>
          </p:cNvSpPr>
          <p:nvPr>
            <p:ph type="title"/>
          </p:nvPr>
        </p:nvSpPr>
        <p:spPr/>
        <p:txBody>
          <a:bodyPr/>
          <a:lstStyle/>
          <a:p>
            <a:r>
              <a:rPr lang="nl-BE" dirty="0"/>
              <a:t>TOEKOMST</a:t>
            </a:r>
          </a:p>
        </p:txBody>
      </p:sp>
      <p:sp>
        <p:nvSpPr>
          <p:cNvPr id="4" name="Footer Placeholder 3">
            <a:extLst>
              <a:ext uri="{FF2B5EF4-FFF2-40B4-BE49-F238E27FC236}">
                <a16:creationId xmlns:a16="http://schemas.microsoft.com/office/drawing/2014/main" id="{126F0B9A-6A91-407E-8C39-C13F9689F9AF}"/>
              </a:ext>
            </a:extLst>
          </p:cNvPr>
          <p:cNvSpPr>
            <a:spLocks noGrp="1"/>
          </p:cNvSpPr>
          <p:nvPr>
            <p:ph type="ftr" sz="quarter" idx="14"/>
          </p:nvPr>
        </p:nvSpPr>
        <p:spPr/>
        <p:txBody>
          <a:bodyPr/>
          <a:lstStyle/>
          <a:p>
            <a:r>
              <a:rPr lang="en-US"/>
              <a:t>Public</a:t>
            </a:r>
            <a:endParaRPr lang="en-US" dirty="0"/>
          </a:p>
        </p:txBody>
      </p:sp>
      <p:sp>
        <p:nvSpPr>
          <p:cNvPr id="5" name="TextBox 4">
            <a:extLst>
              <a:ext uri="{FF2B5EF4-FFF2-40B4-BE49-F238E27FC236}">
                <a16:creationId xmlns:a16="http://schemas.microsoft.com/office/drawing/2014/main" id="{ADA7B0A7-90A3-49FB-A044-0B104F5A4390}"/>
              </a:ext>
            </a:extLst>
          </p:cNvPr>
          <p:cNvSpPr txBox="1"/>
          <p:nvPr/>
        </p:nvSpPr>
        <p:spPr>
          <a:xfrm>
            <a:off x="863601" y="2105025"/>
            <a:ext cx="7238456" cy="1200329"/>
          </a:xfrm>
          <a:prstGeom prst="rect">
            <a:avLst/>
          </a:prstGeom>
          <a:noFill/>
        </p:spPr>
        <p:txBody>
          <a:bodyPr wrap="none" rtlCol="0">
            <a:spAutoFit/>
          </a:bodyPr>
          <a:lstStyle/>
          <a:p>
            <a:pPr marL="285750" indent="-285750">
              <a:buFont typeface="Arial" panose="020B0604020202020204" pitchFamily="34" charset="0"/>
              <a:buChar char="•"/>
            </a:pPr>
            <a:r>
              <a:rPr lang="nl-BE" dirty="0">
                <a:solidFill>
                  <a:schemeClr val="bg1"/>
                </a:solidFill>
              </a:rPr>
              <a:t>Kleine extra features (meer opties in timing, logging, querying, ...)</a:t>
            </a:r>
          </a:p>
          <a:p>
            <a:pPr marL="285750" indent="-285750">
              <a:buFont typeface="Arial" panose="020B0604020202020204" pitchFamily="34" charset="0"/>
              <a:buChar char="•"/>
            </a:pPr>
            <a:r>
              <a:rPr lang="nl-BE" dirty="0">
                <a:solidFill>
                  <a:schemeClr val="bg1"/>
                </a:solidFill>
              </a:rPr>
              <a:t>Grafische interface? (gebruiksvriendelijkheid)</a:t>
            </a:r>
          </a:p>
          <a:p>
            <a:pPr marL="285750" indent="-285750">
              <a:buFont typeface="Arial" panose="020B0604020202020204" pitchFamily="34" charset="0"/>
              <a:buChar char="•"/>
            </a:pPr>
            <a:r>
              <a:rPr lang="nl-BE" dirty="0">
                <a:solidFill>
                  <a:schemeClr val="bg1"/>
                </a:solidFill>
              </a:rPr>
              <a:t>Meer e-mails: samenvattingen etc.</a:t>
            </a:r>
          </a:p>
          <a:p>
            <a:pPr marL="285750" indent="-285750">
              <a:buFont typeface="Arial" panose="020B0604020202020204" pitchFamily="34" charset="0"/>
              <a:buChar char="•"/>
            </a:pPr>
            <a:r>
              <a:rPr lang="nl-BE" dirty="0">
                <a:solidFill>
                  <a:schemeClr val="bg1"/>
                </a:solidFill>
              </a:rPr>
              <a:t>Mobiele app met notificaties ipv. emails/callcenter ‘s nachts</a:t>
            </a:r>
          </a:p>
        </p:txBody>
      </p:sp>
    </p:spTree>
    <p:extLst>
      <p:ext uri="{BB962C8B-B14F-4D97-AF65-F5344CB8AC3E}">
        <p14:creationId xmlns:p14="http://schemas.microsoft.com/office/powerpoint/2010/main" val="1276520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96D0E9-B5D4-424F-9F7F-BD6F15D86AA4}"/>
              </a:ext>
            </a:extLst>
          </p:cNvPr>
          <p:cNvSpPr>
            <a:spLocks noGrp="1"/>
          </p:cNvSpPr>
          <p:nvPr>
            <p:ph type="sldNum" sz="quarter" idx="13"/>
          </p:nvPr>
        </p:nvSpPr>
        <p:spPr/>
        <p:txBody>
          <a:bodyPr/>
          <a:lstStyle/>
          <a:p>
            <a:fld id="{43981729-7503-47A0-96E9-2C54EA94F56A}" type="slidenum">
              <a:rPr lang="en-US" smtClean="0"/>
              <a:pPr/>
              <a:t>17</a:t>
            </a:fld>
            <a:endParaRPr lang="en-US" dirty="0"/>
          </a:p>
        </p:txBody>
      </p:sp>
      <p:sp>
        <p:nvSpPr>
          <p:cNvPr id="3" name="Title 2">
            <a:extLst>
              <a:ext uri="{FF2B5EF4-FFF2-40B4-BE49-F238E27FC236}">
                <a16:creationId xmlns:a16="http://schemas.microsoft.com/office/drawing/2014/main" id="{FE6F045D-1037-4F09-8946-452984CDB8D1}"/>
              </a:ext>
            </a:extLst>
          </p:cNvPr>
          <p:cNvSpPr>
            <a:spLocks noGrp="1"/>
          </p:cNvSpPr>
          <p:nvPr>
            <p:ph type="title"/>
          </p:nvPr>
        </p:nvSpPr>
        <p:spPr/>
        <p:txBody>
          <a:bodyPr/>
          <a:lstStyle/>
          <a:p>
            <a:r>
              <a:rPr lang="nl-BE" dirty="0"/>
              <a:t>UITDAGINGEN</a:t>
            </a:r>
          </a:p>
        </p:txBody>
      </p:sp>
      <p:sp>
        <p:nvSpPr>
          <p:cNvPr id="4" name="Footer Placeholder 3">
            <a:extLst>
              <a:ext uri="{FF2B5EF4-FFF2-40B4-BE49-F238E27FC236}">
                <a16:creationId xmlns:a16="http://schemas.microsoft.com/office/drawing/2014/main" id="{1C3CCB74-1C67-4DB4-B8D7-DB43BC916C60}"/>
              </a:ext>
            </a:extLst>
          </p:cNvPr>
          <p:cNvSpPr>
            <a:spLocks noGrp="1"/>
          </p:cNvSpPr>
          <p:nvPr>
            <p:ph type="ftr" sz="quarter" idx="14"/>
          </p:nvPr>
        </p:nvSpPr>
        <p:spPr/>
        <p:txBody>
          <a:bodyPr/>
          <a:lstStyle/>
          <a:p>
            <a:r>
              <a:rPr lang="en-US"/>
              <a:t>Public</a:t>
            </a:r>
            <a:endParaRPr lang="en-US" dirty="0"/>
          </a:p>
        </p:txBody>
      </p:sp>
      <p:sp>
        <p:nvSpPr>
          <p:cNvPr id="5" name="TextBox 4">
            <a:extLst>
              <a:ext uri="{FF2B5EF4-FFF2-40B4-BE49-F238E27FC236}">
                <a16:creationId xmlns:a16="http://schemas.microsoft.com/office/drawing/2014/main" id="{669CCF2E-AF3A-4344-9813-731638DF448E}"/>
              </a:ext>
            </a:extLst>
          </p:cNvPr>
          <p:cNvSpPr txBox="1"/>
          <p:nvPr/>
        </p:nvSpPr>
        <p:spPr>
          <a:xfrm>
            <a:off x="952499" y="2028825"/>
            <a:ext cx="5705475" cy="1477328"/>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Zéér groot reeds bestaand project</a:t>
            </a:r>
          </a:p>
          <a:p>
            <a:pPr marL="285750" indent="-285750">
              <a:buFont typeface="Arial" panose="020B0604020202020204" pitchFamily="34" charset="0"/>
              <a:buChar char="•"/>
            </a:pPr>
            <a:r>
              <a:rPr lang="nl-BE" dirty="0">
                <a:solidFill>
                  <a:schemeClr val="bg1"/>
                </a:solidFill>
              </a:rPr>
              <a:t>Veel oriëntatie vereist</a:t>
            </a:r>
          </a:p>
          <a:p>
            <a:pPr marL="285750" indent="-285750">
              <a:buFont typeface="Arial" panose="020B0604020202020204" pitchFamily="34" charset="0"/>
              <a:buChar char="•"/>
            </a:pPr>
            <a:r>
              <a:rPr lang="nl-BE" dirty="0">
                <a:solidFill>
                  <a:schemeClr val="bg1"/>
                </a:solidFill>
              </a:rPr>
              <a:t>Nog nooit eerder gewerkt met Microsoft Dynamics 365 &amp; het OData protocol</a:t>
            </a:r>
          </a:p>
          <a:p>
            <a:endParaRPr lang="nl-BE" dirty="0">
              <a:solidFill>
                <a:schemeClr val="bg1"/>
              </a:solidFill>
            </a:endParaRPr>
          </a:p>
        </p:txBody>
      </p:sp>
    </p:spTree>
    <p:extLst>
      <p:ext uri="{BB962C8B-B14F-4D97-AF65-F5344CB8AC3E}">
        <p14:creationId xmlns:p14="http://schemas.microsoft.com/office/powerpoint/2010/main" val="264183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34ECA8-504A-402C-A665-B108C840E4A7}"/>
              </a:ext>
            </a:extLst>
          </p:cNvPr>
          <p:cNvSpPr>
            <a:spLocks noGrp="1"/>
          </p:cNvSpPr>
          <p:nvPr>
            <p:ph type="sldNum" sz="quarter" idx="13"/>
          </p:nvPr>
        </p:nvSpPr>
        <p:spPr/>
        <p:txBody>
          <a:bodyPr/>
          <a:lstStyle/>
          <a:p>
            <a:fld id="{43981729-7503-47A0-96E9-2C54EA94F56A}" type="slidenum">
              <a:rPr lang="en-US" smtClean="0"/>
              <a:pPr/>
              <a:t>18</a:t>
            </a:fld>
            <a:endParaRPr lang="en-US" dirty="0"/>
          </a:p>
        </p:txBody>
      </p:sp>
      <p:sp>
        <p:nvSpPr>
          <p:cNvPr id="3" name="Title 2">
            <a:extLst>
              <a:ext uri="{FF2B5EF4-FFF2-40B4-BE49-F238E27FC236}">
                <a16:creationId xmlns:a16="http://schemas.microsoft.com/office/drawing/2014/main" id="{A576127F-83EC-45F1-9165-03C6D4EF2A2E}"/>
              </a:ext>
            </a:extLst>
          </p:cNvPr>
          <p:cNvSpPr>
            <a:spLocks noGrp="1"/>
          </p:cNvSpPr>
          <p:nvPr>
            <p:ph type="title"/>
          </p:nvPr>
        </p:nvSpPr>
        <p:spPr/>
        <p:txBody>
          <a:bodyPr/>
          <a:lstStyle/>
          <a:p>
            <a:r>
              <a:rPr lang="nl-BE" dirty="0"/>
              <a:t>PERSOONLIJKE REFLECTIE &amp; BESLUIT</a:t>
            </a:r>
          </a:p>
        </p:txBody>
      </p:sp>
      <p:sp>
        <p:nvSpPr>
          <p:cNvPr id="4" name="Footer Placeholder 3">
            <a:extLst>
              <a:ext uri="{FF2B5EF4-FFF2-40B4-BE49-F238E27FC236}">
                <a16:creationId xmlns:a16="http://schemas.microsoft.com/office/drawing/2014/main" id="{E803BF82-D637-4520-9165-E50256DED1E2}"/>
              </a:ext>
            </a:extLst>
          </p:cNvPr>
          <p:cNvSpPr>
            <a:spLocks noGrp="1"/>
          </p:cNvSpPr>
          <p:nvPr>
            <p:ph type="ftr" sz="quarter" idx="14"/>
          </p:nvPr>
        </p:nvSpPr>
        <p:spPr/>
        <p:txBody>
          <a:bodyPr/>
          <a:lstStyle/>
          <a:p>
            <a:r>
              <a:rPr lang="en-US"/>
              <a:t>Public</a:t>
            </a:r>
            <a:endParaRPr lang="en-US" dirty="0"/>
          </a:p>
        </p:txBody>
      </p:sp>
      <p:sp>
        <p:nvSpPr>
          <p:cNvPr id="5" name="TextBox 4">
            <a:extLst>
              <a:ext uri="{FF2B5EF4-FFF2-40B4-BE49-F238E27FC236}">
                <a16:creationId xmlns:a16="http://schemas.microsoft.com/office/drawing/2014/main" id="{5AD54AA6-0CEF-487A-A3DE-D1F346BBD1B3}"/>
              </a:ext>
            </a:extLst>
          </p:cNvPr>
          <p:cNvSpPr txBox="1"/>
          <p:nvPr/>
        </p:nvSpPr>
        <p:spPr>
          <a:xfrm>
            <a:off x="952499" y="2028825"/>
            <a:ext cx="6686551" cy="2308324"/>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ICT in de praktijk gezien</a:t>
            </a:r>
          </a:p>
          <a:p>
            <a:pPr marL="285750" indent="-285750">
              <a:buFont typeface="Arial" panose="020B0604020202020204" pitchFamily="34" charset="0"/>
              <a:buChar char="•"/>
            </a:pPr>
            <a:r>
              <a:rPr lang="nl-BE" dirty="0">
                <a:solidFill>
                  <a:schemeClr val="bg1"/>
                </a:solidFill>
              </a:rPr>
              <a:t>Nieuwe technologiën geleerd: communicatie met Microsoft Dynamics 365 (via OData) + aanmaken van Batch Jobs</a:t>
            </a:r>
          </a:p>
          <a:p>
            <a:pPr marL="285750" indent="-285750">
              <a:buFont typeface="Arial" panose="020B0604020202020204" pitchFamily="34" charset="0"/>
              <a:buChar char="•"/>
            </a:pPr>
            <a:r>
              <a:rPr lang="nl-BE" dirty="0">
                <a:solidFill>
                  <a:schemeClr val="bg1"/>
                </a:solidFill>
              </a:rPr>
              <a:t>Veel ervaring in C#/.NET opgedaan, vooral object oriënted</a:t>
            </a:r>
          </a:p>
          <a:p>
            <a:pPr marL="285750" indent="-285750">
              <a:buFont typeface="Arial" panose="020B0604020202020204" pitchFamily="34" charset="0"/>
              <a:buChar char="•"/>
            </a:pPr>
            <a:r>
              <a:rPr lang="nl-BE" dirty="0">
                <a:solidFill>
                  <a:schemeClr val="bg1"/>
                </a:solidFill>
              </a:rPr>
              <a:t>SQL (sqlite) in een praktische oplossing gebruikt</a:t>
            </a:r>
          </a:p>
          <a:p>
            <a:pPr marL="285750" indent="-285750">
              <a:buFont typeface="Arial" panose="020B0604020202020204" pitchFamily="34" charset="0"/>
              <a:buChar char="•"/>
            </a:pPr>
            <a:r>
              <a:rPr lang="nl-BE" dirty="0">
                <a:solidFill>
                  <a:schemeClr val="bg1"/>
                </a:solidFill>
              </a:rPr>
              <a:t>Betere inschatting gekregen voor projectmanagement &amp; het plannen van sprints</a:t>
            </a:r>
          </a:p>
          <a:p>
            <a:endParaRPr lang="nl-BE" dirty="0">
              <a:solidFill>
                <a:schemeClr val="bg1"/>
              </a:solidFill>
            </a:endParaRPr>
          </a:p>
        </p:txBody>
      </p:sp>
    </p:spTree>
    <p:extLst>
      <p:ext uri="{BB962C8B-B14F-4D97-AF65-F5344CB8AC3E}">
        <p14:creationId xmlns:p14="http://schemas.microsoft.com/office/powerpoint/2010/main" val="2679145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34ECA8-504A-402C-A665-B108C840E4A7}"/>
              </a:ext>
            </a:extLst>
          </p:cNvPr>
          <p:cNvSpPr>
            <a:spLocks noGrp="1"/>
          </p:cNvSpPr>
          <p:nvPr>
            <p:ph type="sldNum" sz="quarter" idx="13"/>
          </p:nvPr>
        </p:nvSpPr>
        <p:spPr/>
        <p:txBody>
          <a:bodyPr/>
          <a:lstStyle/>
          <a:p>
            <a:fld id="{43981729-7503-47A0-96E9-2C54EA94F56A}" type="slidenum">
              <a:rPr lang="en-US" smtClean="0"/>
              <a:pPr/>
              <a:t>19</a:t>
            </a:fld>
            <a:endParaRPr lang="en-US" dirty="0"/>
          </a:p>
        </p:txBody>
      </p:sp>
      <p:sp>
        <p:nvSpPr>
          <p:cNvPr id="3" name="Title 2">
            <a:extLst>
              <a:ext uri="{FF2B5EF4-FFF2-40B4-BE49-F238E27FC236}">
                <a16:creationId xmlns:a16="http://schemas.microsoft.com/office/drawing/2014/main" id="{A576127F-83EC-45F1-9165-03C6D4EF2A2E}"/>
              </a:ext>
            </a:extLst>
          </p:cNvPr>
          <p:cNvSpPr>
            <a:spLocks noGrp="1"/>
          </p:cNvSpPr>
          <p:nvPr>
            <p:ph type="title"/>
          </p:nvPr>
        </p:nvSpPr>
        <p:spPr/>
        <p:txBody>
          <a:bodyPr/>
          <a:lstStyle/>
          <a:p>
            <a:r>
              <a:rPr lang="nl-BE" dirty="0"/>
              <a:t>BESLUIT</a:t>
            </a:r>
          </a:p>
        </p:txBody>
      </p:sp>
      <p:sp>
        <p:nvSpPr>
          <p:cNvPr id="4" name="Footer Placeholder 3">
            <a:extLst>
              <a:ext uri="{FF2B5EF4-FFF2-40B4-BE49-F238E27FC236}">
                <a16:creationId xmlns:a16="http://schemas.microsoft.com/office/drawing/2014/main" id="{E803BF82-D637-4520-9165-E50256DED1E2}"/>
              </a:ext>
            </a:extLst>
          </p:cNvPr>
          <p:cNvSpPr>
            <a:spLocks noGrp="1"/>
          </p:cNvSpPr>
          <p:nvPr>
            <p:ph type="ftr" sz="quarter" idx="14"/>
          </p:nvPr>
        </p:nvSpPr>
        <p:spPr/>
        <p:txBody>
          <a:bodyPr/>
          <a:lstStyle/>
          <a:p>
            <a:r>
              <a:rPr lang="en-US"/>
              <a:t>Public</a:t>
            </a:r>
            <a:endParaRPr lang="en-US" dirty="0"/>
          </a:p>
        </p:txBody>
      </p:sp>
      <p:sp>
        <p:nvSpPr>
          <p:cNvPr id="6" name="TextBox 5">
            <a:extLst>
              <a:ext uri="{FF2B5EF4-FFF2-40B4-BE49-F238E27FC236}">
                <a16:creationId xmlns:a16="http://schemas.microsoft.com/office/drawing/2014/main" id="{E2D3BDB6-0E6C-47DA-AE22-082744D0ECCF}"/>
              </a:ext>
            </a:extLst>
          </p:cNvPr>
          <p:cNvSpPr txBox="1"/>
          <p:nvPr/>
        </p:nvSpPr>
        <p:spPr>
          <a:xfrm>
            <a:off x="3390900" y="927582"/>
            <a:ext cx="6572250" cy="923330"/>
          </a:xfrm>
          <a:prstGeom prst="rect">
            <a:avLst/>
          </a:prstGeom>
          <a:noFill/>
        </p:spPr>
        <p:txBody>
          <a:bodyPr wrap="square" rtlCol="0">
            <a:spAutoFit/>
          </a:bodyPr>
          <a:lstStyle/>
          <a:p>
            <a:r>
              <a:rPr lang="nl-BE" i="1" dirty="0">
                <a:solidFill>
                  <a:schemeClr val="bg1"/>
                </a:solidFill>
              </a:rPr>
              <a:t>“Hoe kan men het MECOMS Process Monitoring Framework,</a:t>
            </a:r>
          </a:p>
          <a:p>
            <a:r>
              <a:rPr lang="nl-BE" i="1" dirty="0">
                <a:solidFill>
                  <a:schemeClr val="bg1"/>
                </a:solidFill>
              </a:rPr>
              <a:t>geschreven in SQL, omzetten naar een cloud-gebaseerde oplossing met behulp van Microsoft Dynamics 365?”</a:t>
            </a:r>
          </a:p>
        </p:txBody>
      </p:sp>
      <p:sp>
        <p:nvSpPr>
          <p:cNvPr id="8" name="TextBox 7">
            <a:extLst>
              <a:ext uri="{FF2B5EF4-FFF2-40B4-BE49-F238E27FC236}">
                <a16:creationId xmlns:a16="http://schemas.microsoft.com/office/drawing/2014/main" id="{4C5CCBA7-54A3-4BE2-90A8-502A44216BDE}"/>
              </a:ext>
            </a:extLst>
          </p:cNvPr>
          <p:cNvSpPr txBox="1"/>
          <p:nvPr/>
        </p:nvSpPr>
        <p:spPr>
          <a:xfrm>
            <a:off x="863601" y="2782669"/>
            <a:ext cx="7171130" cy="461665"/>
          </a:xfrm>
          <a:prstGeom prst="rect">
            <a:avLst/>
          </a:prstGeom>
          <a:noFill/>
        </p:spPr>
        <p:txBody>
          <a:bodyPr wrap="none" rtlCol="0">
            <a:spAutoFit/>
          </a:bodyPr>
          <a:lstStyle/>
          <a:p>
            <a:pPr marL="285750" indent="-285750">
              <a:buFont typeface="Arial" panose="020B0604020202020204" pitchFamily="34" charset="0"/>
              <a:buChar char="•"/>
            </a:pPr>
            <a:r>
              <a:rPr lang="nl-BE" sz="2400" dirty="0">
                <a:solidFill>
                  <a:schemeClr val="bg1"/>
                </a:solidFill>
              </a:rPr>
              <a:t>Met behulp van een client in het .NET framework</a:t>
            </a:r>
          </a:p>
        </p:txBody>
      </p:sp>
      <p:sp>
        <p:nvSpPr>
          <p:cNvPr id="10" name="TextBox 9">
            <a:extLst>
              <a:ext uri="{FF2B5EF4-FFF2-40B4-BE49-F238E27FC236}">
                <a16:creationId xmlns:a16="http://schemas.microsoft.com/office/drawing/2014/main" id="{3F715353-A1BF-4C91-BF11-2D4FC46A58A5}"/>
              </a:ext>
            </a:extLst>
          </p:cNvPr>
          <p:cNvSpPr txBox="1"/>
          <p:nvPr/>
        </p:nvSpPr>
        <p:spPr>
          <a:xfrm>
            <a:off x="863601" y="3209926"/>
            <a:ext cx="8624092" cy="461665"/>
          </a:xfrm>
          <a:prstGeom prst="rect">
            <a:avLst/>
          </a:prstGeom>
          <a:noFill/>
        </p:spPr>
        <p:txBody>
          <a:bodyPr wrap="none" rtlCol="0">
            <a:spAutoFit/>
          </a:bodyPr>
          <a:lstStyle/>
          <a:p>
            <a:pPr marL="285750" indent="-285750">
              <a:buFont typeface="Arial" panose="020B0604020202020204" pitchFamily="34" charset="0"/>
              <a:buChar char="•"/>
            </a:pPr>
            <a:r>
              <a:rPr lang="nl-BE" sz="2400" dirty="0">
                <a:solidFill>
                  <a:schemeClr val="bg1"/>
                </a:solidFill>
              </a:rPr>
              <a:t>Via communicatie met het REST-gebaseerde OData protocol</a:t>
            </a:r>
          </a:p>
        </p:txBody>
      </p:sp>
      <p:sp>
        <p:nvSpPr>
          <p:cNvPr id="11" name="TextBox 10">
            <a:extLst>
              <a:ext uri="{FF2B5EF4-FFF2-40B4-BE49-F238E27FC236}">
                <a16:creationId xmlns:a16="http://schemas.microsoft.com/office/drawing/2014/main" id="{4476E265-3FB5-4248-BF35-16695B97CDBE}"/>
              </a:ext>
            </a:extLst>
          </p:cNvPr>
          <p:cNvSpPr txBox="1"/>
          <p:nvPr/>
        </p:nvSpPr>
        <p:spPr>
          <a:xfrm>
            <a:off x="863601" y="3666532"/>
            <a:ext cx="9242424" cy="830997"/>
          </a:xfrm>
          <a:prstGeom prst="rect">
            <a:avLst/>
          </a:prstGeom>
          <a:noFill/>
        </p:spPr>
        <p:txBody>
          <a:bodyPr wrap="square" rtlCol="0">
            <a:spAutoFit/>
          </a:bodyPr>
          <a:lstStyle/>
          <a:p>
            <a:pPr marL="285750" indent="-285750">
              <a:buFont typeface="Arial" panose="020B0604020202020204" pitchFamily="34" charset="0"/>
              <a:buChar char="•"/>
            </a:pPr>
            <a:r>
              <a:rPr lang="nl-BE" sz="2400" dirty="0">
                <a:solidFill>
                  <a:schemeClr val="bg1"/>
                </a:solidFill>
              </a:rPr>
              <a:t>Door een configuratie in SQLite-gebaseerde databanken te benutten via deze client</a:t>
            </a:r>
          </a:p>
        </p:txBody>
      </p:sp>
    </p:spTree>
    <p:extLst>
      <p:ext uri="{BB962C8B-B14F-4D97-AF65-F5344CB8AC3E}">
        <p14:creationId xmlns:p14="http://schemas.microsoft.com/office/powerpoint/2010/main" val="51833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43981729-7503-47A0-96E9-2C54EA94F56A}" type="slidenum">
              <a:rPr lang="en-US" smtClean="0"/>
              <a:pPr/>
              <a:t>2</a:t>
            </a:fld>
            <a:endParaRPr lang="en-US" dirty="0"/>
          </a:p>
        </p:txBody>
      </p:sp>
      <p:sp>
        <p:nvSpPr>
          <p:cNvPr id="3" name="Title 2"/>
          <p:cNvSpPr>
            <a:spLocks noGrp="1"/>
          </p:cNvSpPr>
          <p:nvPr>
            <p:ph type="title"/>
          </p:nvPr>
        </p:nvSpPr>
        <p:spPr/>
        <p:txBody>
          <a:bodyPr/>
          <a:lstStyle/>
          <a:p>
            <a:r>
              <a:rPr lang="nl-BE" dirty="0"/>
              <a:t>BACHELORPROEF</a:t>
            </a:r>
          </a:p>
        </p:txBody>
      </p:sp>
      <p:sp>
        <p:nvSpPr>
          <p:cNvPr id="8" name="Footer Placeholder 7">
            <a:extLst>
              <a:ext uri="{FF2B5EF4-FFF2-40B4-BE49-F238E27FC236}">
                <a16:creationId xmlns:a16="http://schemas.microsoft.com/office/drawing/2014/main" id="{50C0F7A5-66B3-4BE9-8B4B-164445BE2D9B}"/>
              </a:ext>
            </a:extLst>
          </p:cNvPr>
          <p:cNvSpPr>
            <a:spLocks noGrp="1"/>
          </p:cNvSpPr>
          <p:nvPr>
            <p:ph type="ftr" sz="quarter" idx="14"/>
          </p:nvPr>
        </p:nvSpPr>
        <p:spPr/>
        <p:txBody>
          <a:bodyPr/>
          <a:lstStyle/>
          <a:p>
            <a:r>
              <a:rPr lang="en-US" dirty="0"/>
              <a:t>Public</a:t>
            </a:r>
          </a:p>
        </p:txBody>
      </p:sp>
      <p:pic>
        <p:nvPicPr>
          <p:cNvPr id="6" name="Picture 5">
            <a:extLst>
              <a:ext uri="{FF2B5EF4-FFF2-40B4-BE49-F238E27FC236}">
                <a16:creationId xmlns:a16="http://schemas.microsoft.com/office/drawing/2014/main" id="{8CB05EE1-2020-4766-AEC5-12B79BB1E14C}"/>
              </a:ext>
            </a:extLst>
          </p:cNvPr>
          <p:cNvPicPr>
            <a:picLocks noChangeAspect="1"/>
          </p:cNvPicPr>
          <p:nvPr/>
        </p:nvPicPr>
        <p:blipFill rotWithShape="1">
          <a:blip r:embed="rId2">
            <a:extLst>
              <a:ext uri="{28A0092B-C50C-407E-A947-70E740481C1C}">
                <a14:useLocalDpi xmlns:a14="http://schemas.microsoft.com/office/drawing/2010/main" val="0"/>
              </a:ext>
            </a:extLst>
          </a:blip>
          <a:srcRect l="1963"/>
          <a:stretch/>
        </p:blipFill>
        <p:spPr>
          <a:xfrm>
            <a:off x="9480" y="2026023"/>
            <a:ext cx="6719314" cy="3872659"/>
          </a:xfrm>
          <a:prstGeom prst="rect">
            <a:avLst/>
          </a:prstGeom>
        </p:spPr>
      </p:pic>
      <p:pic>
        <p:nvPicPr>
          <p:cNvPr id="7" name="Picture 6">
            <a:extLst>
              <a:ext uri="{FF2B5EF4-FFF2-40B4-BE49-F238E27FC236}">
                <a16:creationId xmlns:a16="http://schemas.microsoft.com/office/drawing/2014/main" id="{C6C4490D-7C5B-417D-A592-B806A723C82B}"/>
              </a:ext>
            </a:extLst>
          </p:cNvPr>
          <p:cNvPicPr>
            <a:picLocks noChangeAspect="1"/>
          </p:cNvPicPr>
          <p:nvPr/>
        </p:nvPicPr>
        <p:blipFill>
          <a:blip r:embed="rId3"/>
          <a:stretch>
            <a:fillRect/>
          </a:stretch>
        </p:blipFill>
        <p:spPr>
          <a:xfrm>
            <a:off x="6197601" y="105495"/>
            <a:ext cx="5880099" cy="2694287"/>
          </a:xfrm>
          <a:prstGeom prst="rect">
            <a:avLst/>
          </a:prstGeom>
        </p:spPr>
      </p:pic>
    </p:spTree>
    <p:extLst>
      <p:ext uri="{BB962C8B-B14F-4D97-AF65-F5344CB8AC3E}">
        <p14:creationId xmlns:p14="http://schemas.microsoft.com/office/powerpoint/2010/main" val="418503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D5C697-C417-48E7-8BEA-ED1A2E48730E}"/>
              </a:ext>
            </a:extLst>
          </p:cNvPr>
          <p:cNvSpPr>
            <a:spLocks noGrp="1"/>
          </p:cNvSpPr>
          <p:nvPr>
            <p:ph type="sldNum" sz="quarter" idx="13"/>
          </p:nvPr>
        </p:nvSpPr>
        <p:spPr/>
        <p:txBody>
          <a:bodyPr/>
          <a:lstStyle/>
          <a:p>
            <a:fld id="{43981729-7503-47A0-96E9-2C54EA94F56A}" type="slidenum">
              <a:rPr lang="en-US" smtClean="0"/>
              <a:pPr/>
              <a:t>20</a:t>
            </a:fld>
            <a:endParaRPr lang="en-US" dirty="0"/>
          </a:p>
        </p:txBody>
      </p:sp>
      <p:sp>
        <p:nvSpPr>
          <p:cNvPr id="3" name="Title 2">
            <a:extLst>
              <a:ext uri="{FF2B5EF4-FFF2-40B4-BE49-F238E27FC236}">
                <a16:creationId xmlns:a16="http://schemas.microsoft.com/office/drawing/2014/main" id="{12AFA0E5-DE4C-4537-A47F-66C507506349}"/>
              </a:ext>
            </a:extLst>
          </p:cNvPr>
          <p:cNvSpPr>
            <a:spLocks noGrp="1"/>
          </p:cNvSpPr>
          <p:nvPr>
            <p:ph type="title"/>
          </p:nvPr>
        </p:nvSpPr>
        <p:spPr>
          <a:xfrm>
            <a:off x="863601" y="2194552"/>
            <a:ext cx="10515600" cy="618385"/>
          </a:xfrm>
        </p:spPr>
        <p:txBody>
          <a:bodyPr/>
          <a:lstStyle/>
          <a:p>
            <a:r>
              <a:rPr lang="nl-BE" sz="2800" dirty="0"/>
              <a:t>VRAGEN &amp; OPMERKINGEN</a:t>
            </a:r>
          </a:p>
        </p:txBody>
      </p:sp>
      <p:sp>
        <p:nvSpPr>
          <p:cNvPr id="4" name="Footer Placeholder 3">
            <a:extLst>
              <a:ext uri="{FF2B5EF4-FFF2-40B4-BE49-F238E27FC236}">
                <a16:creationId xmlns:a16="http://schemas.microsoft.com/office/drawing/2014/main" id="{75BFD9B4-E4AC-4C5B-BFDF-FC9EE1381FB7}"/>
              </a:ext>
            </a:extLst>
          </p:cNvPr>
          <p:cNvSpPr>
            <a:spLocks noGrp="1"/>
          </p:cNvSpPr>
          <p:nvPr>
            <p:ph type="ftr" sz="quarter" idx="14"/>
          </p:nvPr>
        </p:nvSpPr>
        <p:spPr/>
        <p:txBody>
          <a:bodyPr/>
          <a:lstStyle/>
          <a:p>
            <a:r>
              <a:rPr lang="en-US"/>
              <a:t>Public</a:t>
            </a:r>
            <a:endParaRPr lang="en-US" dirty="0"/>
          </a:p>
        </p:txBody>
      </p:sp>
    </p:spTree>
    <p:extLst>
      <p:ext uri="{BB962C8B-B14F-4D97-AF65-F5344CB8AC3E}">
        <p14:creationId xmlns:p14="http://schemas.microsoft.com/office/powerpoint/2010/main" val="200422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43981729-7503-47A0-96E9-2C54EA94F56A}" type="slidenum">
              <a:rPr lang="en-US" smtClean="0"/>
              <a:pPr/>
              <a:t>3</a:t>
            </a:fld>
            <a:endParaRPr lang="en-US" dirty="0"/>
          </a:p>
        </p:txBody>
      </p:sp>
      <p:sp>
        <p:nvSpPr>
          <p:cNvPr id="3" name="Title 2"/>
          <p:cNvSpPr>
            <a:spLocks noGrp="1"/>
          </p:cNvSpPr>
          <p:nvPr>
            <p:ph type="title"/>
          </p:nvPr>
        </p:nvSpPr>
        <p:spPr/>
        <p:txBody>
          <a:bodyPr/>
          <a:lstStyle/>
          <a:p>
            <a:r>
              <a:rPr lang="nl-BE" dirty="0"/>
              <a:t>BACHELORPROEF</a:t>
            </a:r>
            <a:br>
              <a:rPr lang="nl-BE" dirty="0"/>
            </a:br>
            <a:r>
              <a:rPr lang="nl-BE" sz="2400" dirty="0"/>
              <a:t>ONDERZOEKSVRAAG</a:t>
            </a:r>
            <a:endParaRPr lang="nl-BE" dirty="0"/>
          </a:p>
        </p:txBody>
      </p:sp>
      <p:sp>
        <p:nvSpPr>
          <p:cNvPr id="8" name="Footer Placeholder 7">
            <a:extLst>
              <a:ext uri="{FF2B5EF4-FFF2-40B4-BE49-F238E27FC236}">
                <a16:creationId xmlns:a16="http://schemas.microsoft.com/office/drawing/2014/main" id="{50C0F7A5-66B3-4BE9-8B4B-164445BE2D9B}"/>
              </a:ext>
            </a:extLst>
          </p:cNvPr>
          <p:cNvSpPr>
            <a:spLocks noGrp="1"/>
          </p:cNvSpPr>
          <p:nvPr>
            <p:ph type="ftr" sz="quarter" idx="14"/>
          </p:nvPr>
        </p:nvSpPr>
        <p:spPr/>
        <p:txBody>
          <a:bodyPr/>
          <a:lstStyle/>
          <a:p>
            <a:r>
              <a:rPr lang="en-US" dirty="0"/>
              <a:t>Public</a:t>
            </a:r>
          </a:p>
        </p:txBody>
      </p:sp>
      <p:sp>
        <p:nvSpPr>
          <p:cNvPr id="4" name="TextBox 3">
            <a:extLst>
              <a:ext uri="{FF2B5EF4-FFF2-40B4-BE49-F238E27FC236}">
                <a16:creationId xmlns:a16="http://schemas.microsoft.com/office/drawing/2014/main" id="{CC321B6B-C50B-42A5-9125-24CD2A16676B}"/>
              </a:ext>
            </a:extLst>
          </p:cNvPr>
          <p:cNvSpPr txBox="1"/>
          <p:nvPr/>
        </p:nvSpPr>
        <p:spPr>
          <a:xfrm>
            <a:off x="1495425" y="2916737"/>
            <a:ext cx="8724900" cy="1200329"/>
          </a:xfrm>
          <a:prstGeom prst="rect">
            <a:avLst/>
          </a:prstGeom>
          <a:noFill/>
        </p:spPr>
        <p:txBody>
          <a:bodyPr wrap="square" rtlCol="0">
            <a:spAutoFit/>
          </a:bodyPr>
          <a:lstStyle/>
          <a:p>
            <a:r>
              <a:rPr lang="nl-BE" sz="2400" i="1" dirty="0">
                <a:solidFill>
                  <a:schemeClr val="bg1"/>
                </a:solidFill>
              </a:rPr>
              <a:t>“Hoe kan men het MECOMS Process Monitoring Framework,</a:t>
            </a:r>
          </a:p>
          <a:p>
            <a:r>
              <a:rPr lang="nl-BE" sz="2400" i="1" dirty="0">
                <a:solidFill>
                  <a:schemeClr val="bg1"/>
                </a:solidFill>
              </a:rPr>
              <a:t>geschreven in SQL, omzetten naar een cloud-gebaseerde oplossing met behulp van Microsoft Dynamics 365?”</a:t>
            </a:r>
          </a:p>
        </p:txBody>
      </p:sp>
    </p:spTree>
    <p:extLst>
      <p:ext uri="{BB962C8B-B14F-4D97-AF65-F5344CB8AC3E}">
        <p14:creationId xmlns:p14="http://schemas.microsoft.com/office/powerpoint/2010/main" val="47929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43981729-7503-47A0-96E9-2C54EA94F56A}" type="slidenum">
              <a:rPr lang="en-US" smtClean="0"/>
              <a:pPr/>
              <a:t>4</a:t>
            </a:fld>
            <a:endParaRPr lang="en-US" dirty="0"/>
          </a:p>
        </p:txBody>
      </p:sp>
      <p:sp>
        <p:nvSpPr>
          <p:cNvPr id="3" name="Title 2"/>
          <p:cNvSpPr>
            <a:spLocks noGrp="1"/>
          </p:cNvSpPr>
          <p:nvPr>
            <p:ph type="title"/>
          </p:nvPr>
        </p:nvSpPr>
        <p:spPr/>
        <p:txBody>
          <a:bodyPr/>
          <a:lstStyle/>
          <a:p>
            <a:r>
              <a:rPr lang="nl-BE" dirty="0"/>
              <a:t>ORIËNTATIE</a:t>
            </a:r>
          </a:p>
        </p:txBody>
      </p:sp>
      <p:sp>
        <p:nvSpPr>
          <p:cNvPr id="8" name="Footer Placeholder 7">
            <a:extLst>
              <a:ext uri="{FF2B5EF4-FFF2-40B4-BE49-F238E27FC236}">
                <a16:creationId xmlns:a16="http://schemas.microsoft.com/office/drawing/2014/main" id="{50C0F7A5-66B3-4BE9-8B4B-164445BE2D9B}"/>
              </a:ext>
            </a:extLst>
          </p:cNvPr>
          <p:cNvSpPr>
            <a:spLocks noGrp="1"/>
          </p:cNvSpPr>
          <p:nvPr>
            <p:ph type="ftr" sz="quarter" idx="14"/>
          </p:nvPr>
        </p:nvSpPr>
        <p:spPr/>
        <p:txBody>
          <a:bodyPr/>
          <a:lstStyle/>
          <a:p>
            <a:r>
              <a:rPr lang="en-US" dirty="0"/>
              <a:t>Public</a:t>
            </a:r>
          </a:p>
        </p:txBody>
      </p:sp>
      <p:sp>
        <p:nvSpPr>
          <p:cNvPr id="6" name="TextBox 5">
            <a:extLst>
              <a:ext uri="{FF2B5EF4-FFF2-40B4-BE49-F238E27FC236}">
                <a16:creationId xmlns:a16="http://schemas.microsoft.com/office/drawing/2014/main" id="{C8BE8BF7-0D69-45B4-AB09-5C44C1175730}"/>
              </a:ext>
            </a:extLst>
          </p:cNvPr>
          <p:cNvSpPr txBox="1"/>
          <p:nvPr/>
        </p:nvSpPr>
        <p:spPr>
          <a:xfrm>
            <a:off x="952500" y="2028825"/>
            <a:ext cx="4329714" cy="1477328"/>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Schematiseren van de huidige oplossing in SQL</a:t>
            </a:r>
          </a:p>
          <a:p>
            <a:endParaRPr lang="nl-BE" dirty="0">
              <a:solidFill>
                <a:schemeClr val="bg1"/>
              </a:solidFill>
            </a:endParaRPr>
          </a:p>
          <a:p>
            <a:pPr marL="285750" indent="-285750">
              <a:buFont typeface="Arial" panose="020B0604020202020204" pitchFamily="34" charset="0"/>
              <a:buChar char="•"/>
            </a:pPr>
            <a:r>
              <a:rPr lang="nl-BE" dirty="0">
                <a:solidFill>
                  <a:schemeClr val="bg1"/>
                </a:solidFill>
              </a:rPr>
              <a:t>Samenstellen van eerste schets voor oplossing</a:t>
            </a:r>
          </a:p>
        </p:txBody>
      </p:sp>
      <p:pic>
        <p:nvPicPr>
          <p:cNvPr id="5" name="Picture 4">
            <a:extLst>
              <a:ext uri="{FF2B5EF4-FFF2-40B4-BE49-F238E27FC236}">
                <a16:creationId xmlns:a16="http://schemas.microsoft.com/office/drawing/2014/main" id="{A1C33B16-DD20-4FE2-A6A0-1E9CB9F77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767" y="313487"/>
            <a:ext cx="6526217" cy="4198030"/>
          </a:xfrm>
          <a:prstGeom prst="rect">
            <a:avLst/>
          </a:prstGeom>
        </p:spPr>
      </p:pic>
      <p:pic>
        <p:nvPicPr>
          <p:cNvPr id="7" name="Picture 6">
            <a:extLst>
              <a:ext uri="{FF2B5EF4-FFF2-40B4-BE49-F238E27FC236}">
                <a16:creationId xmlns:a16="http://schemas.microsoft.com/office/drawing/2014/main" id="{BFA05361-D228-4326-9916-54E076FDD933}"/>
              </a:ext>
            </a:extLst>
          </p:cNvPr>
          <p:cNvPicPr>
            <a:picLocks noChangeAspect="1"/>
          </p:cNvPicPr>
          <p:nvPr/>
        </p:nvPicPr>
        <p:blipFill rotWithShape="1">
          <a:blip r:embed="rId3">
            <a:extLst>
              <a:ext uri="{28A0092B-C50C-407E-A947-70E740481C1C}">
                <a14:useLocalDpi xmlns:a14="http://schemas.microsoft.com/office/drawing/2010/main" val="0"/>
              </a:ext>
            </a:extLst>
          </a:blip>
          <a:srcRect l="1963"/>
          <a:stretch/>
        </p:blipFill>
        <p:spPr>
          <a:xfrm>
            <a:off x="466087" y="3580721"/>
            <a:ext cx="5391195" cy="3107201"/>
          </a:xfrm>
          <a:prstGeom prst="rect">
            <a:avLst/>
          </a:prstGeom>
        </p:spPr>
      </p:pic>
    </p:spTree>
    <p:extLst>
      <p:ext uri="{BB962C8B-B14F-4D97-AF65-F5344CB8AC3E}">
        <p14:creationId xmlns:p14="http://schemas.microsoft.com/office/powerpoint/2010/main" val="413266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43981729-7503-47A0-96E9-2C54EA94F56A}" type="slidenum">
              <a:rPr lang="en-US" smtClean="0"/>
              <a:pPr/>
              <a:t>5</a:t>
            </a:fld>
            <a:endParaRPr lang="en-US" dirty="0"/>
          </a:p>
        </p:txBody>
      </p:sp>
      <p:sp>
        <p:nvSpPr>
          <p:cNvPr id="3" name="Title 2"/>
          <p:cNvSpPr>
            <a:spLocks noGrp="1"/>
          </p:cNvSpPr>
          <p:nvPr>
            <p:ph type="title"/>
          </p:nvPr>
        </p:nvSpPr>
        <p:spPr/>
        <p:txBody>
          <a:bodyPr/>
          <a:lstStyle/>
          <a:p>
            <a:r>
              <a:rPr lang="nl-BE" dirty="0"/>
              <a:t>SPRINT PLANNING</a:t>
            </a:r>
          </a:p>
        </p:txBody>
      </p:sp>
      <p:sp>
        <p:nvSpPr>
          <p:cNvPr id="8" name="Footer Placeholder 7">
            <a:extLst>
              <a:ext uri="{FF2B5EF4-FFF2-40B4-BE49-F238E27FC236}">
                <a16:creationId xmlns:a16="http://schemas.microsoft.com/office/drawing/2014/main" id="{50C0F7A5-66B3-4BE9-8B4B-164445BE2D9B}"/>
              </a:ext>
            </a:extLst>
          </p:cNvPr>
          <p:cNvSpPr>
            <a:spLocks noGrp="1"/>
          </p:cNvSpPr>
          <p:nvPr>
            <p:ph type="ftr" sz="quarter" idx="14"/>
          </p:nvPr>
        </p:nvSpPr>
        <p:spPr/>
        <p:txBody>
          <a:bodyPr/>
          <a:lstStyle/>
          <a:p>
            <a:r>
              <a:rPr lang="en-US" dirty="0"/>
              <a:t>Public</a:t>
            </a:r>
          </a:p>
        </p:txBody>
      </p:sp>
      <p:sp>
        <p:nvSpPr>
          <p:cNvPr id="15" name="Hexagon 14">
            <a:extLst>
              <a:ext uri="{FF2B5EF4-FFF2-40B4-BE49-F238E27FC236}">
                <a16:creationId xmlns:a16="http://schemas.microsoft.com/office/drawing/2014/main" id="{317D0B1E-52CE-4D85-BC1C-82EBE20E4C44}"/>
              </a:ext>
            </a:extLst>
          </p:cNvPr>
          <p:cNvSpPr/>
          <p:nvPr/>
        </p:nvSpPr>
        <p:spPr>
          <a:xfrm>
            <a:off x="177103" y="3360969"/>
            <a:ext cx="2239469" cy="1950969"/>
          </a:xfrm>
          <a:prstGeom prst="hexagon">
            <a:avLst/>
          </a:prstGeom>
          <a:noFill/>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nl-BE" b="1" dirty="0">
                <a:solidFill>
                  <a:schemeClr val="bg2"/>
                </a:solidFill>
              </a:rPr>
              <a:t>Sprint 1</a:t>
            </a:r>
          </a:p>
          <a:p>
            <a:pPr algn="ctr"/>
            <a:r>
              <a:rPr lang="nl-BE" dirty="0">
                <a:solidFill>
                  <a:schemeClr val="bg2"/>
                </a:solidFill>
              </a:rPr>
              <a:t>Overstap naar D365</a:t>
            </a:r>
          </a:p>
          <a:p>
            <a:pPr algn="ctr"/>
            <a:endParaRPr lang="nl-BE" dirty="0">
              <a:solidFill>
                <a:schemeClr val="bg2"/>
              </a:solidFill>
            </a:endParaRPr>
          </a:p>
          <a:p>
            <a:pPr algn="ctr"/>
            <a:r>
              <a:rPr lang="nl-BE" sz="1300" dirty="0">
                <a:solidFill>
                  <a:schemeClr val="bg2"/>
                </a:solidFill>
              </a:rPr>
              <a:t>21/02 – 15/03</a:t>
            </a:r>
          </a:p>
        </p:txBody>
      </p:sp>
      <p:sp>
        <p:nvSpPr>
          <p:cNvPr id="16" name="Hexagon 15">
            <a:extLst>
              <a:ext uri="{FF2B5EF4-FFF2-40B4-BE49-F238E27FC236}">
                <a16:creationId xmlns:a16="http://schemas.microsoft.com/office/drawing/2014/main" id="{3AC634DD-2F76-438E-9148-E643C7B32360}"/>
              </a:ext>
            </a:extLst>
          </p:cNvPr>
          <p:cNvSpPr/>
          <p:nvPr/>
        </p:nvSpPr>
        <p:spPr>
          <a:xfrm>
            <a:off x="2061273" y="4411731"/>
            <a:ext cx="2239469" cy="1950969"/>
          </a:xfrm>
          <a:prstGeom prst="hexagon">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r>
              <a:rPr lang="nl-BE" b="1" dirty="0">
                <a:solidFill>
                  <a:schemeClr val="bg2"/>
                </a:solidFill>
              </a:rPr>
              <a:t>Sprint 2</a:t>
            </a:r>
          </a:p>
          <a:p>
            <a:pPr algn="ctr"/>
            <a:r>
              <a:rPr lang="nl-BE" dirty="0">
                <a:solidFill>
                  <a:schemeClr val="bg2"/>
                </a:solidFill>
              </a:rPr>
              <a:t>Version-control</a:t>
            </a:r>
          </a:p>
          <a:p>
            <a:pPr algn="ctr"/>
            <a:endParaRPr lang="nl-BE" dirty="0">
              <a:solidFill>
                <a:schemeClr val="bg2"/>
              </a:solidFill>
            </a:endParaRPr>
          </a:p>
          <a:p>
            <a:pPr algn="ctr"/>
            <a:r>
              <a:rPr lang="nl-BE" sz="1300" dirty="0">
                <a:solidFill>
                  <a:schemeClr val="bg2"/>
                </a:solidFill>
              </a:rPr>
              <a:t>18/03 – 29/03</a:t>
            </a:r>
          </a:p>
        </p:txBody>
      </p:sp>
      <p:sp>
        <p:nvSpPr>
          <p:cNvPr id="17" name="Hexagon 16">
            <a:extLst>
              <a:ext uri="{FF2B5EF4-FFF2-40B4-BE49-F238E27FC236}">
                <a16:creationId xmlns:a16="http://schemas.microsoft.com/office/drawing/2014/main" id="{9C061841-AA67-432C-8C96-3FE5C02E2233}"/>
              </a:ext>
            </a:extLst>
          </p:cNvPr>
          <p:cNvSpPr/>
          <p:nvPr/>
        </p:nvSpPr>
        <p:spPr>
          <a:xfrm>
            <a:off x="3957417" y="3362058"/>
            <a:ext cx="2239469" cy="1950969"/>
          </a:xfrm>
          <a:prstGeom prst="hexagon">
            <a:avLst/>
          </a:prstGeom>
          <a:noFill/>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nl-BE" b="1" dirty="0">
                <a:solidFill>
                  <a:schemeClr val="bg2"/>
                </a:solidFill>
              </a:rPr>
              <a:t>Sprint 3</a:t>
            </a:r>
          </a:p>
          <a:p>
            <a:pPr algn="ctr"/>
            <a:r>
              <a:rPr lang="nl-BE" dirty="0">
                <a:solidFill>
                  <a:schemeClr val="bg2"/>
                </a:solidFill>
              </a:rPr>
              <a:t>Configuratie</a:t>
            </a:r>
          </a:p>
          <a:p>
            <a:pPr algn="ctr"/>
            <a:endParaRPr lang="nl-BE" dirty="0">
              <a:solidFill>
                <a:schemeClr val="bg2"/>
              </a:solidFill>
            </a:endParaRPr>
          </a:p>
          <a:p>
            <a:pPr algn="ctr"/>
            <a:r>
              <a:rPr lang="nl-BE" sz="1300" dirty="0">
                <a:solidFill>
                  <a:schemeClr val="bg2"/>
                </a:solidFill>
              </a:rPr>
              <a:t>01/04 – 12/04</a:t>
            </a:r>
          </a:p>
        </p:txBody>
      </p:sp>
      <p:sp>
        <p:nvSpPr>
          <p:cNvPr id="18" name="Hexagon 17">
            <a:extLst>
              <a:ext uri="{FF2B5EF4-FFF2-40B4-BE49-F238E27FC236}">
                <a16:creationId xmlns:a16="http://schemas.microsoft.com/office/drawing/2014/main" id="{AB6A8719-2C15-44E7-B575-717137915121}"/>
              </a:ext>
            </a:extLst>
          </p:cNvPr>
          <p:cNvSpPr/>
          <p:nvPr/>
        </p:nvSpPr>
        <p:spPr>
          <a:xfrm>
            <a:off x="5853561" y="4411730"/>
            <a:ext cx="2239469" cy="1950969"/>
          </a:xfrm>
          <a:prstGeom prst="hexagon">
            <a:avLst/>
          </a:prstGeom>
          <a:noFill/>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BE" b="1" dirty="0">
                <a:solidFill>
                  <a:schemeClr val="bg2"/>
                </a:solidFill>
              </a:rPr>
              <a:t>Sprint 4</a:t>
            </a:r>
          </a:p>
          <a:p>
            <a:pPr algn="ctr"/>
            <a:r>
              <a:rPr lang="nl-BE" dirty="0">
                <a:solidFill>
                  <a:schemeClr val="bg2"/>
                </a:solidFill>
              </a:rPr>
              <a:t>Self-healing</a:t>
            </a:r>
          </a:p>
          <a:p>
            <a:pPr algn="ctr"/>
            <a:endParaRPr lang="nl-BE" dirty="0">
              <a:solidFill>
                <a:schemeClr val="bg2"/>
              </a:solidFill>
            </a:endParaRPr>
          </a:p>
          <a:p>
            <a:pPr algn="ctr"/>
            <a:r>
              <a:rPr lang="nl-BE" sz="1300" dirty="0">
                <a:solidFill>
                  <a:schemeClr val="bg2"/>
                </a:solidFill>
              </a:rPr>
              <a:t>15/04 – 26/04</a:t>
            </a:r>
          </a:p>
        </p:txBody>
      </p:sp>
      <p:sp>
        <p:nvSpPr>
          <p:cNvPr id="19" name="Hexagon 18">
            <a:extLst>
              <a:ext uri="{FF2B5EF4-FFF2-40B4-BE49-F238E27FC236}">
                <a16:creationId xmlns:a16="http://schemas.microsoft.com/office/drawing/2014/main" id="{DC06E37E-2397-46E3-8C5B-A93F018DB6BE}"/>
              </a:ext>
            </a:extLst>
          </p:cNvPr>
          <p:cNvSpPr/>
          <p:nvPr/>
        </p:nvSpPr>
        <p:spPr>
          <a:xfrm>
            <a:off x="7737731" y="3360969"/>
            <a:ext cx="2239469" cy="1950969"/>
          </a:xfrm>
          <a:prstGeom prst="hexagon">
            <a:avLst/>
          </a:prstGeom>
          <a:noFill/>
          <a:ln w="76200"/>
        </p:spPr>
        <p:style>
          <a:lnRef idx="2">
            <a:schemeClr val="accent5"/>
          </a:lnRef>
          <a:fillRef idx="1">
            <a:schemeClr val="lt1"/>
          </a:fillRef>
          <a:effectRef idx="0">
            <a:schemeClr val="accent5"/>
          </a:effectRef>
          <a:fontRef idx="minor">
            <a:schemeClr val="dk1"/>
          </a:fontRef>
        </p:style>
        <p:txBody>
          <a:bodyPr rtlCol="0" anchor="ctr"/>
          <a:lstStyle/>
          <a:p>
            <a:pPr algn="ctr"/>
            <a:r>
              <a:rPr lang="nl-BE" b="1" dirty="0">
                <a:solidFill>
                  <a:schemeClr val="bg2"/>
                </a:solidFill>
              </a:rPr>
              <a:t>Sprint 5</a:t>
            </a:r>
          </a:p>
          <a:p>
            <a:pPr algn="ctr"/>
            <a:r>
              <a:rPr lang="nl-BE" dirty="0">
                <a:solidFill>
                  <a:schemeClr val="bg2"/>
                </a:solidFill>
              </a:rPr>
              <a:t>User interface</a:t>
            </a:r>
          </a:p>
          <a:p>
            <a:pPr algn="ctr"/>
            <a:endParaRPr lang="nl-BE" dirty="0">
              <a:solidFill>
                <a:schemeClr val="bg2"/>
              </a:solidFill>
            </a:endParaRPr>
          </a:p>
          <a:p>
            <a:pPr algn="ctr"/>
            <a:r>
              <a:rPr lang="nl-BE" sz="1300" dirty="0">
                <a:solidFill>
                  <a:schemeClr val="bg2"/>
                </a:solidFill>
              </a:rPr>
              <a:t>29/04 – 10/05</a:t>
            </a:r>
          </a:p>
        </p:txBody>
      </p:sp>
      <p:sp>
        <p:nvSpPr>
          <p:cNvPr id="20" name="Hexagon 19">
            <a:extLst>
              <a:ext uri="{FF2B5EF4-FFF2-40B4-BE49-F238E27FC236}">
                <a16:creationId xmlns:a16="http://schemas.microsoft.com/office/drawing/2014/main" id="{33617648-61AD-41B5-B105-4C0F20D6F28C}"/>
              </a:ext>
            </a:extLst>
          </p:cNvPr>
          <p:cNvSpPr/>
          <p:nvPr/>
        </p:nvSpPr>
        <p:spPr>
          <a:xfrm>
            <a:off x="9633875" y="4411730"/>
            <a:ext cx="2239469" cy="1950969"/>
          </a:xfrm>
          <a:prstGeom prst="hexagon">
            <a:avLst/>
          </a:prstGeom>
          <a:noFill/>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b="1" dirty="0">
                <a:solidFill>
                  <a:schemeClr val="bg2"/>
                </a:solidFill>
              </a:rPr>
              <a:t>Sprint 6</a:t>
            </a:r>
          </a:p>
          <a:p>
            <a:pPr algn="ctr"/>
            <a:r>
              <a:rPr lang="nl-BE" dirty="0">
                <a:solidFill>
                  <a:schemeClr val="bg2"/>
                </a:solidFill>
              </a:rPr>
              <a:t>Mobiele app</a:t>
            </a:r>
          </a:p>
          <a:p>
            <a:pPr algn="ctr"/>
            <a:endParaRPr lang="nl-BE" dirty="0">
              <a:solidFill>
                <a:schemeClr val="bg2"/>
              </a:solidFill>
            </a:endParaRPr>
          </a:p>
          <a:p>
            <a:pPr algn="ctr"/>
            <a:r>
              <a:rPr lang="nl-BE" sz="1300" dirty="0">
                <a:solidFill>
                  <a:schemeClr val="bg2"/>
                </a:solidFill>
              </a:rPr>
              <a:t>13/05 – 24/05</a:t>
            </a:r>
          </a:p>
        </p:txBody>
      </p:sp>
      <p:sp>
        <p:nvSpPr>
          <p:cNvPr id="22" name="Rectangle 21">
            <a:extLst>
              <a:ext uri="{FF2B5EF4-FFF2-40B4-BE49-F238E27FC236}">
                <a16:creationId xmlns:a16="http://schemas.microsoft.com/office/drawing/2014/main" id="{334B7895-0F66-49CE-B7E4-3851DF3E54D4}"/>
              </a:ext>
            </a:extLst>
          </p:cNvPr>
          <p:cNvSpPr/>
          <p:nvPr/>
        </p:nvSpPr>
        <p:spPr>
          <a:xfrm>
            <a:off x="5078027" y="-14452"/>
            <a:ext cx="7113973" cy="2518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9" name="Hexagon 28">
            <a:extLst>
              <a:ext uri="{FF2B5EF4-FFF2-40B4-BE49-F238E27FC236}">
                <a16:creationId xmlns:a16="http://schemas.microsoft.com/office/drawing/2014/main" id="{B1AF1F06-09FD-4A80-A40B-9867B0FDB91E}"/>
              </a:ext>
            </a:extLst>
          </p:cNvPr>
          <p:cNvSpPr/>
          <p:nvPr/>
        </p:nvSpPr>
        <p:spPr>
          <a:xfrm>
            <a:off x="6329262" y="189238"/>
            <a:ext cx="1701796" cy="1361780"/>
          </a:xfrm>
          <a:prstGeom prst="hexagon">
            <a:avLst/>
          </a:prstGeom>
          <a:noFill/>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nl-BE" sz="1200" b="1" dirty="0">
                <a:solidFill>
                  <a:schemeClr val="bg2"/>
                </a:solidFill>
              </a:rPr>
              <a:t>Sprint</a:t>
            </a:r>
            <a:br>
              <a:rPr lang="nl-BE" sz="1200" b="1" dirty="0">
                <a:solidFill>
                  <a:schemeClr val="bg2"/>
                </a:solidFill>
              </a:rPr>
            </a:br>
            <a:r>
              <a:rPr lang="nl-BE" sz="1200" b="1" dirty="0">
                <a:solidFill>
                  <a:schemeClr val="bg2"/>
                </a:solidFill>
              </a:rPr>
              <a:t>1 &amp; 2</a:t>
            </a:r>
          </a:p>
          <a:p>
            <a:pPr algn="ctr"/>
            <a:r>
              <a:rPr lang="nl-BE" sz="1200" dirty="0">
                <a:solidFill>
                  <a:schemeClr val="bg2"/>
                </a:solidFill>
              </a:rPr>
              <a:t>Overstap naar D365</a:t>
            </a:r>
          </a:p>
          <a:p>
            <a:pPr algn="ctr"/>
            <a:endParaRPr lang="nl-BE" sz="1200" dirty="0">
              <a:solidFill>
                <a:schemeClr val="bg2"/>
              </a:solidFill>
            </a:endParaRPr>
          </a:p>
          <a:p>
            <a:pPr algn="ctr"/>
            <a:r>
              <a:rPr lang="nl-BE" sz="1050" dirty="0">
                <a:solidFill>
                  <a:schemeClr val="bg2"/>
                </a:solidFill>
              </a:rPr>
              <a:t>18/03 – 12/04</a:t>
            </a:r>
          </a:p>
        </p:txBody>
      </p:sp>
      <p:sp>
        <p:nvSpPr>
          <p:cNvPr id="30" name="Hexagon 29">
            <a:extLst>
              <a:ext uri="{FF2B5EF4-FFF2-40B4-BE49-F238E27FC236}">
                <a16:creationId xmlns:a16="http://schemas.microsoft.com/office/drawing/2014/main" id="{1481B491-FC09-412A-B742-DCBF1C04C513}"/>
              </a:ext>
            </a:extLst>
          </p:cNvPr>
          <p:cNvSpPr/>
          <p:nvPr/>
        </p:nvSpPr>
        <p:spPr>
          <a:xfrm>
            <a:off x="7814738" y="949282"/>
            <a:ext cx="1701796" cy="1361780"/>
          </a:xfrm>
          <a:prstGeom prst="hexagon">
            <a:avLst/>
          </a:prstGeom>
          <a:noFill/>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BE" sz="1200" b="1" dirty="0">
                <a:solidFill>
                  <a:schemeClr val="bg2"/>
                </a:solidFill>
              </a:rPr>
              <a:t>Sprint 3</a:t>
            </a:r>
          </a:p>
          <a:p>
            <a:pPr algn="ctr"/>
            <a:r>
              <a:rPr lang="nl-BE" sz="1200" dirty="0">
                <a:solidFill>
                  <a:schemeClr val="bg2"/>
                </a:solidFill>
              </a:rPr>
              <a:t>Configurable settings</a:t>
            </a:r>
          </a:p>
          <a:p>
            <a:pPr algn="ctr"/>
            <a:endParaRPr lang="nl-BE" sz="1200" dirty="0">
              <a:solidFill>
                <a:schemeClr val="bg2"/>
              </a:solidFill>
            </a:endParaRPr>
          </a:p>
          <a:p>
            <a:pPr algn="ctr"/>
            <a:r>
              <a:rPr lang="nl-BE" sz="1050" strike="sngStrike" dirty="0">
                <a:solidFill>
                  <a:schemeClr val="bg2"/>
                </a:solidFill>
              </a:rPr>
              <a:t>15/04 – 03/05</a:t>
            </a:r>
            <a:br>
              <a:rPr lang="nl-BE" sz="1050" dirty="0">
                <a:solidFill>
                  <a:schemeClr val="bg2"/>
                </a:solidFill>
              </a:rPr>
            </a:br>
            <a:r>
              <a:rPr lang="nl-BE" sz="1050" dirty="0">
                <a:solidFill>
                  <a:schemeClr val="bg2"/>
                </a:solidFill>
              </a:rPr>
              <a:t>15/04 – 29/04</a:t>
            </a:r>
          </a:p>
        </p:txBody>
      </p:sp>
      <p:sp>
        <p:nvSpPr>
          <p:cNvPr id="31" name="Hexagon 30">
            <a:extLst>
              <a:ext uri="{FF2B5EF4-FFF2-40B4-BE49-F238E27FC236}">
                <a16:creationId xmlns:a16="http://schemas.microsoft.com/office/drawing/2014/main" id="{925E13B0-17BB-40C5-A97C-646D68BA9465}"/>
              </a:ext>
            </a:extLst>
          </p:cNvPr>
          <p:cNvSpPr/>
          <p:nvPr/>
        </p:nvSpPr>
        <p:spPr>
          <a:xfrm>
            <a:off x="9321509" y="203332"/>
            <a:ext cx="1701796" cy="1361780"/>
          </a:xfrm>
          <a:prstGeom prst="hexagon">
            <a:avLst/>
          </a:prstGeom>
          <a:noFill/>
          <a:ln w="76200"/>
        </p:spPr>
        <p:style>
          <a:lnRef idx="2">
            <a:schemeClr val="accent5"/>
          </a:lnRef>
          <a:fillRef idx="1">
            <a:schemeClr val="lt1"/>
          </a:fillRef>
          <a:effectRef idx="0">
            <a:schemeClr val="accent5"/>
          </a:effectRef>
          <a:fontRef idx="minor">
            <a:schemeClr val="dk1"/>
          </a:fontRef>
        </p:style>
        <p:txBody>
          <a:bodyPr rtlCol="0" anchor="ctr"/>
          <a:lstStyle/>
          <a:p>
            <a:pPr algn="ctr"/>
            <a:r>
              <a:rPr lang="nl-BE" sz="1200" b="1" dirty="0">
                <a:solidFill>
                  <a:schemeClr val="bg2"/>
                </a:solidFill>
              </a:rPr>
              <a:t>Sprint 4</a:t>
            </a:r>
          </a:p>
          <a:p>
            <a:pPr algn="ctr"/>
            <a:r>
              <a:rPr lang="nl-BE" sz="1200" dirty="0">
                <a:solidFill>
                  <a:schemeClr val="bg2"/>
                </a:solidFill>
              </a:rPr>
              <a:t>Self-healing</a:t>
            </a:r>
          </a:p>
          <a:p>
            <a:pPr algn="ctr"/>
            <a:endParaRPr lang="nl-BE" sz="1200" dirty="0">
              <a:solidFill>
                <a:schemeClr val="bg2"/>
              </a:solidFill>
            </a:endParaRPr>
          </a:p>
          <a:p>
            <a:pPr algn="ctr"/>
            <a:r>
              <a:rPr lang="nl-BE" sz="1050" strike="sngStrike" dirty="0">
                <a:solidFill>
                  <a:schemeClr val="bg2"/>
                </a:solidFill>
              </a:rPr>
              <a:t>06/05 – 27/05</a:t>
            </a:r>
          </a:p>
          <a:p>
            <a:pPr algn="ctr"/>
            <a:r>
              <a:rPr lang="nl-BE" sz="1050" dirty="0">
                <a:solidFill>
                  <a:schemeClr val="bg2"/>
                </a:solidFill>
              </a:rPr>
              <a:t>30/04 – 20/05</a:t>
            </a:r>
          </a:p>
        </p:txBody>
      </p:sp>
      <p:sp>
        <p:nvSpPr>
          <p:cNvPr id="33" name="TextBox 32">
            <a:extLst>
              <a:ext uri="{FF2B5EF4-FFF2-40B4-BE49-F238E27FC236}">
                <a16:creationId xmlns:a16="http://schemas.microsoft.com/office/drawing/2014/main" id="{CB9655E1-DA6D-4D8D-B4F7-B719F74935B6}"/>
              </a:ext>
            </a:extLst>
          </p:cNvPr>
          <p:cNvSpPr txBox="1"/>
          <p:nvPr/>
        </p:nvSpPr>
        <p:spPr>
          <a:xfrm>
            <a:off x="590550" y="2695441"/>
            <a:ext cx="1172116" cy="369332"/>
          </a:xfrm>
          <a:prstGeom prst="rect">
            <a:avLst/>
          </a:prstGeom>
          <a:noFill/>
        </p:spPr>
        <p:txBody>
          <a:bodyPr wrap="none" rtlCol="0">
            <a:spAutoFit/>
          </a:bodyPr>
          <a:lstStyle/>
          <a:p>
            <a:r>
              <a:rPr lang="nl-BE" dirty="0">
                <a:solidFill>
                  <a:schemeClr val="bg1"/>
                </a:solidFill>
              </a:rPr>
              <a:t>Origineel:</a:t>
            </a:r>
          </a:p>
        </p:txBody>
      </p:sp>
      <p:sp>
        <p:nvSpPr>
          <p:cNvPr id="4" name="TextBox 3">
            <a:extLst>
              <a:ext uri="{FF2B5EF4-FFF2-40B4-BE49-F238E27FC236}">
                <a16:creationId xmlns:a16="http://schemas.microsoft.com/office/drawing/2014/main" id="{BFB890C7-304E-4F3D-BD15-DEC3A4E49DCC}"/>
              </a:ext>
            </a:extLst>
          </p:cNvPr>
          <p:cNvSpPr txBox="1"/>
          <p:nvPr/>
        </p:nvSpPr>
        <p:spPr>
          <a:xfrm>
            <a:off x="5163810" y="958222"/>
            <a:ext cx="1784412" cy="830997"/>
          </a:xfrm>
          <a:prstGeom prst="rect">
            <a:avLst/>
          </a:prstGeom>
          <a:noFill/>
        </p:spPr>
        <p:txBody>
          <a:bodyPr wrap="square" rtlCol="0">
            <a:spAutoFit/>
          </a:bodyPr>
          <a:lstStyle/>
          <a:p>
            <a:r>
              <a:rPr lang="nl-BE" sz="1600" dirty="0">
                <a:solidFill>
                  <a:schemeClr val="bg1"/>
                </a:solidFill>
              </a:rPr>
              <a:t>Orientatie, onderzoek &amp; installatie</a:t>
            </a:r>
          </a:p>
        </p:txBody>
      </p:sp>
      <p:sp>
        <p:nvSpPr>
          <p:cNvPr id="5" name="TextBox 4">
            <a:extLst>
              <a:ext uri="{FF2B5EF4-FFF2-40B4-BE49-F238E27FC236}">
                <a16:creationId xmlns:a16="http://schemas.microsoft.com/office/drawing/2014/main" id="{776896E4-5E0F-4CA6-A12D-452B9E5125E2}"/>
              </a:ext>
            </a:extLst>
          </p:cNvPr>
          <p:cNvSpPr txBox="1"/>
          <p:nvPr/>
        </p:nvSpPr>
        <p:spPr>
          <a:xfrm>
            <a:off x="10902788" y="1126220"/>
            <a:ext cx="1551215" cy="830997"/>
          </a:xfrm>
          <a:prstGeom prst="rect">
            <a:avLst/>
          </a:prstGeom>
          <a:noFill/>
        </p:spPr>
        <p:txBody>
          <a:bodyPr wrap="square" rtlCol="0">
            <a:spAutoFit/>
          </a:bodyPr>
          <a:lstStyle/>
          <a:p>
            <a:r>
              <a:rPr lang="nl-BE" sz="1600" dirty="0">
                <a:solidFill>
                  <a:schemeClr val="bg1"/>
                </a:solidFill>
              </a:rPr>
              <a:t>Bugfixing &amp; tweaks a.d. Self-healing</a:t>
            </a:r>
          </a:p>
        </p:txBody>
      </p:sp>
      <p:sp>
        <p:nvSpPr>
          <p:cNvPr id="7" name="Rectangle: Top Corners One Rounded and One Snipped 6">
            <a:extLst>
              <a:ext uri="{FF2B5EF4-FFF2-40B4-BE49-F238E27FC236}">
                <a16:creationId xmlns:a16="http://schemas.microsoft.com/office/drawing/2014/main" id="{EFD0F2FC-D356-4DC3-80B1-CED6EDA9E4AA}"/>
              </a:ext>
            </a:extLst>
          </p:cNvPr>
          <p:cNvSpPr/>
          <p:nvPr/>
        </p:nvSpPr>
        <p:spPr>
          <a:xfrm rot="10800000" flipH="1">
            <a:off x="70503" y="3083823"/>
            <a:ext cx="11944394" cy="3451930"/>
          </a:xfrm>
          <a:prstGeom prst="snipRoundRect">
            <a:avLst>
              <a:gd name="adj1" fmla="val 0"/>
              <a:gd name="adj2" fmla="val 20806"/>
            </a:avLst>
          </a:prstGeom>
          <a:solidFill>
            <a:srgbClr val="12284C">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99622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43981729-7503-47A0-96E9-2C54EA94F56A}" type="slidenum">
              <a:rPr lang="en-US" smtClean="0"/>
              <a:pPr/>
              <a:t>6</a:t>
            </a:fld>
            <a:endParaRPr lang="en-US" dirty="0"/>
          </a:p>
        </p:txBody>
      </p:sp>
      <p:sp>
        <p:nvSpPr>
          <p:cNvPr id="3" name="Title 2"/>
          <p:cNvSpPr>
            <a:spLocks noGrp="1"/>
          </p:cNvSpPr>
          <p:nvPr>
            <p:ph type="title"/>
          </p:nvPr>
        </p:nvSpPr>
        <p:spPr/>
        <p:txBody>
          <a:bodyPr/>
          <a:lstStyle/>
          <a:p>
            <a:r>
              <a:rPr lang="nl-BE" dirty="0"/>
              <a:t>SPRINT PLANNING</a:t>
            </a:r>
          </a:p>
        </p:txBody>
      </p:sp>
      <p:sp>
        <p:nvSpPr>
          <p:cNvPr id="8" name="Footer Placeholder 7">
            <a:extLst>
              <a:ext uri="{FF2B5EF4-FFF2-40B4-BE49-F238E27FC236}">
                <a16:creationId xmlns:a16="http://schemas.microsoft.com/office/drawing/2014/main" id="{50C0F7A5-66B3-4BE9-8B4B-164445BE2D9B}"/>
              </a:ext>
            </a:extLst>
          </p:cNvPr>
          <p:cNvSpPr>
            <a:spLocks noGrp="1"/>
          </p:cNvSpPr>
          <p:nvPr>
            <p:ph type="ftr" sz="quarter" idx="14"/>
          </p:nvPr>
        </p:nvSpPr>
        <p:spPr/>
        <p:txBody>
          <a:bodyPr/>
          <a:lstStyle/>
          <a:p>
            <a:r>
              <a:rPr lang="en-US" dirty="0"/>
              <a:t>Public</a:t>
            </a:r>
          </a:p>
        </p:txBody>
      </p:sp>
      <p:sp>
        <p:nvSpPr>
          <p:cNvPr id="22" name="Rectangle 21">
            <a:extLst>
              <a:ext uri="{FF2B5EF4-FFF2-40B4-BE49-F238E27FC236}">
                <a16:creationId xmlns:a16="http://schemas.microsoft.com/office/drawing/2014/main" id="{334B7895-0F66-49CE-B7E4-3851DF3E54D4}"/>
              </a:ext>
            </a:extLst>
          </p:cNvPr>
          <p:cNvSpPr/>
          <p:nvPr/>
        </p:nvSpPr>
        <p:spPr>
          <a:xfrm>
            <a:off x="2159741" y="1850912"/>
            <a:ext cx="7113973" cy="2518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9" name="Hexagon 28">
            <a:extLst>
              <a:ext uri="{FF2B5EF4-FFF2-40B4-BE49-F238E27FC236}">
                <a16:creationId xmlns:a16="http://schemas.microsoft.com/office/drawing/2014/main" id="{B1AF1F06-09FD-4A80-A40B-9867B0FDB91E}"/>
              </a:ext>
            </a:extLst>
          </p:cNvPr>
          <p:cNvSpPr/>
          <p:nvPr/>
        </p:nvSpPr>
        <p:spPr>
          <a:xfrm>
            <a:off x="3410976" y="2054602"/>
            <a:ext cx="1701796" cy="1361780"/>
          </a:xfrm>
          <a:prstGeom prst="hexagon">
            <a:avLst/>
          </a:prstGeom>
          <a:noFill/>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nl-BE" sz="1200" b="1" dirty="0">
                <a:solidFill>
                  <a:schemeClr val="bg2"/>
                </a:solidFill>
              </a:rPr>
              <a:t>Sprint</a:t>
            </a:r>
            <a:br>
              <a:rPr lang="nl-BE" sz="1200" b="1" dirty="0">
                <a:solidFill>
                  <a:schemeClr val="bg2"/>
                </a:solidFill>
              </a:rPr>
            </a:br>
            <a:r>
              <a:rPr lang="nl-BE" sz="1200" b="1" dirty="0">
                <a:solidFill>
                  <a:schemeClr val="bg2"/>
                </a:solidFill>
              </a:rPr>
              <a:t>1 &amp; 2</a:t>
            </a:r>
          </a:p>
          <a:p>
            <a:pPr algn="ctr"/>
            <a:r>
              <a:rPr lang="nl-BE" sz="1200" dirty="0">
                <a:solidFill>
                  <a:schemeClr val="bg2"/>
                </a:solidFill>
              </a:rPr>
              <a:t>Overstap naar D365</a:t>
            </a:r>
          </a:p>
          <a:p>
            <a:pPr algn="ctr"/>
            <a:endParaRPr lang="nl-BE" sz="1200" dirty="0">
              <a:solidFill>
                <a:schemeClr val="bg2"/>
              </a:solidFill>
            </a:endParaRPr>
          </a:p>
          <a:p>
            <a:pPr algn="ctr"/>
            <a:r>
              <a:rPr lang="nl-BE" sz="1050" dirty="0">
                <a:solidFill>
                  <a:schemeClr val="bg2"/>
                </a:solidFill>
              </a:rPr>
              <a:t>18/03 – 12/04</a:t>
            </a:r>
          </a:p>
        </p:txBody>
      </p:sp>
      <p:sp>
        <p:nvSpPr>
          <p:cNvPr id="30" name="Hexagon 29">
            <a:extLst>
              <a:ext uri="{FF2B5EF4-FFF2-40B4-BE49-F238E27FC236}">
                <a16:creationId xmlns:a16="http://schemas.microsoft.com/office/drawing/2014/main" id="{1481B491-FC09-412A-B742-DCBF1C04C513}"/>
              </a:ext>
            </a:extLst>
          </p:cNvPr>
          <p:cNvSpPr/>
          <p:nvPr/>
        </p:nvSpPr>
        <p:spPr>
          <a:xfrm>
            <a:off x="4896452" y="2814646"/>
            <a:ext cx="1701796" cy="1361780"/>
          </a:xfrm>
          <a:prstGeom prst="hexagon">
            <a:avLst/>
          </a:prstGeom>
          <a:noFill/>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BE" sz="1200" b="1" dirty="0">
                <a:solidFill>
                  <a:schemeClr val="bg2"/>
                </a:solidFill>
              </a:rPr>
              <a:t>Sprint 3</a:t>
            </a:r>
          </a:p>
          <a:p>
            <a:pPr algn="ctr"/>
            <a:r>
              <a:rPr lang="nl-BE" sz="1200" dirty="0">
                <a:solidFill>
                  <a:schemeClr val="bg2"/>
                </a:solidFill>
              </a:rPr>
              <a:t>Configurable settings</a:t>
            </a:r>
          </a:p>
          <a:p>
            <a:pPr algn="ctr"/>
            <a:endParaRPr lang="nl-BE" sz="1200" dirty="0">
              <a:solidFill>
                <a:schemeClr val="bg2"/>
              </a:solidFill>
            </a:endParaRPr>
          </a:p>
          <a:p>
            <a:pPr algn="ctr"/>
            <a:r>
              <a:rPr lang="nl-BE" sz="1050" strike="sngStrike" dirty="0">
                <a:solidFill>
                  <a:schemeClr val="bg2"/>
                </a:solidFill>
              </a:rPr>
              <a:t>15/04 – 03/05</a:t>
            </a:r>
            <a:br>
              <a:rPr lang="nl-BE" sz="1050" dirty="0">
                <a:solidFill>
                  <a:schemeClr val="bg2"/>
                </a:solidFill>
              </a:rPr>
            </a:br>
            <a:r>
              <a:rPr lang="nl-BE" sz="1050" dirty="0">
                <a:solidFill>
                  <a:schemeClr val="bg2"/>
                </a:solidFill>
              </a:rPr>
              <a:t>15/04 – 29/04</a:t>
            </a:r>
          </a:p>
        </p:txBody>
      </p:sp>
      <p:sp>
        <p:nvSpPr>
          <p:cNvPr id="31" name="Hexagon 30">
            <a:extLst>
              <a:ext uri="{FF2B5EF4-FFF2-40B4-BE49-F238E27FC236}">
                <a16:creationId xmlns:a16="http://schemas.microsoft.com/office/drawing/2014/main" id="{925E13B0-17BB-40C5-A97C-646D68BA9465}"/>
              </a:ext>
            </a:extLst>
          </p:cNvPr>
          <p:cNvSpPr/>
          <p:nvPr/>
        </p:nvSpPr>
        <p:spPr>
          <a:xfrm>
            <a:off x="6403223" y="2068696"/>
            <a:ext cx="1701796" cy="1361780"/>
          </a:xfrm>
          <a:prstGeom prst="hexagon">
            <a:avLst/>
          </a:prstGeom>
          <a:noFill/>
          <a:ln w="76200"/>
        </p:spPr>
        <p:style>
          <a:lnRef idx="2">
            <a:schemeClr val="accent5"/>
          </a:lnRef>
          <a:fillRef idx="1">
            <a:schemeClr val="lt1"/>
          </a:fillRef>
          <a:effectRef idx="0">
            <a:schemeClr val="accent5"/>
          </a:effectRef>
          <a:fontRef idx="minor">
            <a:schemeClr val="dk1"/>
          </a:fontRef>
        </p:style>
        <p:txBody>
          <a:bodyPr rtlCol="0" anchor="ctr"/>
          <a:lstStyle/>
          <a:p>
            <a:pPr algn="ctr"/>
            <a:r>
              <a:rPr lang="nl-BE" sz="1200" b="1" dirty="0">
                <a:solidFill>
                  <a:schemeClr val="bg2"/>
                </a:solidFill>
              </a:rPr>
              <a:t>Sprint 4</a:t>
            </a:r>
          </a:p>
          <a:p>
            <a:pPr algn="ctr"/>
            <a:r>
              <a:rPr lang="nl-BE" sz="1200" dirty="0">
                <a:solidFill>
                  <a:schemeClr val="bg2"/>
                </a:solidFill>
              </a:rPr>
              <a:t>Self-healing</a:t>
            </a:r>
          </a:p>
          <a:p>
            <a:pPr algn="ctr"/>
            <a:endParaRPr lang="nl-BE" sz="1200" dirty="0">
              <a:solidFill>
                <a:schemeClr val="bg2"/>
              </a:solidFill>
            </a:endParaRPr>
          </a:p>
          <a:p>
            <a:pPr algn="ctr"/>
            <a:r>
              <a:rPr lang="nl-BE" sz="1050" strike="sngStrike" dirty="0">
                <a:solidFill>
                  <a:schemeClr val="bg2"/>
                </a:solidFill>
              </a:rPr>
              <a:t>06/05 – 27/05</a:t>
            </a:r>
          </a:p>
          <a:p>
            <a:pPr algn="ctr"/>
            <a:r>
              <a:rPr lang="nl-BE" sz="1050" dirty="0">
                <a:solidFill>
                  <a:schemeClr val="bg2"/>
                </a:solidFill>
              </a:rPr>
              <a:t>30/04 – 20/05</a:t>
            </a:r>
          </a:p>
        </p:txBody>
      </p:sp>
      <p:sp>
        <p:nvSpPr>
          <p:cNvPr id="4" name="TextBox 3">
            <a:extLst>
              <a:ext uri="{FF2B5EF4-FFF2-40B4-BE49-F238E27FC236}">
                <a16:creationId xmlns:a16="http://schemas.microsoft.com/office/drawing/2014/main" id="{BFB890C7-304E-4F3D-BD15-DEC3A4E49DCC}"/>
              </a:ext>
            </a:extLst>
          </p:cNvPr>
          <p:cNvSpPr txBox="1"/>
          <p:nvPr/>
        </p:nvSpPr>
        <p:spPr>
          <a:xfrm>
            <a:off x="2245524" y="2823586"/>
            <a:ext cx="1784412" cy="830997"/>
          </a:xfrm>
          <a:prstGeom prst="rect">
            <a:avLst/>
          </a:prstGeom>
          <a:noFill/>
        </p:spPr>
        <p:txBody>
          <a:bodyPr wrap="square" rtlCol="0">
            <a:spAutoFit/>
          </a:bodyPr>
          <a:lstStyle/>
          <a:p>
            <a:r>
              <a:rPr lang="nl-BE" sz="1600" dirty="0">
                <a:solidFill>
                  <a:schemeClr val="bg1"/>
                </a:solidFill>
              </a:rPr>
              <a:t>Orientatie, onderzoek &amp; installatie</a:t>
            </a:r>
          </a:p>
        </p:txBody>
      </p:sp>
      <p:sp>
        <p:nvSpPr>
          <p:cNvPr id="5" name="TextBox 4">
            <a:extLst>
              <a:ext uri="{FF2B5EF4-FFF2-40B4-BE49-F238E27FC236}">
                <a16:creationId xmlns:a16="http://schemas.microsoft.com/office/drawing/2014/main" id="{776896E4-5E0F-4CA6-A12D-452B9E5125E2}"/>
              </a:ext>
            </a:extLst>
          </p:cNvPr>
          <p:cNvSpPr txBox="1"/>
          <p:nvPr/>
        </p:nvSpPr>
        <p:spPr>
          <a:xfrm>
            <a:off x="7984502" y="2991584"/>
            <a:ext cx="1551215" cy="830997"/>
          </a:xfrm>
          <a:prstGeom prst="rect">
            <a:avLst/>
          </a:prstGeom>
          <a:noFill/>
        </p:spPr>
        <p:txBody>
          <a:bodyPr wrap="square" rtlCol="0">
            <a:spAutoFit/>
          </a:bodyPr>
          <a:lstStyle/>
          <a:p>
            <a:r>
              <a:rPr lang="nl-BE" sz="1600" dirty="0">
                <a:solidFill>
                  <a:schemeClr val="bg1"/>
                </a:solidFill>
              </a:rPr>
              <a:t>Bugfixing &amp; tweaks a.d. Self-healing</a:t>
            </a:r>
          </a:p>
        </p:txBody>
      </p:sp>
      <p:pic>
        <p:nvPicPr>
          <p:cNvPr id="7" name="Picture 6">
            <a:extLst>
              <a:ext uri="{FF2B5EF4-FFF2-40B4-BE49-F238E27FC236}">
                <a16:creationId xmlns:a16="http://schemas.microsoft.com/office/drawing/2014/main" id="{0DF7BB5C-F4BE-45B9-B1EE-EDE4ACF6DB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41" y="3703459"/>
            <a:ext cx="4114800" cy="2283488"/>
          </a:xfrm>
          <a:prstGeom prst="rect">
            <a:avLst/>
          </a:prstGeom>
        </p:spPr>
      </p:pic>
      <p:pic>
        <p:nvPicPr>
          <p:cNvPr id="10" name="Picture 9">
            <a:extLst>
              <a:ext uri="{FF2B5EF4-FFF2-40B4-BE49-F238E27FC236}">
                <a16:creationId xmlns:a16="http://schemas.microsoft.com/office/drawing/2014/main" id="{36DA36A1-8A1D-4F60-8888-5869254A37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9942" y="4336317"/>
            <a:ext cx="4114800" cy="2320575"/>
          </a:xfrm>
          <a:prstGeom prst="rect">
            <a:avLst/>
          </a:prstGeom>
        </p:spPr>
      </p:pic>
      <p:pic>
        <p:nvPicPr>
          <p:cNvPr id="11" name="Picture 10">
            <a:extLst>
              <a:ext uri="{FF2B5EF4-FFF2-40B4-BE49-F238E27FC236}">
                <a16:creationId xmlns:a16="http://schemas.microsoft.com/office/drawing/2014/main" id="{30ACACD4-DB2B-4389-8BF4-3A1D9B585DD8}"/>
              </a:ext>
            </a:extLst>
          </p:cNvPr>
          <p:cNvPicPr>
            <a:picLocks noChangeAspect="1"/>
          </p:cNvPicPr>
          <p:nvPr/>
        </p:nvPicPr>
        <p:blipFill>
          <a:blip r:embed="rId5"/>
          <a:stretch>
            <a:fillRect/>
          </a:stretch>
        </p:blipFill>
        <p:spPr>
          <a:xfrm>
            <a:off x="7927935" y="3817645"/>
            <a:ext cx="4090531" cy="2291215"/>
          </a:xfrm>
          <a:prstGeom prst="rect">
            <a:avLst/>
          </a:prstGeom>
        </p:spPr>
      </p:pic>
      <p:cxnSp>
        <p:nvCxnSpPr>
          <p:cNvPr id="13" name="Straight Connector 12">
            <a:extLst>
              <a:ext uri="{FF2B5EF4-FFF2-40B4-BE49-F238E27FC236}">
                <a16:creationId xmlns:a16="http://schemas.microsoft.com/office/drawing/2014/main" id="{68039C10-A34A-40DB-B62D-5201B7488487}"/>
              </a:ext>
            </a:extLst>
          </p:cNvPr>
          <p:cNvCxnSpPr>
            <a:cxnSpLocks/>
          </p:cNvCxnSpPr>
          <p:nvPr/>
        </p:nvCxnSpPr>
        <p:spPr>
          <a:xfrm>
            <a:off x="523875" y="4295775"/>
            <a:ext cx="3005138" cy="1533525"/>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B1989DB-0607-49C4-B98D-7D13163719EC}"/>
              </a:ext>
            </a:extLst>
          </p:cNvPr>
          <p:cNvCxnSpPr>
            <a:cxnSpLocks/>
          </p:cNvCxnSpPr>
          <p:nvPr/>
        </p:nvCxnSpPr>
        <p:spPr>
          <a:xfrm>
            <a:off x="4191000" y="4879181"/>
            <a:ext cx="2933700" cy="161925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47123-4C88-4444-9DD1-D5684CA55B7D}"/>
              </a:ext>
            </a:extLst>
          </p:cNvPr>
          <p:cNvCxnSpPr>
            <a:cxnSpLocks/>
          </p:cNvCxnSpPr>
          <p:nvPr/>
        </p:nvCxnSpPr>
        <p:spPr>
          <a:xfrm>
            <a:off x="8375610" y="4543569"/>
            <a:ext cx="2873415" cy="1404794"/>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72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43981729-7503-47A0-96E9-2C54EA94F56A}" type="slidenum">
              <a:rPr lang="en-US" smtClean="0"/>
              <a:pPr/>
              <a:t>7</a:t>
            </a:fld>
            <a:endParaRPr lang="en-US" dirty="0"/>
          </a:p>
        </p:txBody>
      </p:sp>
      <p:sp>
        <p:nvSpPr>
          <p:cNvPr id="3" name="Title 2"/>
          <p:cNvSpPr>
            <a:spLocks noGrp="1"/>
          </p:cNvSpPr>
          <p:nvPr>
            <p:ph type="title"/>
          </p:nvPr>
        </p:nvSpPr>
        <p:spPr/>
        <p:txBody>
          <a:bodyPr/>
          <a:lstStyle/>
          <a:p>
            <a:r>
              <a:rPr lang="nl-BE" dirty="0"/>
              <a:t>SETUP &amp; INSTALLATIE</a:t>
            </a:r>
          </a:p>
        </p:txBody>
      </p:sp>
      <p:sp>
        <p:nvSpPr>
          <p:cNvPr id="8" name="Footer Placeholder 7">
            <a:extLst>
              <a:ext uri="{FF2B5EF4-FFF2-40B4-BE49-F238E27FC236}">
                <a16:creationId xmlns:a16="http://schemas.microsoft.com/office/drawing/2014/main" id="{50C0F7A5-66B3-4BE9-8B4B-164445BE2D9B}"/>
              </a:ext>
            </a:extLst>
          </p:cNvPr>
          <p:cNvSpPr>
            <a:spLocks noGrp="1"/>
          </p:cNvSpPr>
          <p:nvPr>
            <p:ph type="ftr" sz="quarter" idx="14"/>
          </p:nvPr>
        </p:nvSpPr>
        <p:spPr/>
        <p:txBody>
          <a:bodyPr/>
          <a:lstStyle/>
          <a:p>
            <a:r>
              <a:rPr lang="en-US" dirty="0"/>
              <a:t>Public</a:t>
            </a:r>
          </a:p>
        </p:txBody>
      </p:sp>
      <p:sp>
        <p:nvSpPr>
          <p:cNvPr id="4" name="TextBox 3">
            <a:extLst>
              <a:ext uri="{FF2B5EF4-FFF2-40B4-BE49-F238E27FC236}">
                <a16:creationId xmlns:a16="http://schemas.microsoft.com/office/drawing/2014/main" id="{D18625E7-55A4-4C4F-8DF2-AF809E54949B}"/>
              </a:ext>
            </a:extLst>
          </p:cNvPr>
          <p:cNvSpPr txBox="1"/>
          <p:nvPr/>
        </p:nvSpPr>
        <p:spPr>
          <a:xfrm>
            <a:off x="952500" y="2028825"/>
            <a:ext cx="8067786" cy="2031325"/>
          </a:xfrm>
          <a:prstGeom prst="rect">
            <a:avLst/>
          </a:prstGeom>
          <a:noFill/>
        </p:spPr>
        <p:txBody>
          <a:bodyPr wrap="none" rtlCol="0">
            <a:spAutoFit/>
          </a:bodyPr>
          <a:lstStyle/>
          <a:p>
            <a:pPr marL="285750" indent="-285750">
              <a:buFont typeface="Arial" panose="020B0604020202020204" pitchFamily="34" charset="0"/>
              <a:buChar char="•"/>
            </a:pPr>
            <a:r>
              <a:rPr lang="nl-BE" dirty="0">
                <a:solidFill>
                  <a:schemeClr val="bg1"/>
                </a:solidFill>
              </a:rPr>
              <a:t>Setup van Virtuele Machine</a:t>
            </a:r>
          </a:p>
          <a:p>
            <a:pPr marL="285750" indent="-285750">
              <a:buFont typeface="Arial" panose="020B0604020202020204" pitchFamily="34" charset="0"/>
              <a:buChar char="•"/>
            </a:pPr>
            <a:r>
              <a:rPr lang="nl-BE" dirty="0">
                <a:solidFill>
                  <a:schemeClr val="bg1"/>
                </a:solidFill>
              </a:rPr>
              <a:t>Azure DevOps: projectmanagement</a:t>
            </a:r>
          </a:p>
          <a:p>
            <a:pPr marL="285750" indent="-285750">
              <a:buFont typeface="Arial" panose="020B0604020202020204" pitchFamily="34" charset="0"/>
              <a:buChar char="•"/>
            </a:pPr>
            <a:r>
              <a:rPr lang="nl-BE" dirty="0">
                <a:solidFill>
                  <a:schemeClr val="bg1"/>
                </a:solidFill>
              </a:rPr>
              <a:t>Opzetten van een client-programma in het .NET framework</a:t>
            </a:r>
          </a:p>
          <a:p>
            <a:pPr marL="285750" indent="-285750">
              <a:buFont typeface="Arial" panose="020B0604020202020204" pitchFamily="34" charset="0"/>
              <a:buChar char="•"/>
            </a:pPr>
            <a:r>
              <a:rPr lang="nl-BE" dirty="0">
                <a:solidFill>
                  <a:schemeClr val="bg1"/>
                </a:solidFill>
              </a:rPr>
              <a:t>Schrijven van eerste .NET code voor een client &amp; simpele SQLite connectie</a:t>
            </a:r>
          </a:p>
          <a:p>
            <a:pPr marL="285750" indent="-285750">
              <a:buFont typeface="Arial" panose="020B0604020202020204" pitchFamily="34" charset="0"/>
              <a:buChar char="•"/>
            </a:pPr>
            <a:r>
              <a:rPr lang="nl-BE" dirty="0">
                <a:solidFill>
                  <a:schemeClr val="bg1"/>
                </a:solidFill>
              </a:rPr>
              <a:t>Maken van connectie tussen de client &amp; Dynamics 365 met </a:t>
            </a:r>
            <a:r>
              <a:rPr lang="nl-BE" u="sng" dirty="0">
                <a:solidFill>
                  <a:schemeClr val="bg1"/>
                </a:solidFill>
              </a:rPr>
              <a:t>OData</a:t>
            </a:r>
          </a:p>
          <a:p>
            <a:pPr marL="285750" indent="-285750">
              <a:buFont typeface="Arial" panose="020B0604020202020204" pitchFamily="34" charset="0"/>
              <a:buChar char="•"/>
            </a:pPr>
            <a:r>
              <a:rPr lang="nl-BE" dirty="0">
                <a:solidFill>
                  <a:schemeClr val="bg1"/>
                </a:solidFill>
              </a:rPr>
              <a:t>Installeren van OData aan de hand van </a:t>
            </a:r>
            <a:r>
              <a:rPr lang="nl-BE" i="1" dirty="0">
                <a:solidFill>
                  <a:schemeClr val="bg1"/>
                </a:solidFill>
              </a:rPr>
              <a:t>Simple.OData.Client </a:t>
            </a:r>
            <a:r>
              <a:rPr lang="nl-BE" baseline="30000" dirty="0">
                <a:solidFill>
                  <a:schemeClr val="bg1"/>
                </a:solidFill>
              </a:rPr>
              <a:t>[1] </a:t>
            </a:r>
            <a:br>
              <a:rPr lang="nl-BE" baseline="30000" dirty="0">
                <a:solidFill>
                  <a:schemeClr val="bg1"/>
                </a:solidFill>
              </a:rPr>
            </a:br>
            <a:r>
              <a:rPr lang="nl-BE" dirty="0">
                <a:solidFill>
                  <a:schemeClr val="bg1"/>
                </a:solidFill>
              </a:rPr>
              <a:t>en Azure Active Directory (AAD) authenticatie</a:t>
            </a:r>
          </a:p>
        </p:txBody>
      </p:sp>
      <p:cxnSp>
        <p:nvCxnSpPr>
          <p:cNvPr id="10" name="Connector: Elbow 9">
            <a:extLst>
              <a:ext uri="{FF2B5EF4-FFF2-40B4-BE49-F238E27FC236}">
                <a16:creationId xmlns:a16="http://schemas.microsoft.com/office/drawing/2014/main" id="{E5C14911-579A-4F7A-8374-40610EC64F1D}"/>
              </a:ext>
            </a:extLst>
          </p:cNvPr>
          <p:cNvCxnSpPr>
            <a:cxnSpLocks/>
          </p:cNvCxnSpPr>
          <p:nvPr/>
        </p:nvCxnSpPr>
        <p:spPr>
          <a:xfrm rot="5400000">
            <a:off x="6603206" y="3507581"/>
            <a:ext cx="1333500" cy="1176339"/>
          </a:xfrm>
          <a:prstGeom prst="bent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CF703EF-60B3-446F-8E20-4ABB76F9E44C}"/>
              </a:ext>
            </a:extLst>
          </p:cNvPr>
          <p:cNvSpPr/>
          <p:nvPr/>
        </p:nvSpPr>
        <p:spPr>
          <a:xfrm>
            <a:off x="3667125" y="4762500"/>
            <a:ext cx="5981700" cy="174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TextBox 12">
            <a:extLst>
              <a:ext uri="{FF2B5EF4-FFF2-40B4-BE49-F238E27FC236}">
                <a16:creationId xmlns:a16="http://schemas.microsoft.com/office/drawing/2014/main" id="{C7E2F0AE-A5B1-4421-AF1A-5385CEC7FCC8}"/>
              </a:ext>
            </a:extLst>
          </p:cNvPr>
          <p:cNvSpPr txBox="1"/>
          <p:nvPr/>
        </p:nvSpPr>
        <p:spPr>
          <a:xfrm flipH="1">
            <a:off x="3924299" y="4836267"/>
            <a:ext cx="5514975" cy="369332"/>
          </a:xfrm>
          <a:prstGeom prst="rect">
            <a:avLst/>
          </a:prstGeom>
          <a:noFill/>
        </p:spPr>
        <p:txBody>
          <a:bodyPr wrap="square" rtlCol="0">
            <a:spAutoFit/>
          </a:bodyPr>
          <a:lstStyle/>
          <a:p>
            <a:pPr algn="ctr"/>
            <a:r>
              <a:rPr lang="nl-BE" dirty="0">
                <a:solidFill>
                  <a:schemeClr val="bg1"/>
                </a:solidFill>
              </a:rPr>
              <a:t>BYODB               vs.               OData</a:t>
            </a:r>
          </a:p>
        </p:txBody>
      </p:sp>
      <p:sp>
        <p:nvSpPr>
          <p:cNvPr id="14" name="TextBox 13">
            <a:extLst>
              <a:ext uri="{FF2B5EF4-FFF2-40B4-BE49-F238E27FC236}">
                <a16:creationId xmlns:a16="http://schemas.microsoft.com/office/drawing/2014/main" id="{AF7472C8-164B-4007-B20B-293A74A6FE1F}"/>
              </a:ext>
            </a:extLst>
          </p:cNvPr>
          <p:cNvSpPr txBox="1"/>
          <p:nvPr/>
        </p:nvSpPr>
        <p:spPr>
          <a:xfrm>
            <a:off x="3743325" y="5279366"/>
            <a:ext cx="2711704" cy="738664"/>
          </a:xfrm>
          <a:prstGeom prst="rect">
            <a:avLst/>
          </a:prstGeom>
          <a:noFill/>
        </p:spPr>
        <p:txBody>
          <a:bodyPr wrap="none" rtlCol="0">
            <a:spAutoFit/>
          </a:bodyPr>
          <a:lstStyle/>
          <a:p>
            <a:pPr marL="285750" indent="-285750">
              <a:buFont typeface="Arial" panose="020B0604020202020204" pitchFamily="34" charset="0"/>
              <a:buChar char="•"/>
            </a:pPr>
            <a:r>
              <a:rPr lang="nl-BE" sz="1400" dirty="0">
                <a:solidFill>
                  <a:schemeClr val="bg1"/>
                </a:solidFill>
              </a:rPr>
              <a:t>DB importeren als SQL tabel</a:t>
            </a:r>
          </a:p>
          <a:p>
            <a:pPr marL="285750" indent="-285750">
              <a:buFont typeface="Arial" panose="020B0604020202020204" pitchFamily="34" charset="0"/>
              <a:buChar char="•"/>
            </a:pPr>
            <a:r>
              <a:rPr lang="nl-BE" sz="1400" dirty="0">
                <a:solidFill>
                  <a:schemeClr val="bg1"/>
                </a:solidFill>
              </a:rPr>
              <a:t>Weinig queries op D365</a:t>
            </a:r>
          </a:p>
          <a:p>
            <a:pPr marL="285750" indent="-285750">
              <a:buFont typeface="Arial" panose="020B0604020202020204" pitchFamily="34" charset="0"/>
              <a:buChar char="•"/>
            </a:pPr>
            <a:r>
              <a:rPr lang="nl-BE" sz="1400" dirty="0">
                <a:solidFill>
                  <a:schemeClr val="bg1"/>
                </a:solidFill>
              </a:rPr>
              <a:t>Lokaal véél data opslaan</a:t>
            </a:r>
          </a:p>
        </p:txBody>
      </p:sp>
      <p:sp>
        <p:nvSpPr>
          <p:cNvPr id="27" name="TextBox 26">
            <a:extLst>
              <a:ext uri="{FF2B5EF4-FFF2-40B4-BE49-F238E27FC236}">
                <a16:creationId xmlns:a16="http://schemas.microsoft.com/office/drawing/2014/main" id="{DCB543A2-47B0-4AC8-A5BE-B58A0BD7C52A}"/>
              </a:ext>
            </a:extLst>
          </p:cNvPr>
          <p:cNvSpPr txBox="1"/>
          <p:nvPr/>
        </p:nvSpPr>
        <p:spPr>
          <a:xfrm>
            <a:off x="7079996" y="5265507"/>
            <a:ext cx="2279085" cy="738664"/>
          </a:xfrm>
          <a:prstGeom prst="rect">
            <a:avLst/>
          </a:prstGeom>
          <a:noFill/>
        </p:spPr>
        <p:txBody>
          <a:bodyPr wrap="none" rtlCol="0">
            <a:spAutoFit/>
          </a:bodyPr>
          <a:lstStyle/>
          <a:p>
            <a:pPr marL="285750" indent="-285750">
              <a:buFont typeface="Arial" panose="020B0604020202020204" pitchFamily="34" charset="0"/>
              <a:buChar char="•"/>
            </a:pPr>
            <a:r>
              <a:rPr lang="nl-BE" sz="1400" dirty="0">
                <a:solidFill>
                  <a:schemeClr val="bg1"/>
                </a:solidFill>
              </a:rPr>
              <a:t>Makkelijker in gebruik</a:t>
            </a:r>
          </a:p>
          <a:p>
            <a:pPr marL="285750" indent="-285750">
              <a:buFont typeface="Arial" panose="020B0604020202020204" pitchFamily="34" charset="0"/>
              <a:buChar char="•"/>
            </a:pPr>
            <a:r>
              <a:rPr lang="nl-BE" sz="1400" dirty="0">
                <a:solidFill>
                  <a:schemeClr val="bg1"/>
                </a:solidFill>
              </a:rPr>
              <a:t>Geen data zelf opslaan</a:t>
            </a:r>
          </a:p>
          <a:p>
            <a:pPr marL="285750" indent="-285750">
              <a:buFont typeface="Arial" panose="020B0604020202020204" pitchFamily="34" charset="0"/>
              <a:buChar char="•"/>
            </a:pPr>
            <a:r>
              <a:rPr lang="nl-BE" sz="1400" dirty="0">
                <a:solidFill>
                  <a:schemeClr val="bg1"/>
                </a:solidFill>
              </a:rPr>
              <a:t>Veel queries op D365</a:t>
            </a:r>
          </a:p>
        </p:txBody>
      </p:sp>
      <p:sp>
        <p:nvSpPr>
          <p:cNvPr id="7" name="TextBox 6">
            <a:extLst>
              <a:ext uri="{FF2B5EF4-FFF2-40B4-BE49-F238E27FC236}">
                <a16:creationId xmlns:a16="http://schemas.microsoft.com/office/drawing/2014/main" id="{F14C3CAC-17B4-49DA-A8B2-FFBDCB81D785}"/>
              </a:ext>
            </a:extLst>
          </p:cNvPr>
          <p:cNvSpPr txBox="1"/>
          <p:nvPr/>
        </p:nvSpPr>
        <p:spPr>
          <a:xfrm>
            <a:off x="7764527" y="185209"/>
            <a:ext cx="4108817" cy="261610"/>
          </a:xfrm>
          <a:prstGeom prst="rect">
            <a:avLst/>
          </a:prstGeom>
          <a:noFill/>
        </p:spPr>
        <p:txBody>
          <a:bodyPr wrap="none" rtlCol="0">
            <a:spAutoFit/>
          </a:bodyPr>
          <a:lstStyle/>
          <a:p>
            <a:r>
              <a:rPr lang="nl-BE" sz="1100" baseline="30000" dirty="0">
                <a:solidFill>
                  <a:schemeClr val="bg1"/>
                </a:solidFill>
              </a:rPr>
              <a:t>[1]</a:t>
            </a:r>
            <a:r>
              <a:rPr lang="nl-BE" sz="1100" dirty="0">
                <a:solidFill>
                  <a:schemeClr val="bg1"/>
                </a:solidFill>
              </a:rPr>
              <a:t> </a:t>
            </a:r>
            <a:r>
              <a:rPr lang="nl-BE" sz="1100" dirty="0">
                <a:solidFill>
                  <a:schemeClr val="bg1"/>
                </a:solidFill>
                <a:hlinkClick r:id="rId2">
                  <a:extLst>
                    <a:ext uri="{A12FA001-AC4F-418D-AE19-62706E023703}">
                      <ahyp:hlinkClr xmlns:ahyp="http://schemas.microsoft.com/office/drawing/2018/hyperlinkcolor" val="tx"/>
                    </a:ext>
                  </a:extLst>
                </a:hlinkClick>
              </a:rPr>
              <a:t>https://github.com/simple-odata-client/Simple.OData.Client</a:t>
            </a:r>
            <a:endParaRPr lang="nl-BE" sz="1100" dirty="0">
              <a:solidFill>
                <a:schemeClr val="bg1"/>
              </a:solidFill>
            </a:endParaRPr>
          </a:p>
        </p:txBody>
      </p:sp>
      <p:sp>
        <p:nvSpPr>
          <p:cNvPr id="17" name="Rectangle 16">
            <a:extLst>
              <a:ext uri="{FF2B5EF4-FFF2-40B4-BE49-F238E27FC236}">
                <a16:creationId xmlns:a16="http://schemas.microsoft.com/office/drawing/2014/main" id="{F6990017-02DE-431C-B122-D7D641005342}"/>
              </a:ext>
            </a:extLst>
          </p:cNvPr>
          <p:cNvSpPr/>
          <p:nvPr/>
        </p:nvSpPr>
        <p:spPr>
          <a:xfrm>
            <a:off x="5962650" y="635577"/>
            <a:ext cx="5981700" cy="155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cxnSp>
        <p:nvCxnSpPr>
          <p:cNvPr id="20" name="Connector: Elbow 19">
            <a:extLst>
              <a:ext uri="{FF2B5EF4-FFF2-40B4-BE49-F238E27FC236}">
                <a16:creationId xmlns:a16="http://schemas.microsoft.com/office/drawing/2014/main" id="{D0A4A861-2726-4EA4-9F48-28B10A8E8221}"/>
              </a:ext>
            </a:extLst>
          </p:cNvPr>
          <p:cNvCxnSpPr>
            <a:cxnSpLocks/>
          </p:cNvCxnSpPr>
          <p:nvPr/>
        </p:nvCxnSpPr>
        <p:spPr>
          <a:xfrm rot="5400000" flipH="1" flipV="1">
            <a:off x="5918492" y="2315316"/>
            <a:ext cx="483602" cy="128587"/>
          </a:xfrm>
          <a:prstGeom prst="bent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F966A3-9C8E-41EB-9227-69A2CF2F9F8A}"/>
              </a:ext>
            </a:extLst>
          </p:cNvPr>
          <p:cNvCxnSpPr>
            <a:cxnSpLocks/>
          </p:cNvCxnSpPr>
          <p:nvPr/>
        </p:nvCxnSpPr>
        <p:spPr>
          <a:xfrm>
            <a:off x="5679282" y="2621411"/>
            <a:ext cx="50720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ADAD2E3-256A-4C6D-86A2-5EC4FF125D5B}"/>
              </a:ext>
            </a:extLst>
          </p:cNvPr>
          <p:cNvSpPr txBox="1"/>
          <p:nvPr/>
        </p:nvSpPr>
        <p:spPr>
          <a:xfrm>
            <a:off x="6121401" y="780981"/>
            <a:ext cx="5551392" cy="1200329"/>
          </a:xfrm>
          <a:prstGeom prst="rect">
            <a:avLst/>
          </a:prstGeom>
          <a:noFill/>
        </p:spPr>
        <p:txBody>
          <a:bodyPr wrap="none" rtlCol="0">
            <a:spAutoFit/>
          </a:bodyPr>
          <a:lstStyle/>
          <a:p>
            <a:r>
              <a:rPr lang="nl-BE" b="1" dirty="0">
                <a:solidFill>
                  <a:schemeClr val="bg1"/>
                </a:solidFill>
              </a:rPr>
              <a:t>Waarom .NET?</a:t>
            </a:r>
          </a:p>
          <a:p>
            <a:pPr marL="285750" indent="-285750">
              <a:buFont typeface="Arial" panose="020B0604020202020204" pitchFamily="34" charset="0"/>
              <a:buChar char="•"/>
            </a:pPr>
            <a:r>
              <a:rPr lang="nl-BE" dirty="0">
                <a:solidFill>
                  <a:schemeClr val="bg1"/>
                </a:solidFill>
              </a:rPr>
              <a:t>Reeds ervaring mee</a:t>
            </a:r>
          </a:p>
          <a:p>
            <a:pPr marL="285750" indent="-285750">
              <a:buFont typeface="Arial" panose="020B0604020202020204" pitchFamily="34" charset="0"/>
              <a:buChar char="•"/>
            </a:pPr>
            <a:r>
              <a:rPr lang="nl-BE" dirty="0">
                <a:solidFill>
                  <a:schemeClr val="bg1"/>
                </a:solidFill>
              </a:rPr>
              <a:t>Goede ondersteuning voor SQLite en OData adhv.</a:t>
            </a:r>
            <a:br>
              <a:rPr lang="nl-BE" dirty="0">
                <a:solidFill>
                  <a:schemeClr val="bg1"/>
                </a:solidFill>
              </a:rPr>
            </a:br>
            <a:r>
              <a:rPr lang="nl-BE" dirty="0">
                <a:solidFill>
                  <a:schemeClr val="bg1"/>
                </a:solidFill>
              </a:rPr>
              <a:t>gebruiksvriendelijke libraries</a:t>
            </a:r>
          </a:p>
        </p:txBody>
      </p:sp>
    </p:spTree>
    <p:extLst>
      <p:ext uri="{BB962C8B-B14F-4D97-AF65-F5344CB8AC3E}">
        <p14:creationId xmlns:p14="http://schemas.microsoft.com/office/powerpoint/2010/main" val="348321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27" grpId="0"/>
      <p:bldP spid="17" grpId="0"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43981729-7503-47A0-96E9-2C54EA94F56A}" type="slidenum">
              <a:rPr lang="en-US" smtClean="0"/>
              <a:pPr/>
              <a:t>8</a:t>
            </a:fld>
            <a:endParaRPr lang="en-US" dirty="0"/>
          </a:p>
        </p:txBody>
      </p:sp>
      <p:sp>
        <p:nvSpPr>
          <p:cNvPr id="3" name="Title 2"/>
          <p:cNvSpPr>
            <a:spLocks noGrp="1"/>
          </p:cNvSpPr>
          <p:nvPr>
            <p:ph type="title"/>
          </p:nvPr>
        </p:nvSpPr>
        <p:spPr/>
        <p:txBody>
          <a:bodyPr/>
          <a:lstStyle/>
          <a:p>
            <a:r>
              <a:rPr lang="nl-BE" dirty="0"/>
              <a:t>INITIËLE FUNCTIONALITEIT</a:t>
            </a:r>
          </a:p>
        </p:txBody>
      </p:sp>
      <p:sp>
        <p:nvSpPr>
          <p:cNvPr id="8" name="Footer Placeholder 7">
            <a:extLst>
              <a:ext uri="{FF2B5EF4-FFF2-40B4-BE49-F238E27FC236}">
                <a16:creationId xmlns:a16="http://schemas.microsoft.com/office/drawing/2014/main" id="{50C0F7A5-66B3-4BE9-8B4B-164445BE2D9B}"/>
              </a:ext>
            </a:extLst>
          </p:cNvPr>
          <p:cNvSpPr>
            <a:spLocks noGrp="1"/>
          </p:cNvSpPr>
          <p:nvPr>
            <p:ph type="ftr" sz="quarter" idx="14"/>
          </p:nvPr>
        </p:nvSpPr>
        <p:spPr/>
        <p:txBody>
          <a:bodyPr/>
          <a:lstStyle/>
          <a:p>
            <a:r>
              <a:rPr lang="en-US" dirty="0"/>
              <a:t>Public</a:t>
            </a:r>
          </a:p>
        </p:txBody>
      </p:sp>
      <p:sp>
        <p:nvSpPr>
          <p:cNvPr id="4" name="TextBox 3">
            <a:extLst>
              <a:ext uri="{FF2B5EF4-FFF2-40B4-BE49-F238E27FC236}">
                <a16:creationId xmlns:a16="http://schemas.microsoft.com/office/drawing/2014/main" id="{D18625E7-55A4-4C4F-8DF2-AF809E54949B}"/>
              </a:ext>
            </a:extLst>
          </p:cNvPr>
          <p:cNvSpPr txBox="1"/>
          <p:nvPr/>
        </p:nvSpPr>
        <p:spPr>
          <a:xfrm>
            <a:off x="952500" y="2028825"/>
            <a:ext cx="6846811" cy="646331"/>
          </a:xfrm>
          <a:prstGeom prst="rect">
            <a:avLst/>
          </a:prstGeom>
          <a:noFill/>
        </p:spPr>
        <p:txBody>
          <a:bodyPr wrap="none" rtlCol="0">
            <a:spAutoFit/>
          </a:bodyPr>
          <a:lstStyle/>
          <a:p>
            <a:pPr marL="285750" indent="-285750">
              <a:buFont typeface="Arial" panose="020B0604020202020204" pitchFamily="34" charset="0"/>
              <a:buChar char="•"/>
            </a:pPr>
            <a:r>
              <a:rPr lang="nl-BE" dirty="0">
                <a:solidFill>
                  <a:schemeClr val="bg1"/>
                </a:solidFill>
              </a:rPr>
              <a:t>Testqueries schrijven met OData</a:t>
            </a:r>
          </a:p>
          <a:p>
            <a:pPr marL="285750" indent="-285750">
              <a:buFont typeface="Arial" panose="020B0604020202020204" pitchFamily="34" charset="0"/>
              <a:buChar char="•"/>
            </a:pPr>
            <a:r>
              <a:rPr lang="nl-BE" dirty="0">
                <a:solidFill>
                  <a:schemeClr val="bg1"/>
                </a:solidFill>
              </a:rPr>
              <a:t>Verbinden van </a:t>
            </a:r>
            <a:r>
              <a:rPr lang="nl-BE" u="sng" dirty="0">
                <a:solidFill>
                  <a:schemeClr val="bg1"/>
                </a:solidFill>
              </a:rPr>
              <a:t>SQLite</a:t>
            </a:r>
            <a:r>
              <a:rPr lang="nl-BE" dirty="0">
                <a:solidFill>
                  <a:schemeClr val="bg1"/>
                </a:solidFill>
              </a:rPr>
              <a:t> datafile en aanmaken van tabelstructuur</a:t>
            </a:r>
          </a:p>
        </p:txBody>
      </p:sp>
      <p:pic>
        <p:nvPicPr>
          <p:cNvPr id="6" name="Picture 5">
            <a:extLst>
              <a:ext uri="{FF2B5EF4-FFF2-40B4-BE49-F238E27FC236}">
                <a16:creationId xmlns:a16="http://schemas.microsoft.com/office/drawing/2014/main" id="{2C8C4BF2-28C6-46DB-BC00-AE02E34D2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04" y="3116063"/>
            <a:ext cx="7078425" cy="3276353"/>
          </a:xfrm>
          <a:prstGeom prst="rect">
            <a:avLst/>
          </a:prstGeom>
        </p:spPr>
      </p:pic>
    </p:spTree>
    <p:extLst>
      <p:ext uri="{BB962C8B-B14F-4D97-AF65-F5344CB8AC3E}">
        <p14:creationId xmlns:p14="http://schemas.microsoft.com/office/powerpoint/2010/main" val="260416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15221F-60DE-4BFE-9092-AB8EE73E8091}"/>
              </a:ext>
            </a:extLst>
          </p:cNvPr>
          <p:cNvSpPr>
            <a:spLocks noGrp="1"/>
          </p:cNvSpPr>
          <p:nvPr>
            <p:ph type="sldNum" sz="quarter" idx="13"/>
          </p:nvPr>
        </p:nvSpPr>
        <p:spPr/>
        <p:txBody>
          <a:bodyPr/>
          <a:lstStyle/>
          <a:p>
            <a:fld id="{43981729-7503-47A0-96E9-2C54EA94F56A}" type="slidenum">
              <a:rPr lang="en-US" smtClean="0"/>
              <a:pPr/>
              <a:t>9</a:t>
            </a:fld>
            <a:endParaRPr lang="en-US" dirty="0"/>
          </a:p>
        </p:txBody>
      </p:sp>
      <p:sp>
        <p:nvSpPr>
          <p:cNvPr id="4" name="Footer Placeholder 3">
            <a:extLst>
              <a:ext uri="{FF2B5EF4-FFF2-40B4-BE49-F238E27FC236}">
                <a16:creationId xmlns:a16="http://schemas.microsoft.com/office/drawing/2014/main" id="{DFD19119-57E4-4809-8DFA-9C694E8DAB0E}"/>
              </a:ext>
            </a:extLst>
          </p:cNvPr>
          <p:cNvSpPr>
            <a:spLocks noGrp="1"/>
          </p:cNvSpPr>
          <p:nvPr>
            <p:ph type="ftr" sz="quarter" idx="14"/>
          </p:nvPr>
        </p:nvSpPr>
        <p:spPr/>
        <p:txBody>
          <a:bodyPr/>
          <a:lstStyle/>
          <a:p>
            <a:r>
              <a:rPr lang="en-US" dirty="0"/>
              <a:t>Public</a:t>
            </a:r>
          </a:p>
        </p:txBody>
      </p:sp>
      <p:sp>
        <p:nvSpPr>
          <p:cNvPr id="5" name="Rectangle 4">
            <a:extLst>
              <a:ext uri="{FF2B5EF4-FFF2-40B4-BE49-F238E27FC236}">
                <a16:creationId xmlns:a16="http://schemas.microsoft.com/office/drawing/2014/main" id="{62A928BD-915C-422A-B2D5-8DBA46C8479B}"/>
              </a:ext>
            </a:extLst>
          </p:cNvPr>
          <p:cNvSpPr/>
          <p:nvPr/>
        </p:nvSpPr>
        <p:spPr>
          <a:xfrm>
            <a:off x="975653" y="786039"/>
            <a:ext cx="2650921" cy="3842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200" b="1" dirty="0">
                <a:solidFill>
                  <a:schemeClr val="bg1"/>
                </a:solidFill>
                <a:latin typeface="Arial" panose="020B0604020202020204" pitchFamily="34" charset="0"/>
                <a:cs typeface="Arial" panose="020B0604020202020204" pitchFamily="34" charset="0"/>
              </a:rPr>
              <a:t>Checks / Procedures</a:t>
            </a:r>
          </a:p>
          <a:p>
            <a:pPr algn="ctr"/>
            <a:r>
              <a:rPr lang="nl-BE" sz="1200" dirty="0">
                <a:solidFill>
                  <a:schemeClr val="bg1"/>
                </a:solidFill>
                <a:latin typeface="Arial" panose="020B0604020202020204" pitchFamily="34" charset="0"/>
                <a:cs typeface="Arial" panose="020B0604020202020204" pitchFamily="34" charset="0"/>
              </a:rPr>
              <a:t>Id (int, PRIMARY_KEY)</a:t>
            </a:r>
          </a:p>
          <a:p>
            <a:pPr algn="ctr"/>
            <a:r>
              <a:rPr lang="nl-BE" sz="1200" dirty="0">
                <a:solidFill>
                  <a:schemeClr val="bg1"/>
                </a:solidFill>
                <a:latin typeface="Arial" panose="020B0604020202020204" pitchFamily="34" charset="0"/>
                <a:cs typeface="Arial" panose="020B0604020202020204" pitchFamily="34" charset="0"/>
              </a:rPr>
              <a:t>Name (NVarchar(64))</a:t>
            </a:r>
          </a:p>
          <a:p>
            <a:pPr algn="ctr"/>
            <a:r>
              <a:rPr lang="nl-BE" sz="1200" dirty="0">
                <a:solidFill>
                  <a:schemeClr val="bg1"/>
                </a:solidFill>
                <a:latin typeface="Arial" panose="020B0604020202020204" pitchFamily="34" charset="0"/>
                <a:cs typeface="Arial" panose="020B0604020202020204" pitchFamily="34" charset="0"/>
              </a:rPr>
              <a:t>Description (Varchar(4096))</a:t>
            </a:r>
          </a:p>
          <a:p>
            <a:pPr algn="ctr"/>
            <a:r>
              <a:rPr lang="nl-BE" sz="1200" dirty="0">
                <a:solidFill>
                  <a:schemeClr val="bg1"/>
                </a:solidFill>
                <a:latin typeface="Arial" panose="020B0604020202020204" pitchFamily="34" charset="0"/>
                <a:cs typeface="Arial" panose="020B0604020202020204" pitchFamily="34" charset="0"/>
              </a:rPr>
              <a:t>Priority (int)</a:t>
            </a:r>
          </a:p>
          <a:p>
            <a:pPr algn="ctr"/>
            <a:r>
              <a:rPr lang="nl-BE" sz="1200" dirty="0">
                <a:solidFill>
                  <a:schemeClr val="bg1"/>
                </a:solidFill>
                <a:latin typeface="Arial" panose="020B0604020202020204" pitchFamily="34" charset="0"/>
                <a:cs typeface="Arial" panose="020B0604020202020204" pitchFamily="34" charset="0"/>
              </a:rPr>
              <a:t>CheckSQL (Text)</a:t>
            </a:r>
          </a:p>
          <a:p>
            <a:pPr algn="ctr"/>
            <a:r>
              <a:rPr lang="nl-BE" sz="1200" dirty="0">
                <a:solidFill>
                  <a:schemeClr val="bg1"/>
                </a:solidFill>
                <a:latin typeface="Arial" panose="020B0604020202020204" pitchFamily="34" charset="0"/>
                <a:cs typeface="Arial" panose="020B0604020202020204" pitchFamily="34" charset="0"/>
              </a:rPr>
              <a:t>UsesFrequency (boolean)</a:t>
            </a:r>
          </a:p>
          <a:p>
            <a:pPr algn="ctr"/>
            <a:r>
              <a:rPr lang="nl-BE" sz="1200" dirty="0">
                <a:solidFill>
                  <a:schemeClr val="bg1"/>
                </a:solidFill>
                <a:latin typeface="Arial" panose="020B0604020202020204" pitchFamily="34" charset="0"/>
                <a:cs typeface="Arial" panose="020B0604020202020204" pitchFamily="34" charset="0"/>
              </a:rPr>
              <a:t>FrequencyOffset (Int)</a:t>
            </a:r>
          </a:p>
          <a:p>
            <a:pPr algn="ctr"/>
            <a:r>
              <a:rPr lang="nl-BE" sz="1200" dirty="0">
                <a:solidFill>
                  <a:schemeClr val="bg1"/>
                </a:solidFill>
                <a:latin typeface="Arial" panose="020B0604020202020204" pitchFamily="34" charset="0"/>
                <a:cs typeface="Arial" panose="020B0604020202020204" pitchFamily="34" charset="0"/>
              </a:rPr>
              <a:t>Frequency (Int)</a:t>
            </a:r>
          </a:p>
          <a:p>
            <a:pPr algn="ctr"/>
            <a:r>
              <a:rPr lang="nl-BE" sz="1200" dirty="0">
                <a:solidFill>
                  <a:schemeClr val="bg1"/>
                </a:solidFill>
                <a:latin typeface="Arial" panose="020B0604020202020204" pitchFamily="34" charset="0"/>
                <a:cs typeface="Arial" panose="020B0604020202020204" pitchFamily="34" charset="0"/>
              </a:rPr>
              <a:t>ActiveDays (Varchar(64))</a:t>
            </a:r>
          </a:p>
          <a:p>
            <a:pPr algn="ctr"/>
            <a:r>
              <a:rPr lang="nl-BE" sz="1200" dirty="0">
                <a:solidFill>
                  <a:schemeClr val="bg1"/>
                </a:solidFill>
                <a:latin typeface="Arial" panose="020B0604020202020204" pitchFamily="34" charset="0"/>
                <a:cs typeface="Arial" panose="020B0604020202020204" pitchFamily="34" charset="0"/>
              </a:rPr>
              <a:t>CheckHours (Varchar(1024))</a:t>
            </a:r>
          </a:p>
          <a:p>
            <a:pPr algn="ctr"/>
            <a:r>
              <a:rPr lang="nl-BE" sz="1200" dirty="0">
                <a:solidFill>
                  <a:schemeClr val="bg1"/>
                </a:solidFill>
                <a:latin typeface="Arial" panose="020B0604020202020204" pitchFamily="34" charset="0"/>
                <a:cs typeface="Arial" panose="020B0604020202020204" pitchFamily="34" charset="0"/>
              </a:rPr>
              <a:t>SendEmail (boolean)</a:t>
            </a:r>
          </a:p>
          <a:p>
            <a:pPr algn="ctr"/>
            <a:r>
              <a:rPr lang="nl-BE" sz="1200" dirty="0">
                <a:solidFill>
                  <a:schemeClr val="bg1"/>
                </a:solidFill>
                <a:latin typeface="Arial" panose="020B0604020202020204" pitchFamily="34" charset="0"/>
                <a:cs typeface="Arial" panose="020B0604020202020204" pitchFamily="34" charset="0"/>
              </a:rPr>
              <a:t>EmailAddress (Varchar(1024))</a:t>
            </a:r>
          </a:p>
          <a:p>
            <a:pPr algn="ctr"/>
            <a:r>
              <a:rPr lang="nl-BE" sz="1200" dirty="0">
                <a:solidFill>
                  <a:schemeClr val="bg1"/>
                </a:solidFill>
                <a:latin typeface="Arial" panose="020B0604020202020204" pitchFamily="34" charset="0"/>
                <a:cs typeface="Arial" panose="020B0604020202020204" pitchFamily="34" charset="0"/>
              </a:rPr>
              <a:t>EmailSubject (Varchar(1024))</a:t>
            </a:r>
          </a:p>
          <a:p>
            <a:pPr algn="ctr"/>
            <a:r>
              <a:rPr lang="nl-BE" sz="1200" dirty="0">
                <a:solidFill>
                  <a:schemeClr val="bg1"/>
                </a:solidFill>
                <a:latin typeface="Arial" panose="020B0604020202020204" pitchFamily="34" charset="0"/>
                <a:cs typeface="Arial" panose="020B0604020202020204" pitchFamily="34" charset="0"/>
              </a:rPr>
              <a:t>EmailContent (Text)</a:t>
            </a:r>
          </a:p>
          <a:p>
            <a:pPr algn="ctr"/>
            <a:r>
              <a:rPr lang="nl-BE" sz="1200" dirty="0">
                <a:solidFill>
                  <a:schemeClr val="bg1"/>
                </a:solidFill>
                <a:latin typeface="Arial" panose="020B0604020202020204" pitchFamily="34" charset="0"/>
                <a:cs typeface="Arial" panose="020B0604020202020204" pitchFamily="34" charset="0"/>
              </a:rPr>
              <a:t>Active (boolean)</a:t>
            </a:r>
          </a:p>
          <a:p>
            <a:pPr algn="ctr"/>
            <a:endParaRPr lang="nl-BE" sz="1200" dirty="0">
              <a:solidFill>
                <a:schemeClr val="bg1"/>
              </a:solidFill>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796711F3-089B-489E-BB3C-6CE6B308E329}"/>
              </a:ext>
            </a:extLst>
          </p:cNvPr>
          <p:cNvCxnSpPr>
            <a:cxnSpLocks/>
          </p:cNvCxnSpPr>
          <p:nvPr/>
        </p:nvCxnSpPr>
        <p:spPr>
          <a:xfrm>
            <a:off x="3041254" y="2713045"/>
            <a:ext cx="1325881"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886BF085-4F20-47BF-BE0F-1E19903AE1AD}"/>
              </a:ext>
            </a:extLst>
          </p:cNvPr>
          <p:cNvSpPr txBox="1"/>
          <p:nvPr/>
        </p:nvSpPr>
        <p:spPr>
          <a:xfrm>
            <a:off x="4321410" y="2568203"/>
            <a:ext cx="4927952" cy="276999"/>
          </a:xfrm>
          <a:prstGeom prst="rect">
            <a:avLst/>
          </a:prstGeom>
          <a:noFill/>
        </p:spPr>
        <p:txBody>
          <a:bodyPr wrap="none" rtlCol="0">
            <a:spAutoFit/>
          </a:bodyPr>
          <a:lstStyle/>
          <a:p>
            <a:r>
              <a:rPr lang="nl-BE" sz="1200" dirty="0">
                <a:solidFill>
                  <a:schemeClr val="bg1"/>
                </a:solidFill>
                <a:latin typeface="Arial" panose="020B0604020202020204" pitchFamily="34" charset="0"/>
                <a:cs typeface="Arial" panose="020B0604020202020204" pitchFamily="34" charset="0"/>
              </a:rPr>
              <a:t>“5”, “30”, “120” </a:t>
            </a:r>
            <a:r>
              <a:rPr lang="nl-BE" sz="1200" dirty="0">
                <a:solidFill>
                  <a:schemeClr val="bg1"/>
                </a:solidFill>
                <a:latin typeface="Arial" panose="020B0604020202020204" pitchFamily="34" charset="0"/>
                <a:cs typeface="Arial" panose="020B0604020202020204" pitchFamily="34" charset="0"/>
                <a:sym typeface="Wingdings" panose="05000000000000000000" pitchFamily="2" charset="2"/>
              </a:rPr>
              <a:t> In minutes, only applies if </a:t>
            </a:r>
            <a:r>
              <a:rPr lang="nl-BE" sz="1200" i="1" dirty="0">
                <a:solidFill>
                  <a:schemeClr val="bg1"/>
                </a:solidFill>
                <a:latin typeface="Arial" panose="020B0604020202020204" pitchFamily="34" charset="0"/>
                <a:cs typeface="Arial" panose="020B0604020202020204" pitchFamily="34" charset="0"/>
                <a:sym typeface="Wingdings" panose="05000000000000000000" pitchFamily="2" charset="2"/>
              </a:rPr>
              <a:t>UsesFrequency</a:t>
            </a:r>
            <a:r>
              <a:rPr lang="nl-BE" sz="1200" dirty="0">
                <a:solidFill>
                  <a:schemeClr val="bg1"/>
                </a:solidFill>
                <a:latin typeface="Arial" panose="020B0604020202020204" pitchFamily="34" charset="0"/>
                <a:cs typeface="Arial" panose="020B0604020202020204" pitchFamily="34" charset="0"/>
                <a:sym typeface="Wingdings" panose="05000000000000000000" pitchFamily="2" charset="2"/>
              </a:rPr>
              <a:t> is </a:t>
            </a:r>
            <a:r>
              <a:rPr lang="nl-BE" sz="1200" i="1" dirty="0">
                <a:solidFill>
                  <a:schemeClr val="bg1"/>
                </a:solidFill>
                <a:latin typeface="Arial" panose="020B0604020202020204" pitchFamily="34" charset="0"/>
                <a:cs typeface="Arial" panose="020B0604020202020204" pitchFamily="34" charset="0"/>
                <a:sym typeface="Wingdings" panose="05000000000000000000" pitchFamily="2" charset="2"/>
              </a:rPr>
              <a:t>TRUE</a:t>
            </a:r>
            <a:endParaRPr lang="nl-BE" sz="1200" dirty="0">
              <a:solidFill>
                <a:schemeClr val="bg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B5E30B97-0299-4CF6-8C43-B14648E84926}"/>
              </a:ext>
            </a:extLst>
          </p:cNvPr>
          <p:cNvCxnSpPr>
            <a:cxnSpLocks/>
          </p:cNvCxnSpPr>
          <p:nvPr/>
        </p:nvCxnSpPr>
        <p:spPr>
          <a:xfrm>
            <a:off x="3232843" y="2908986"/>
            <a:ext cx="1134292"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58C489CE-1270-4EC9-8A0A-785DBDC9AA40}"/>
              </a:ext>
            </a:extLst>
          </p:cNvPr>
          <p:cNvSpPr txBox="1"/>
          <p:nvPr/>
        </p:nvSpPr>
        <p:spPr>
          <a:xfrm>
            <a:off x="4317054" y="2772857"/>
            <a:ext cx="6151043" cy="276999"/>
          </a:xfrm>
          <a:prstGeom prst="rect">
            <a:avLst/>
          </a:prstGeom>
          <a:noFill/>
        </p:spPr>
        <p:txBody>
          <a:bodyPr wrap="none" rtlCol="0">
            <a:spAutoFit/>
          </a:bodyPr>
          <a:lstStyle/>
          <a:p>
            <a:r>
              <a:rPr lang="nl-BE" sz="1200" dirty="0">
                <a:solidFill>
                  <a:schemeClr val="bg1"/>
                </a:solidFill>
                <a:latin typeface="Arial" panose="020B0604020202020204" pitchFamily="34" charset="0"/>
                <a:cs typeface="Arial" panose="020B0604020202020204" pitchFamily="34" charset="0"/>
              </a:rPr>
              <a:t>1;2;4;5 </a:t>
            </a:r>
            <a:r>
              <a:rPr lang="nl-BE" sz="1200" dirty="0">
                <a:solidFill>
                  <a:schemeClr val="bg1"/>
                </a:solidFill>
                <a:latin typeface="Arial" panose="020B0604020202020204" pitchFamily="34" charset="0"/>
                <a:cs typeface="Arial" panose="020B0604020202020204" pitchFamily="34" charset="0"/>
                <a:sym typeface="Wingdings" panose="05000000000000000000" pitchFamily="2" charset="2"/>
              </a:rPr>
              <a:t></a:t>
            </a:r>
            <a:r>
              <a:rPr lang="nl-BE" sz="1200" dirty="0">
                <a:solidFill>
                  <a:schemeClr val="bg1"/>
                </a:solidFill>
                <a:latin typeface="Arial" panose="020B0604020202020204" pitchFamily="34" charset="0"/>
                <a:cs typeface="Arial" panose="020B0604020202020204" pitchFamily="34" charset="0"/>
              </a:rPr>
              <a:t> Days of week in which check should be ran. (1 = mon, 2 = tue, 3 = wed, ...)</a:t>
            </a:r>
          </a:p>
        </p:txBody>
      </p:sp>
      <p:cxnSp>
        <p:nvCxnSpPr>
          <p:cNvPr id="11" name="Straight Connector 10">
            <a:extLst>
              <a:ext uri="{FF2B5EF4-FFF2-40B4-BE49-F238E27FC236}">
                <a16:creationId xmlns:a16="http://schemas.microsoft.com/office/drawing/2014/main" id="{DF870E47-D121-436E-B94A-099EC95E0B06}"/>
              </a:ext>
            </a:extLst>
          </p:cNvPr>
          <p:cNvCxnSpPr>
            <a:cxnSpLocks/>
          </p:cNvCxnSpPr>
          <p:nvPr/>
        </p:nvCxnSpPr>
        <p:spPr>
          <a:xfrm>
            <a:off x="3341701" y="3087511"/>
            <a:ext cx="1025434" cy="0"/>
          </a:xfrm>
          <a:prstGeom prst="line">
            <a:avLst/>
          </a:prstGeom>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B7934E25-47D3-4CAC-B2C8-22D496204BB9}"/>
              </a:ext>
            </a:extLst>
          </p:cNvPr>
          <p:cNvSpPr txBox="1"/>
          <p:nvPr/>
        </p:nvSpPr>
        <p:spPr>
          <a:xfrm>
            <a:off x="4378012" y="2977511"/>
            <a:ext cx="6520696" cy="276999"/>
          </a:xfrm>
          <a:prstGeom prst="rect">
            <a:avLst/>
          </a:prstGeom>
          <a:noFill/>
        </p:spPr>
        <p:txBody>
          <a:bodyPr wrap="none" rtlCol="0">
            <a:spAutoFit/>
          </a:bodyPr>
          <a:lstStyle/>
          <a:p>
            <a:r>
              <a:rPr lang="nl-BE" sz="1200" dirty="0">
                <a:solidFill>
                  <a:schemeClr val="bg1"/>
                </a:solidFill>
                <a:latin typeface="Arial" panose="020B0604020202020204" pitchFamily="34" charset="0"/>
                <a:cs typeface="Arial" panose="020B0604020202020204" pitchFamily="34" charset="0"/>
              </a:rPr>
              <a:t>0800;1230;1645 </a:t>
            </a:r>
            <a:r>
              <a:rPr lang="nl-BE" sz="1200"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nl-BE" sz="1200" dirty="0">
                <a:solidFill>
                  <a:schemeClr val="bg1"/>
                </a:solidFill>
                <a:latin typeface="Arial" panose="020B0604020202020204" pitchFamily="34" charset="0"/>
                <a:cs typeface="Arial" panose="020B0604020202020204" pitchFamily="34" charset="0"/>
              </a:rPr>
              <a:t>Timestamps in which the check should run (If </a:t>
            </a:r>
            <a:r>
              <a:rPr lang="nl-BE" sz="1200" i="1" dirty="0">
                <a:solidFill>
                  <a:schemeClr val="bg1"/>
                </a:solidFill>
                <a:latin typeface="Arial" panose="020B0604020202020204" pitchFamily="34" charset="0"/>
                <a:cs typeface="Arial" panose="020B0604020202020204" pitchFamily="34" charset="0"/>
              </a:rPr>
              <a:t>UsesFrequency</a:t>
            </a:r>
            <a:r>
              <a:rPr lang="nl-BE" sz="1200" dirty="0">
                <a:solidFill>
                  <a:schemeClr val="bg1"/>
                </a:solidFill>
                <a:latin typeface="Arial" panose="020B0604020202020204" pitchFamily="34" charset="0"/>
                <a:cs typeface="Arial" panose="020B0604020202020204" pitchFamily="34" charset="0"/>
              </a:rPr>
              <a:t> is </a:t>
            </a:r>
            <a:r>
              <a:rPr lang="nl-BE" sz="1200" i="1" dirty="0">
                <a:solidFill>
                  <a:schemeClr val="bg1"/>
                </a:solidFill>
                <a:latin typeface="Arial" panose="020B0604020202020204" pitchFamily="34" charset="0"/>
                <a:cs typeface="Arial" panose="020B0604020202020204" pitchFamily="34" charset="0"/>
              </a:rPr>
              <a:t>FALSE</a:t>
            </a:r>
            <a:r>
              <a:rPr lang="nl-BE" sz="1200" dirty="0">
                <a:solidFill>
                  <a:schemeClr val="bg1"/>
                </a:solidFill>
                <a:latin typeface="Arial" panose="020B0604020202020204" pitchFamily="34" charset="0"/>
                <a:cs typeface="Arial" panose="020B0604020202020204" pitchFamily="34" charset="0"/>
              </a:rPr>
              <a:t>)</a:t>
            </a:r>
          </a:p>
        </p:txBody>
      </p:sp>
      <p:sp>
        <p:nvSpPr>
          <p:cNvPr id="13" name="Rectangle 12">
            <a:extLst>
              <a:ext uri="{FF2B5EF4-FFF2-40B4-BE49-F238E27FC236}">
                <a16:creationId xmlns:a16="http://schemas.microsoft.com/office/drawing/2014/main" id="{E11BBDA4-F9F5-4B6C-8819-FF84DDDE3E21}"/>
              </a:ext>
            </a:extLst>
          </p:cNvPr>
          <p:cNvSpPr/>
          <p:nvPr/>
        </p:nvSpPr>
        <p:spPr>
          <a:xfrm>
            <a:off x="7826053" y="4824142"/>
            <a:ext cx="2650921" cy="1611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200" b="1" dirty="0">
                <a:solidFill>
                  <a:schemeClr val="bg1"/>
                </a:solidFill>
                <a:latin typeface="Arial" panose="020B0604020202020204" pitchFamily="34" charset="0"/>
                <a:cs typeface="Arial" panose="020B0604020202020204" pitchFamily="34" charset="0"/>
              </a:rPr>
              <a:t>Configuration</a:t>
            </a:r>
          </a:p>
          <a:p>
            <a:pPr algn="ctr"/>
            <a:r>
              <a:rPr lang="nl-BE" sz="1200" dirty="0">
                <a:solidFill>
                  <a:schemeClr val="bg1"/>
                </a:solidFill>
                <a:latin typeface="Arial" panose="020B0604020202020204" pitchFamily="34" charset="0"/>
                <a:cs typeface="Arial" panose="020B0604020202020204" pitchFamily="34" charset="0"/>
              </a:rPr>
              <a:t>Id (Int, PRIMARY_KEY)</a:t>
            </a:r>
          </a:p>
          <a:p>
            <a:pPr algn="ctr"/>
            <a:r>
              <a:rPr lang="nl-BE" sz="1200" dirty="0">
                <a:solidFill>
                  <a:schemeClr val="bg1"/>
                </a:solidFill>
                <a:latin typeface="Arial" panose="020B0604020202020204" pitchFamily="34" charset="0"/>
                <a:cs typeface="Arial" panose="020B0604020202020204" pitchFamily="34" charset="0"/>
              </a:rPr>
              <a:t>Name (Varchar(64))</a:t>
            </a:r>
          </a:p>
          <a:p>
            <a:pPr algn="ctr"/>
            <a:r>
              <a:rPr lang="nl-BE" sz="1200" dirty="0">
                <a:solidFill>
                  <a:schemeClr val="bg1"/>
                </a:solidFill>
                <a:latin typeface="Arial" panose="020B0604020202020204" pitchFamily="34" charset="0"/>
                <a:cs typeface="Arial" panose="020B0604020202020204" pitchFamily="34" charset="0"/>
              </a:rPr>
              <a:t>Value (Varchar(4096))</a:t>
            </a:r>
          </a:p>
        </p:txBody>
      </p:sp>
      <p:sp>
        <p:nvSpPr>
          <p:cNvPr id="14" name="Rectangle 13">
            <a:extLst>
              <a:ext uri="{FF2B5EF4-FFF2-40B4-BE49-F238E27FC236}">
                <a16:creationId xmlns:a16="http://schemas.microsoft.com/office/drawing/2014/main" id="{99314CF3-9CA1-4536-BACD-389CCAD505E1}"/>
              </a:ext>
            </a:extLst>
          </p:cNvPr>
          <p:cNvSpPr/>
          <p:nvPr/>
        </p:nvSpPr>
        <p:spPr>
          <a:xfrm>
            <a:off x="975653" y="4824138"/>
            <a:ext cx="2650921" cy="1611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200" b="1" dirty="0">
                <a:solidFill>
                  <a:schemeClr val="bg1"/>
                </a:solidFill>
                <a:latin typeface="Arial" panose="020B0604020202020204" pitchFamily="34" charset="0"/>
                <a:cs typeface="Arial" panose="020B0604020202020204" pitchFamily="34" charset="0"/>
              </a:rPr>
              <a:t>Log</a:t>
            </a:r>
          </a:p>
          <a:p>
            <a:pPr algn="ctr"/>
            <a:r>
              <a:rPr lang="nl-BE" sz="1200" dirty="0">
                <a:solidFill>
                  <a:schemeClr val="bg1"/>
                </a:solidFill>
                <a:latin typeface="Arial" panose="020B0604020202020204" pitchFamily="34" charset="0"/>
                <a:cs typeface="Arial" panose="020B0604020202020204" pitchFamily="34" charset="0"/>
              </a:rPr>
              <a:t>Id (Int, PRIMARY_KEY)</a:t>
            </a:r>
          </a:p>
          <a:p>
            <a:pPr algn="ctr"/>
            <a:r>
              <a:rPr lang="nl-BE" sz="1200" dirty="0">
                <a:solidFill>
                  <a:schemeClr val="bg1"/>
                </a:solidFill>
                <a:latin typeface="Arial" panose="020B0604020202020204" pitchFamily="34" charset="0"/>
                <a:cs typeface="Arial" panose="020B0604020202020204" pitchFamily="34" charset="0"/>
              </a:rPr>
              <a:t>QuerySuccess (boolean)</a:t>
            </a:r>
          </a:p>
          <a:p>
            <a:pPr algn="ctr"/>
            <a:r>
              <a:rPr lang="nl-BE" sz="1200" dirty="0">
                <a:solidFill>
                  <a:schemeClr val="bg1"/>
                </a:solidFill>
                <a:latin typeface="Arial" panose="020B0604020202020204" pitchFamily="34" charset="0"/>
                <a:cs typeface="Arial" panose="020B0604020202020204" pitchFamily="34" charset="0"/>
              </a:rPr>
              <a:t>CheckSuccess (boolean)</a:t>
            </a:r>
          </a:p>
          <a:p>
            <a:pPr algn="ctr"/>
            <a:r>
              <a:rPr lang="nl-BE" sz="1200" dirty="0">
                <a:solidFill>
                  <a:schemeClr val="bg1"/>
                </a:solidFill>
                <a:latin typeface="Arial" panose="020B0604020202020204" pitchFamily="34" charset="0"/>
                <a:cs typeface="Arial" panose="020B0604020202020204" pitchFamily="34" charset="0"/>
              </a:rPr>
              <a:t>shQuerySuccess (boolean)</a:t>
            </a:r>
          </a:p>
          <a:p>
            <a:pPr algn="ctr"/>
            <a:r>
              <a:rPr lang="nl-BE" sz="1200" dirty="0">
                <a:solidFill>
                  <a:schemeClr val="bg1"/>
                </a:solidFill>
                <a:latin typeface="Arial" panose="020B0604020202020204" pitchFamily="34" charset="0"/>
                <a:cs typeface="Arial" panose="020B0604020202020204" pitchFamily="34" charset="0"/>
              </a:rPr>
              <a:t>shAvailable (boolean)</a:t>
            </a:r>
          </a:p>
          <a:p>
            <a:pPr algn="ctr"/>
            <a:r>
              <a:rPr lang="nl-BE" sz="1200" dirty="0">
                <a:solidFill>
                  <a:schemeClr val="bg1"/>
                </a:solidFill>
                <a:latin typeface="Arial" panose="020B0604020202020204" pitchFamily="34" charset="0"/>
                <a:cs typeface="Arial" panose="020B0604020202020204" pitchFamily="34" charset="0"/>
              </a:rPr>
              <a:t>Date (Varchar(64))</a:t>
            </a:r>
          </a:p>
          <a:p>
            <a:pPr algn="ctr"/>
            <a:r>
              <a:rPr lang="nl-BE" sz="1200" dirty="0">
                <a:solidFill>
                  <a:schemeClr val="bg1"/>
                </a:solidFill>
                <a:latin typeface="Arial" panose="020B0604020202020204" pitchFamily="34" charset="0"/>
                <a:cs typeface="Arial" panose="020B0604020202020204" pitchFamily="34" charset="0"/>
              </a:rPr>
              <a:t>Result (Varchar(4096))</a:t>
            </a:r>
          </a:p>
        </p:txBody>
      </p:sp>
      <p:sp>
        <p:nvSpPr>
          <p:cNvPr id="15" name="Rectangle 14">
            <a:extLst>
              <a:ext uri="{FF2B5EF4-FFF2-40B4-BE49-F238E27FC236}">
                <a16:creationId xmlns:a16="http://schemas.microsoft.com/office/drawing/2014/main" id="{C929475E-31E7-4EF3-BBC5-20BBDF88309C}"/>
              </a:ext>
            </a:extLst>
          </p:cNvPr>
          <p:cNvSpPr/>
          <p:nvPr/>
        </p:nvSpPr>
        <p:spPr>
          <a:xfrm>
            <a:off x="3774492" y="786039"/>
            <a:ext cx="2650921" cy="1508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200" b="1" dirty="0">
                <a:solidFill>
                  <a:schemeClr val="bg1"/>
                </a:solidFill>
                <a:latin typeface="Arial" panose="020B0604020202020204" pitchFamily="34" charset="0"/>
                <a:cs typeface="Arial" panose="020B0604020202020204" pitchFamily="34" charset="0"/>
              </a:rPr>
              <a:t>Queries</a:t>
            </a:r>
          </a:p>
          <a:p>
            <a:pPr algn="ctr"/>
            <a:r>
              <a:rPr lang="nl-BE" sz="1200" dirty="0">
                <a:solidFill>
                  <a:schemeClr val="bg1"/>
                </a:solidFill>
                <a:latin typeface="Arial" panose="020B0604020202020204" pitchFamily="34" charset="0"/>
                <a:cs typeface="Arial" panose="020B0604020202020204" pitchFamily="34" charset="0"/>
              </a:rPr>
              <a:t>Id (Int, PRIMARY_KEY)</a:t>
            </a:r>
          </a:p>
          <a:p>
            <a:pPr algn="ctr"/>
            <a:r>
              <a:rPr lang="nl-BE" sz="1200" dirty="0">
                <a:solidFill>
                  <a:schemeClr val="bg1"/>
                </a:solidFill>
                <a:latin typeface="Arial" panose="020B0604020202020204" pitchFamily="34" charset="0"/>
                <a:cs typeface="Arial" panose="020B0604020202020204" pitchFamily="34" charset="0"/>
              </a:rPr>
              <a:t>CheckId (Int, FOREIGN_KEY)</a:t>
            </a:r>
          </a:p>
          <a:p>
            <a:pPr algn="ctr"/>
            <a:r>
              <a:rPr lang="nl-BE" sz="1200" dirty="0">
                <a:solidFill>
                  <a:schemeClr val="bg1"/>
                </a:solidFill>
                <a:latin typeface="Arial" panose="020B0604020202020204" pitchFamily="34" charset="0"/>
                <a:cs typeface="Arial" panose="020B0604020202020204" pitchFamily="34" charset="0"/>
              </a:rPr>
              <a:t>Method (Varchar(64))</a:t>
            </a:r>
          </a:p>
          <a:p>
            <a:pPr algn="ctr"/>
            <a:r>
              <a:rPr lang="nl-BE" sz="1200" dirty="0">
                <a:solidFill>
                  <a:schemeClr val="bg1"/>
                </a:solidFill>
                <a:latin typeface="Arial" panose="020B0604020202020204" pitchFamily="34" charset="0"/>
                <a:cs typeface="Arial" panose="020B0604020202020204" pitchFamily="34" charset="0"/>
              </a:rPr>
              <a:t>Package (Varchar(512))</a:t>
            </a:r>
          </a:p>
          <a:p>
            <a:pPr algn="ctr"/>
            <a:r>
              <a:rPr lang="nl-BE" sz="1200" dirty="0">
                <a:solidFill>
                  <a:schemeClr val="bg1"/>
                </a:solidFill>
                <a:latin typeface="Arial" panose="020B0604020202020204" pitchFamily="34" charset="0"/>
                <a:cs typeface="Arial" panose="020B0604020202020204" pitchFamily="34" charset="0"/>
              </a:rPr>
              <a:t>Filter (Varchar(2048))</a:t>
            </a:r>
          </a:p>
          <a:p>
            <a:pPr algn="ctr"/>
            <a:r>
              <a:rPr lang="nl-BE" sz="1200" dirty="0">
                <a:solidFill>
                  <a:schemeClr val="bg1"/>
                </a:solidFill>
                <a:latin typeface="Arial" panose="020B0604020202020204" pitchFamily="34" charset="0"/>
                <a:cs typeface="Arial" panose="020B0604020202020204" pitchFamily="34" charset="0"/>
              </a:rPr>
              <a:t>Set (Varchar(2048))</a:t>
            </a:r>
          </a:p>
          <a:p>
            <a:pPr algn="ctr"/>
            <a:r>
              <a:rPr lang="nl-BE" sz="1200" dirty="0">
                <a:solidFill>
                  <a:schemeClr val="bg1"/>
                </a:solidFill>
                <a:latin typeface="Arial" panose="020B0604020202020204" pitchFamily="34" charset="0"/>
                <a:cs typeface="Arial" panose="020B0604020202020204" pitchFamily="34" charset="0"/>
              </a:rPr>
              <a:t>SelfHealing (boolean)</a:t>
            </a:r>
          </a:p>
        </p:txBody>
      </p:sp>
      <p:cxnSp>
        <p:nvCxnSpPr>
          <p:cNvPr id="16" name="Straight Arrow Connector 15">
            <a:extLst>
              <a:ext uri="{FF2B5EF4-FFF2-40B4-BE49-F238E27FC236}">
                <a16:creationId xmlns:a16="http://schemas.microsoft.com/office/drawing/2014/main" id="{F4AF3FFC-5BE6-446C-A9F2-A1828BE5C34C}"/>
              </a:ext>
            </a:extLst>
          </p:cNvPr>
          <p:cNvCxnSpPr>
            <a:cxnSpLocks/>
          </p:cNvCxnSpPr>
          <p:nvPr/>
        </p:nvCxnSpPr>
        <p:spPr>
          <a:xfrm flipV="1">
            <a:off x="3169735" y="1263617"/>
            <a:ext cx="813732" cy="351459"/>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49AE1A75-3C04-4694-943C-FC9D3A641B62}"/>
              </a:ext>
            </a:extLst>
          </p:cNvPr>
          <p:cNvCxnSpPr>
            <a:cxnSpLocks/>
          </p:cNvCxnSpPr>
          <p:nvPr/>
        </p:nvCxnSpPr>
        <p:spPr>
          <a:xfrm>
            <a:off x="5877061" y="1457444"/>
            <a:ext cx="1025434" cy="0"/>
          </a:xfrm>
          <a:prstGeom prst="line">
            <a:avLst/>
          </a:prstGeom>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5863DE50-495F-4906-8B1A-3488B7DBDEAA}"/>
              </a:ext>
            </a:extLst>
          </p:cNvPr>
          <p:cNvSpPr txBox="1"/>
          <p:nvPr/>
        </p:nvSpPr>
        <p:spPr>
          <a:xfrm>
            <a:off x="6913372" y="1329688"/>
            <a:ext cx="2657651" cy="276999"/>
          </a:xfrm>
          <a:prstGeom prst="rect">
            <a:avLst/>
          </a:prstGeom>
          <a:noFill/>
        </p:spPr>
        <p:txBody>
          <a:bodyPr wrap="none" rtlCol="0">
            <a:spAutoFit/>
          </a:bodyPr>
          <a:lstStyle/>
          <a:p>
            <a:r>
              <a:rPr lang="nl-BE" sz="1200" dirty="0">
                <a:solidFill>
                  <a:schemeClr val="bg1"/>
                </a:solidFill>
                <a:latin typeface="Arial" panose="020B0604020202020204" pitchFamily="34" charset="0"/>
                <a:cs typeface="Arial" panose="020B0604020202020204" pitchFamily="34" charset="0"/>
              </a:rPr>
              <a:t>GET / INSERT / UPDATE / DELETE</a:t>
            </a:r>
          </a:p>
        </p:txBody>
      </p:sp>
      <p:cxnSp>
        <p:nvCxnSpPr>
          <p:cNvPr id="19" name="Straight Connector 18">
            <a:extLst>
              <a:ext uri="{FF2B5EF4-FFF2-40B4-BE49-F238E27FC236}">
                <a16:creationId xmlns:a16="http://schemas.microsoft.com/office/drawing/2014/main" id="{CC48BF46-D610-41F8-8EE5-AFF668CEE076}"/>
              </a:ext>
            </a:extLst>
          </p:cNvPr>
          <p:cNvCxnSpPr>
            <a:cxnSpLocks/>
          </p:cNvCxnSpPr>
          <p:nvPr/>
        </p:nvCxnSpPr>
        <p:spPr>
          <a:xfrm>
            <a:off x="3086979" y="2537872"/>
            <a:ext cx="1325881" cy="0"/>
          </a:xfrm>
          <a:prstGeom prst="line">
            <a:avLst/>
          </a:prstGeom>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32FCA3E-C34E-4A23-BC6C-993BB89E3FD6}"/>
              </a:ext>
            </a:extLst>
          </p:cNvPr>
          <p:cNvSpPr txBox="1"/>
          <p:nvPr/>
        </p:nvSpPr>
        <p:spPr>
          <a:xfrm>
            <a:off x="4367135" y="2375274"/>
            <a:ext cx="7314566" cy="276999"/>
          </a:xfrm>
          <a:prstGeom prst="rect">
            <a:avLst/>
          </a:prstGeom>
          <a:noFill/>
        </p:spPr>
        <p:txBody>
          <a:bodyPr wrap="none" rtlCol="0">
            <a:spAutoFit/>
          </a:bodyPr>
          <a:lstStyle/>
          <a:p>
            <a:r>
              <a:rPr lang="nl-BE" sz="1200" dirty="0">
                <a:solidFill>
                  <a:schemeClr val="bg1"/>
                </a:solidFill>
                <a:latin typeface="Arial" panose="020B0604020202020204" pitchFamily="34" charset="0"/>
                <a:cs typeface="Arial" panose="020B0604020202020204" pitchFamily="34" charset="0"/>
              </a:rPr>
              <a:t>In minutes: the total offset for the frequency (ex. Offset 0 = 12:00, 12:05, ... Offset 2 = 12:02, 12:07, ...)</a:t>
            </a:r>
          </a:p>
        </p:txBody>
      </p:sp>
    </p:spTree>
    <p:extLst>
      <p:ext uri="{BB962C8B-B14F-4D97-AF65-F5344CB8AC3E}">
        <p14:creationId xmlns:p14="http://schemas.microsoft.com/office/powerpoint/2010/main" val="3982355092"/>
      </p:ext>
    </p:extLst>
  </p:cSld>
  <p:clrMapOvr>
    <a:masterClrMapping/>
  </p:clrMapOvr>
</p:sld>
</file>

<file path=ppt/theme/theme1.xml><?xml version="1.0" encoding="utf-8"?>
<a:theme xmlns:a="http://schemas.openxmlformats.org/drawingml/2006/main" name="MECOMS 2018 - CONTENT SLIDES">
  <a:themeElements>
    <a:clrScheme name="MECOMS 2018">
      <a:dk1>
        <a:srgbClr val="12284C"/>
      </a:dk1>
      <a:lt1>
        <a:srgbClr val="FFFFFF"/>
      </a:lt1>
      <a:dk2>
        <a:srgbClr val="12284C"/>
      </a:dk2>
      <a:lt2>
        <a:srgbClr val="FFFFFF"/>
      </a:lt2>
      <a:accent1>
        <a:srgbClr val="006580"/>
      </a:accent1>
      <a:accent2>
        <a:srgbClr val="00A5B5"/>
      </a:accent2>
      <a:accent3>
        <a:srgbClr val="870F54"/>
      </a:accent3>
      <a:accent4>
        <a:srgbClr val="CA003D"/>
      </a:accent4>
      <a:accent5>
        <a:srgbClr val="D65F00"/>
      </a:accent5>
      <a:accent6>
        <a:srgbClr val="FFD54C"/>
      </a:accent6>
      <a:hlink>
        <a:srgbClr val="76CAE5"/>
      </a:hlink>
      <a:folHlink>
        <a:srgbClr val="76CAE5"/>
      </a:folHlink>
    </a:clrScheme>
    <a:fontScheme name="MECOMS Office Font-set 2018">
      <a:majorFont>
        <a:latin typeface="Impact"/>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accent2"/>
            </a:solidFill>
          </a:defRPr>
        </a:defPPr>
      </a:lstStyle>
    </a:txDef>
  </a:objectDefaults>
  <a:extraClrSchemeLst/>
  <a:extLst>
    <a:ext uri="{05A4C25C-085E-4340-85A3-A5531E510DB2}">
      <thm15:themeFamily xmlns:thm15="http://schemas.microsoft.com/office/thememl/2012/main" name="Powerpoint Template Final" id="{EE70199C-DD06-4138-A318-8F6A320F98EB}" vid="{E9F7F1E0-86EE-44DC-9940-1966C7865E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ECOMS Office Font-set 2018">
      <a:majorFont>
        <a:latin typeface="Impact"/>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723</TotalTime>
  <Words>1128</Words>
  <Application>Microsoft Office PowerPoint</Application>
  <PresentationFormat>Widescreen</PresentationFormat>
  <Paragraphs>275</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Impact</vt:lpstr>
      <vt:lpstr>Maven Pro</vt:lpstr>
      <vt:lpstr>Nexa Light</vt:lpstr>
      <vt:lpstr>Segoe UI Semilight</vt:lpstr>
      <vt:lpstr>Tahoma</vt:lpstr>
      <vt:lpstr>Wingdings</vt:lpstr>
      <vt:lpstr>MECOMS 2018 - CONTENT SLIDES</vt:lpstr>
      <vt:lpstr>MONITORING FRAMEWORK OP MECOMS 365</vt:lpstr>
      <vt:lpstr>BACHELORPROEF</vt:lpstr>
      <vt:lpstr>BACHELORPROEF ONDERZOEKSVRAAG</vt:lpstr>
      <vt:lpstr>ORIËNTATIE</vt:lpstr>
      <vt:lpstr>SPRINT PLANNING</vt:lpstr>
      <vt:lpstr>SPRINT PLANNING</vt:lpstr>
      <vt:lpstr>SETUP &amp; INSTALLATIE</vt:lpstr>
      <vt:lpstr>INITIËLE FUNCTIONALITEIT</vt:lpstr>
      <vt:lpstr>PowerPoint Presentation</vt:lpstr>
      <vt:lpstr>CONFIGURATIE IN DE CLIENT</vt:lpstr>
      <vt:lpstr>CONFIGURATIE IN DE CLIENT</vt:lpstr>
      <vt:lpstr>KLASSENSTRUCTUUR</vt:lpstr>
      <vt:lpstr>OPLOSSING &amp; WERKING VAN EEN CHECK</vt:lpstr>
      <vt:lpstr>TESTEN</vt:lpstr>
      <vt:lpstr>DEMO</vt:lpstr>
      <vt:lpstr>TOEKOMST</vt:lpstr>
      <vt:lpstr>UITDAGINGEN</vt:lpstr>
      <vt:lpstr>PERSOONLIJKE REFLECTIE &amp; BESLUIT</vt:lpstr>
      <vt:lpstr>BESLUIT</vt:lpstr>
      <vt:lpstr>VRAGEN &amp; OPMERKINGEN</vt:lpstr>
    </vt:vector>
  </TitlesOfParts>
  <Company>Ferranti Computer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TUSSENTIJDSE EVALUATIE</dc:title>
  <dc:creator>Seppe De Beule</dc:creator>
  <cp:lastModifiedBy>Seppe De Beule</cp:lastModifiedBy>
  <cp:revision>99</cp:revision>
  <dcterms:created xsi:type="dcterms:W3CDTF">2019-03-25T09:22:23Z</dcterms:created>
  <dcterms:modified xsi:type="dcterms:W3CDTF">2019-05-27T08:59:44Z</dcterms:modified>
</cp:coreProperties>
</file>