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imes" panose="02020603050405020304" pitchFamily="18" charset="0"/>
      <p:regular r:id="rId15"/>
      <p:bold r:id="rId16"/>
      <p:italic r:id="rId17"/>
      <p:boldItalic r:id="rId1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17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</a:t>
            </a:r>
          </a:p>
        </p:txBody>
      </p:sp>
      <p:sp>
        <p:nvSpPr>
          <p:cNvPr id="31027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fontAlgn="base"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mogelijkheden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voorkomend patroon:</a:t>
            </a:r>
          </a:p>
          <a:p>
            <a:pPr lvl="1"/>
            <a:r>
              <a:rPr lang="nl-BE" dirty="0" err="1"/>
              <a:t>Afh</a:t>
            </a:r>
            <a:r>
              <a:rPr lang="nl-BE" dirty="0"/>
              <a:t>. van waarde van 1 variabele iets doen:</a:t>
            </a:r>
          </a:p>
          <a:p>
            <a:pPr marL="914400" lvl="2" indent="0">
              <a:buNone/>
            </a:pPr>
            <a:r>
              <a:rPr lang="nl-BE" dirty="0"/>
              <a:t>Bv keuzemenu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58" y="2748242"/>
            <a:ext cx="5160596" cy="39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75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" y="2831446"/>
            <a:ext cx="4345584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07" y="2432234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met switch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3127" y="393962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dirty="0"/>
              <a:t>=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308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45B9-ABE3-42DA-9628-182FE37D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Switch-elementen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2B519B-4007-47BC-BD9F-BA2F23D3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945" cy="4351338"/>
          </a:xfrm>
        </p:spPr>
        <p:txBody>
          <a:bodyPr/>
          <a:lstStyle/>
          <a:p>
            <a:r>
              <a:rPr lang="nl-BE" dirty="0"/>
              <a:t>Nieuwe </a:t>
            </a:r>
            <a:r>
              <a:rPr lang="nl-BE" dirty="0" err="1"/>
              <a:t>keywords</a:t>
            </a:r>
            <a:r>
              <a:rPr lang="nl-BE" dirty="0"/>
              <a:t>: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BE" dirty="0"/>
              <a:t>: mogelijk waarde voor switch-variabele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nl-BE" dirty="0"/>
              <a:t>: case indien niet in voorgaande cases werd gegaan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BE" dirty="0"/>
              <a:t>: einde van case aanduiden</a:t>
            </a:r>
          </a:p>
          <a:p>
            <a:pPr lvl="1"/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60E5E3-B1F3-497B-8F39-94243D11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05" y="1304251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4DEE3ED3-B5CC-4EE5-9F71-6DB28F432D21}"/>
              </a:ext>
            </a:extLst>
          </p:cNvPr>
          <p:cNvCxnSpPr/>
          <p:nvPr/>
        </p:nvCxnSpPr>
        <p:spPr>
          <a:xfrm>
            <a:off x="6721174" y="1755381"/>
            <a:ext cx="106791" cy="2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Image result for switch c#">
            <a:extLst>
              <a:ext uri="{FF2B5EF4-FFF2-40B4-BE49-F238E27FC236}">
                <a16:creationId xmlns:a16="http://schemas.microsoft.com/office/drawing/2014/main" id="{6A421362-D11F-474E-965E-AAE861090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01" y="492573"/>
            <a:ext cx="438518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Switch met strings</a:t>
            </a:r>
          </a:p>
        </p:txBody>
      </p:sp>
      <p:sp>
        <p:nvSpPr>
          <p:cNvPr id="314371" name="Tijdelijke aanduiding voor inhoud 2"/>
          <p:cNvSpPr>
            <a:spLocks noGrp="1"/>
          </p:cNvSpPr>
          <p:nvPr>
            <p:ph idx="1"/>
          </p:nvPr>
        </p:nvSpPr>
        <p:spPr>
          <a:xfrm>
            <a:off x="356062" y="6317673"/>
            <a:ext cx="10515600" cy="829108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IE" dirty="0" err="1"/>
              <a:t>Eender</a:t>
            </a:r>
            <a:r>
              <a:rPr lang="en-IE" dirty="0"/>
              <a:t> </a:t>
            </a:r>
            <a:r>
              <a:rPr lang="en-IE" dirty="0" err="1"/>
              <a:t>welk</a:t>
            </a:r>
            <a:r>
              <a:rPr lang="en-IE" dirty="0"/>
              <a:t> type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15" y="1313519"/>
            <a:ext cx="6941939" cy="4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556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Breedbeeld</PresentationFormat>
  <Paragraphs>16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Calibri</vt:lpstr>
      <vt:lpstr>Arial</vt:lpstr>
      <vt:lpstr>Courier New</vt:lpstr>
      <vt:lpstr>Times</vt:lpstr>
      <vt:lpstr>Calibri Light</vt:lpstr>
      <vt:lpstr>Kantoorthema</vt:lpstr>
      <vt:lpstr>Switch</vt:lpstr>
      <vt:lpstr>Meerdere mogelijkheden  </vt:lpstr>
      <vt:lpstr>Oplossing met switch</vt:lpstr>
      <vt:lpstr>Switch-elementen</vt:lpstr>
      <vt:lpstr>Flowchart</vt:lpstr>
      <vt:lpstr>Switch met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</dc:title>
  <dc:creator>Dams Tim</dc:creator>
  <cp:lastModifiedBy>Dams Tim</cp:lastModifiedBy>
  <cp:revision>1</cp:revision>
  <dcterms:created xsi:type="dcterms:W3CDTF">2018-10-14T15:39:02Z</dcterms:created>
  <dcterms:modified xsi:type="dcterms:W3CDTF">2018-10-14T15:42:32Z</dcterms:modified>
</cp:coreProperties>
</file>