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279" r:id="rId19"/>
    <p:sldId id="371" r:id="rId20"/>
    <p:sldId id="37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2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Times" panose="02020603050405020304" pitchFamily="18" charset="0"/>
      <p:regular r:id="rId52"/>
      <p:bold r:id="rId53"/>
      <p:italic r:id="rId54"/>
      <p:boldItalic r:id="rId5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/>
            <a:t>Bestaande  bv Console.WriteLine(), Convert.ToInt32()</a:t>
          </a:r>
          <a:endParaRPr lang="en-US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/>
            <a:t>Zelfgemaakte</a:t>
          </a:r>
          <a:endParaRPr lang="en-US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330554"/>
          <a:ext cx="6492875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600" kern="1200" dirty="0"/>
            <a:t>2 types </a:t>
          </a:r>
          <a:endParaRPr lang="en-US" sz="4600" kern="1200" dirty="0"/>
        </a:p>
      </dsp:txBody>
      <dsp:txXfrm>
        <a:off x="53859" y="384413"/>
        <a:ext cx="6385157" cy="995592"/>
      </dsp:txXfrm>
    </dsp:sp>
    <dsp:sp modelId="{BC7BB407-52C7-4A0B-9633-DDF919B220A0}">
      <dsp:nvSpPr>
        <dsp:cNvPr id="0" name=""/>
        <dsp:cNvSpPr/>
      </dsp:nvSpPr>
      <dsp:spPr>
        <a:xfrm>
          <a:off x="0" y="1433864"/>
          <a:ext cx="6492875" cy="22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600" kern="1200"/>
            <a:t>Bestaande  bv Console.WriteLine(), Convert.ToInt32()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600" kern="1200"/>
            <a:t>Zelfgemaakte</a:t>
          </a:r>
          <a:endParaRPr lang="en-US" sz="3600" kern="1200"/>
        </a:p>
      </dsp:txBody>
      <dsp:txXfrm>
        <a:off x="0" y="1433864"/>
        <a:ext cx="6492875" cy="2237670"/>
      </dsp:txXfrm>
    </dsp:sp>
    <dsp:sp modelId="{C9479D29-05AE-4A61-97A1-9D6BEE18D105}">
      <dsp:nvSpPr>
        <dsp:cNvPr id="0" name=""/>
        <dsp:cNvSpPr/>
      </dsp:nvSpPr>
      <dsp:spPr>
        <a:xfrm>
          <a:off x="0" y="3671535"/>
          <a:ext cx="6492875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600" kern="1200"/>
            <a:t>Steeds herkenbaar aan ()</a:t>
          </a:r>
          <a:endParaRPr lang="en-US" sz="4600" kern="1200"/>
        </a:p>
      </dsp:txBody>
      <dsp:txXfrm>
        <a:off x="53859" y="3725394"/>
        <a:ext cx="6385157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25/11/2018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imdams.gitbook.io/project/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Methoden</a:t>
            </a:r>
          </a:p>
        </p:txBody>
      </p:sp>
      <p:sp>
        <p:nvSpPr>
          <p:cNvPr id="258051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zin</a:t>
            </a:r>
            <a:r>
              <a:rPr lang="en-IE" sz="1800" dirty="0">
                <a:highlight>
                  <a:srgbClr val="FFFF00"/>
                </a:highlight>
              </a:rPr>
              <a:t>”</a:t>
            </a:r>
            <a:r>
              <a:rPr lang="en-IE" sz="1800" dirty="0"/>
              <a:t>)</a:t>
            </a:r>
          </a:p>
          <a:p>
            <a:pPr lvl="1"/>
            <a:r>
              <a:rPr lang="en-IE" sz="1800" dirty="0" err="1"/>
              <a:t>Paper.Children.Add</a:t>
            </a:r>
            <a:r>
              <a:rPr lang="en-IE" sz="1800" dirty="0"/>
              <a:t>(</a:t>
            </a:r>
            <a:r>
              <a:rPr lang="en-IE" sz="1800" dirty="0" err="1">
                <a:highlight>
                  <a:srgbClr val="FFFF00"/>
                </a:highlight>
              </a:rPr>
              <a:t>myEllipse</a:t>
            </a:r>
            <a:r>
              <a:rPr lang="en-IE" sz="1800" dirty="0"/>
              <a:t>)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1988840"/>
            <a:ext cx="5972919" cy="3100362"/>
            <a:chOff x="2001839" y="2128838"/>
            <a:chExt cx="4162424" cy="1562100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179242"/>
            <a:ext cx="5884864" cy="2884338"/>
            <a:chOff x="2506663" y="2128838"/>
            <a:chExt cx="3657600" cy="1562100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132856"/>
            <a:ext cx="6216700" cy="3316386"/>
            <a:chOff x="2506663" y="2128838"/>
            <a:chExt cx="4189413" cy="1562100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119067"/>
            <a:ext cx="6164263" cy="2956346"/>
            <a:chOff x="1987550" y="2128838"/>
            <a:chExt cx="4176713" cy="1562100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128838"/>
            <a:ext cx="6572622" cy="4036466"/>
            <a:chOff x="2506663" y="2128838"/>
            <a:chExt cx="4905375" cy="298926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63" y="2128838"/>
              <a:ext cx="3657600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Methoden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26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2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Soorten methoden</a:t>
            </a:r>
            <a:endParaRPr lang="nl-BE" sz="4000">
              <a:solidFill>
                <a:srgbClr val="FFFFFF"/>
              </a:solidFill>
            </a:endParaRPr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935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 passing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1" name="Oval 20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8" y="5091289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(minder </a:t>
            </a:r>
            <a:r>
              <a:rPr lang="en-IE" sz="2400" dirty="0" err="1">
                <a:solidFill>
                  <a:srgbClr val="000000"/>
                </a:solidFill>
              </a:rPr>
              <a:t>typwerk</a:t>
            </a:r>
            <a:r>
              <a:rPr lang="en-IE" sz="2400" dirty="0">
                <a:solidFill>
                  <a:srgbClr val="000000"/>
                </a:solidFill>
              </a:rPr>
              <a:t>, minder </a:t>
            </a:r>
            <a:r>
              <a:rPr lang="en-IE" sz="2400" dirty="0" err="1">
                <a:solidFill>
                  <a:srgbClr val="000000"/>
                </a:solidFill>
              </a:rPr>
              <a:t>kans</a:t>
            </a:r>
            <a:r>
              <a:rPr lang="en-IE" sz="2400" dirty="0">
                <a:solidFill>
                  <a:srgbClr val="000000"/>
                </a:solidFill>
              </a:rPr>
              <a:t> op </a:t>
            </a:r>
            <a:r>
              <a:rPr lang="en-IE" sz="2400" dirty="0" err="1">
                <a:solidFill>
                  <a:srgbClr val="000000"/>
                </a:solidFill>
              </a:rPr>
              <a:t>fouten</a:t>
            </a:r>
            <a:r>
              <a:rPr lang="en-IE" sz="24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https://timdams.gitbook.io/project/appendix/all-in-projecten/2_asciimovieswithmethods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1642877"/>
            <a:ext cx="5121276" cy="2902322"/>
            <a:chOff x="2101851" y="1174750"/>
            <a:chExt cx="3019425" cy="1504950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1412776"/>
            <a:ext cx="5522914" cy="2974330"/>
            <a:chOff x="1714500" y="1174750"/>
            <a:chExt cx="3808414" cy="15049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1673126"/>
            <a:ext cx="7837884" cy="4270474"/>
            <a:chOff x="1714500" y="1174750"/>
            <a:chExt cx="4786314" cy="2268539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851" y="1174750"/>
              <a:ext cx="3019425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790</Words>
  <Application>Microsoft Office PowerPoint</Application>
  <PresentationFormat>Breedbeeld</PresentationFormat>
  <Paragraphs>238</Paragraphs>
  <Slides>43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50" baseType="lpstr">
      <vt:lpstr>Calibri Light</vt:lpstr>
      <vt:lpstr>Calibri</vt:lpstr>
      <vt:lpstr>Times</vt:lpstr>
      <vt:lpstr>Courier New</vt:lpstr>
      <vt:lpstr>Arial</vt:lpstr>
      <vt:lpstr>Courier</vt:lpstr>
      <vt:lpstr>Kantoorthema</vt:lpstr>
      <vt:lpstr>Methoden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 passing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</dc:title>
  <dc:creator>Tim Dams</dc:creator>
  <cp:lastModifiedBy>Tim Dams</cp:lastModifiedBy>
  <cp:revision>3</cp:revision>
  <dcterms:created xsi:type="dcterms:W3CDTF">2018-11-25T16:11:57Z</dcterms:created>
  <dcterms:modified xsi:type="dcterms:W3CDTF">2018-11-25T16:19:10Z</dcterms:modified>
</cp:coreProperties>
</file>