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317" r:id="rId4"/>
    <p:sldId id="270" r:id="rId5"/>
    <p:sldId id="309" r:id="rId6"/>
    <p:sldId id="310" r:id="rId7"/>
    <p:sldId id="311" r:id="rId8"/>
    <p:sldId id="312" r:id="rId9"/>
    <p:sldId id="273" r:id="rId10"/>
    <p:sldId id="318" r:id="rId11"/>
    <p:sldId id="276" r:id="rId12"/>
    <p:sldId id="313" r:id="rId13"/>
    <p:sldId id="314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B0D59-BBAB-43B5-A4E5-FCAC3FEA6918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47C3-0250-46BC-A67F-2A5B4FA63B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31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FCFF57-CF78-417A-AAF6-BCEA6585D932}" type="slidenum">
              <a:rPr 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1461CB-C603-4263-A4B3-F46AF934C078}" type="slidenum">
              <a:rPr 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63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2DA921-5570-47B5-8DA0-7D3BE0DC9D5E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466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076A4-7967-4CEE-9046-79DFCD61B2F2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076A4-7967-4CEE-9046-79DFCD61B2F2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3F6BBE-80FD-4E97-9D97-6CEDF58FA1D3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3F6BBE-80FD-4E97-9D97-6CEDF58FA1D3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09C0BE-FF6F-48E1-9A6F-3FD4CF803703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0EACBC-5A16-4667-95C8-A00CDAF96820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24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1461CB-C603-4263-A4B3-F46AF934C078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9264B-3435-4B58-839F-D75D892C1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BEEA28-F99C-4636-8E95-F4226174C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CC0D00-DF56-44B1-BC8B-3D76A650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C355DB-6ABB-4B20-9E32-9DECF5A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139C22-BF69-47F4-BE21-67DC9A07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68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04D75-8BD7-4405-8CF9-48470793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47665DA-61F7-4FD5-8F4E-23DBACED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CC62E2-C3D5-46EB-A93C-564FF2AE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CDC19C-10E3-4B4F-BE32-58E51082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3391FF-D259-4110-97C2-B552C536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3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546CD91-37C6-4D3E-A379-4E3349377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DC50E33-16A8-43E6-B5DD-BECD5EDD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768A3A-C534-4E0B-BAA2-8CE3E53B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89BEC2-027B-4913-A39D-FC160F0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619F50-6C31-4E50-857F-77BC732E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56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E6D8A-3177-491D-956E-4CE4E4D1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4A9C39-C4CB-4E8B-9025-C63812A6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0897B7-5DF5-4DFA-BD86-180BF90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E38447-6466-4822-89AB-91DB7B3F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B1EA43-7078-45AC-809F-E43D9BD3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2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D88D9-602A-422A-BF07-B061779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020C42-D67D-462E-9352-EE7BA453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847E25-B441-44AD-8B30-331F361E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3A822B-7AF5-4DB0-B277-2152F56C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4DC83-E528-4669-ACF7-5A60C267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B4AA2-1BDF-46BA-8B12-B8E47A00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D1C7AD-8658-4C95-B7C5-D3D0A398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9CADD2-3841-4123-B151-48B39D0F7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B74B3D-E18D-4E98-A99E-52208580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B875D5-68FA-4FE3-ADAC-C913CAF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EB47BD-8CE9-4403-8E90-5FED9AF0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1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352A7-E564-44D2-A26E-CF2C383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B8BF004-7168-4948-B851-F388C8E4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4CF70C-D12D-4101-96CF-A1C10AC3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9F079B-AB9D-4738-9DF8-49CDD7C1E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C2E45D-905A-4B7F-AF07-233D2EBA1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2E1DC2-CD4B-428C-B026-990777F3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8DA077D-1FF7-4ABE-9E5C-47833991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CA696E-EF5A-4009-BF7B-5D4EEB8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1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AEAFA-6D81-4745-AD2D-40E143BF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EE6F95-D204-4644-815E-1BBF4650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D1FC5F-EBEE-420A-AD0E-5B40FBD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098337-71E4-4DEC-911F-02CB5813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596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AF9879-3B10-4D1C-A5F1-A7A6081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6DDDD6-EA66-41D5-BF2C-85EC210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BDE9C2-31F4-4F3F-8809-945CBF5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99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E064B-369E-4F13-B916-F364B3AF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288D5D-A71A-4BDC-8E7A-972AF786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2E8632-DB20-4374-8980-A0F03645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FB0953-BC65-492F-BEDB-9CFE6232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96CE40-76DB-4097-B28F-8BB5777E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8C7FB-E4CC-47D1-919D-F64ACE14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29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C0ADD-F5CD-4D76-91FD-1846251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F8901E-6DCC-4CC1-B4D3-CB3DBBBB6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644757-8A0D-4146-9EBD-EC5A5727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F8B144-111B-42ED-9D3B-FE8E83B9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3DBB72-D182-4619-A1C4-99D246D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52BE36-4FCF-48C7-BB94-E4DEC958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05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A9E904-84B2-4E78-BBBC-8F595D25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265FB0-2CE4-4019-836E-561E91CC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DEF087-FEC4-49F9-866A-32A93AC02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386C-BB28-4C13-BFB2-977F77F81A95}" type="datetimeFigureOut">
              <a:rPr lang="nl-BE" smtClean="0"/>
              <a:t>29/11/2018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21FDCC-411E-4FF9-99C7-90DCEBF4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D75694-E31B-4FC8-A91B-EA066EB3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38B7-5971-45B9-97C5-96F68E0E05E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named-and-optional-argum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Optional/Default and 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55783-CA3D-47D2-9CB0-6D4EEF79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337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232E58A-69FB-495E-9B9E-E40C63C986B4}"/>
              </a:ext>
            </a:extLst>
          </p:cNvPr>
          <p:cNvSpPr/>
          <p:nvPr/>
        </p:nvSpPr>
        <p:spPr>
          <a:xfrm>
            <a:off x="479376" y="922338"/>
            <a:ext cx="142575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The method can be called in the normal way, by using positional arguments.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Named arguments can be supplied for the parameters in any order.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31,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: 31);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Named arguments mixed with positional arguments are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 long as they are used in their correct position.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31,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31,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C# 7.2 onwards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"Gift Shop"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31,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"Red Mug"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C# 7.2 onwards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However, mixed arguments are invalid if used out-of-order.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The following statements will cause a compiler error.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PrintOrderDetails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"Red Mug", 31, "Gift Shop");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PrintOrderDetails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(31,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: "Gift Shop", "Red Mug");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PrintOrderDetails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(31, "Red Mug", </a:t>
            </a:r>
            <a:r>
              <a:rPr lang="nl-B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8000"/>
                </a:solidFill>
                <a:latin typeface="Consolas" panose="020B0609020204030204" pitchFamily="49" charset="0"/>
              </a:rPr>
              <a:t>: "Gift Shop");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PrintOrderDetails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Seller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 Order #: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 Product: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sz="14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44323F8-0EA4-4F1A-844B-DFD49D04326C}"/>
              </a:ext>
            </a:extLst>
          </p:cNvPr>
          <p:cNvSpPr/>
          <p:nvPr/>
        </p:nvSpPr>
        <p:spPr>
          <a:xfrm>
            <a:off x="448920" y="6604084"/>
            <a:ext cx="78725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50" dirty="0">
                <a:hlinkClick r:id="rId2"/>
              </a:rPr>
              <a:t>https://docs.microsoft.com/en-us/dotnet/csharp/programming-guide/classes-and-structs/named-and-optional-arguments</a:t>
            </a:r>
            <a:r>
              <a:rPr lang="nl-BE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42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 Resolution with Named</a:t>
            </a:r>
            <a:br>
              <a:rPr lang="en-US"/>
            </a:br>
            <a:r>
              <a:rPr lang="en-US"/>
              <a:t>and Optional Arguments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and optional arguments affect overload resolution</a:t>
            </a:r>
          </a:p>
          <a:p>
            <a:pPr lvl="1"/>
            <a:r>
              <a:rPr lang="en-US" dirty="0"/>
              <a:t>Rules for </a:t>
            </a:r>
            <a:r>
              <a:rPr lang="en-US" dirty="0" err="1"/>
              <a:t>betterness</a:t>
            </a:r>
            <a:r>
              <a:rPr lang="en-US" dirty="0"/>
              <a:t> on argument conversions are applied only for arguments that are given explicitly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two signatures are equally good</a:t>
            </a:r>
          </a:p>
          <a:p>
            <a:pPr lvl="1"/>
            <a:r>
              <a:rPr lang="en-US" dirty="0"/>
              <a:t>Signature that does not omit optional parameters is considered better</a:t>
            </a:r>
          </a:p>
        </p:txBody>
      </p:sp>
    </p:spTree>
    <p:extLst>
      <p:ext uri="{BB962C8B-B14F-4D97-AF65-F5344CB8AC3E}">
        <p14:creationId xmlns:p14="http://schemas.microsoft.com/office/powerpoint/2010/main" val="366161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93" y="964095"/>
            <a:ext cx="6646902" cy="46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Using Named Arguments (cont'd.)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59615"/>
            <a:ext cx="6705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310808" y="1908311"/>
            <a:ext cx="4343400" cy="725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310808" y="2663684"/>
            <a:ext cx="4343400" cy="447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3110948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310808" y="3448877"/>
            <a:ext cx="4343400" cy="7454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224128"/>
            <a:ext cx="4343400" cy="13517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105400" y="5605669"/>
            <a:ext cx="4343400" cy="487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93" y="964095"/>
            <a:ext cx="6646902" cy="46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87105"/>
            <a:ext cx="10515600" cy="1325563"/>
          </a:xfrm>
        </p:spPr>
        <p:txBody>
          <a:bodyPr/>
          <a:lstStyle/>
          <a:p>
            <a:r>
              <a:rPr lang="en-US" dirty="0"/>
              <a:t>Using Named Arguments (cont'd.)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59615"/>
            <a:ext cx="6705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3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6314" y="1328738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</a:t>
            </a:r>
          </a:p>
          <a:p>
            <a:pPr lvl="1"/>
            <a:r>
              <a:rPr lang="en-US" dirty="0"/>
              <a:t>One for which a default value is automatically supplied</a:t>
            </a:r>
          </a:p>
          <a:p>
            <a:r>
              <a:rPr lang="en-US" dirty="0"/>
              <a:t>Make a parameter optional by providing a value for it in the method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Any optional parameters in a parameter list must follow all mandatory parameters (i.e.  Optional parameters at the end of the list!)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0916BC3-1C26-422A-93D4-CD061A9B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348880"/>
            <a:ext cx="1111406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Leaving Out Unnamed Arguments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calling a method with optional parameters (and you are using unnamed arguments)</a:t>
            </a:r>
          </a:p>
          <a:p>
            <a:pPr lvl="1"/>
            <a:r>
              <a:rPr lang="en-US"/>
              <a:t>Leave out any arguments to the right of the last one you use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B163DF-8081-459C-B4E4-3D5EB439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56" y="3341308"/>
            <a:ext cx="74676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Optional Parameters (cont'd.)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Optional Parameters (cont'd.)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/>
              <a:t>Leaving Out Unnamed Arguments (cont'd.)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/>
              <a:t>Leaving Out Unnamed Arguments (cont'd.)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Named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C# 4.0, leave out optional arguments in a method call</a:t>
            </a:r>
          </a:p>
          <a:p>
            <a:pPr lvl="1"/>
            <a:r>
              <a:rPr lang="en-US" dirty="0"/>
              <a:t>If you pass the remaining arguments by name</a:t>
            </a:r>
          </a:p>
          <a:p>
            <a:endParaRPr lang="en-US" dirty="0"/>
          </a:p>
          <a:p>
            <a:r>
              <a:rPr lang="en-US" b="1" dirty="0"/>
              <a:t>Named arguments appear in any order</a:t>
            </a:r>
          </a:p>
          <a:p>
            <a:pPr lvl="1"/>
            <a:r>
              <a:rPr lang="en-US" b="1" dirty="0"/>
              <a:t>But must appear after all the unnamed arguments have been listed</a:t>
            </a:r>
          </a:p>
          <a:p>
            <a:endParaRPr lang="en-US" dirty="0"/>
          </a:p>
          <a:p>
            <a:r>
              <a:rPr lang="en-US" dirty="0"/>
              <a:t>Name an argument using its parameter name and a colon ‘</a:t>
            </a:r>
            <a:r>
              <a:rPr lang="en-US" b="1" dirty="0"/>
              <a:t>:</a:t>
            </a:r>
            <a:r>
              <a:rPr lang="en-US" dirty="0"/>
              <a:t>’ before the value</a:t>
            </a:r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Breedbeeld</PresentationFormat>
  <Paragraphs>73</Paragraphs>
  <Slides>13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Kantoorthema</vt:lpstr>
      <vt:lpstr>Optional/Default and named parameters</vt:lpstr>
      <vt:lpstr>Using Optional Parameters</vt:lpstr>
      <vt:lpstr>Example</vt:lpstr>
      <vt:lpstr>Leaving Out Unnamed Arguments</vt:lpstr>
      <vt:lpstr>Using Optional Parameters (cont'd.)</vt:lpstr>
      <vt:lpstr>Using Optional Parameters (cont'd.)</vt:lpstr>
      <vt:lpstr>Leaving Out Unnamed Arguments (cont'd.)</vt:lpstr>
      <vt:lpstr>Leaving Out Unnamed Arguments (cont'd.)</vt:lpstr>
      <vt:lpstr>Using Named Arguments</vt:lpstr>
      <vt:lpstr>Example</vt:lpstr>
      <vt:lpstr>Overload Resolution with Named and Optional Arguments</vt:lpstr>
      <vt:lpstr>Using Named Arguments (cont'd.)</vt:lpstr>
      <vt:lpstr>Using Named Arguments (cont'd.)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Optional/Default and named parameters</dc:title>
  <dc:creator>Tim Dams</dc:creator>
  <cp:lastModifiedBy>Tim Dams</cp:lastModifiedBy>
  <cp:revision>1</cp:revision>
  <dcterms:created xsi:type="dcterms:W3CDTF">2018-11-29T12:08:36Z</dcterms:created>
  <dcterms:modified xsi:type="dcterms:W3CDTF">2018-11-29T12:12:17Z</dcterms:modified>
</cp:coreProperties>
</file>