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81" r:id="rId2"/>
    <p:sldId id="276" r:id="rId3"/>
    <p:sldId id="264" r:id="rId4"/>
    <p:sldId id="289" r:id="rId5"/>
    <p:sldId id="292" r:id="rId6"/>
    <p:sldId id="290" r:id="rId7"/>
    <p:sldId id="291" r:id="rId8"/>
    <p:sldId id="288" r:id="rId9"/>
    <p:sldId id="266" r:id="rId10"/>
    <p:sldId id="267" r:id="rId11"/>
    <p:sldId id="280" r:id="rId12"/>
    <p:sldId id="279" r:id="rId13"/>
    <p:sldId id="269" r:id="rId14"/>
    <p:sldId id="283" r:id="rId15"/>
    <p:sldId id="285" r:id="rId16"/>
    <p:sldId id="286" r:id="rId17"/>
    <p:sldId id="287" r:id="rId18"/>
    <p:sldId id="293" r:id="rId19"/>
    <p:sldId id="294" r:id="rId20"/>
    <p:sldId id="296" r:id="rId21"/>
    <p:sldId id="297" r:id="rId22"/>
    <p:sldId id="298" r:id="rId23"/>
    <p:sldId id="295" r:id="rId24"/>
  </p:sldIdLst>
  <p:sldSz cx="12192000" cy="6858000"/>
  <p:notesSz cx="7099300" cy="10234613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515" y="7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7B610-23EA-4967-8E13-E3B8166593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54517A-9178-45CC-B860-4334A74B0133}">
      <dgm:prSet/>
      <dgm:spPr/>
      <dgm:t>
        <a:bodyPr/>
        <a:lstStyle/>
        <a:p>
          <a:r>
            <a:rPr lang="nl-BE"/>
            <a:t>Convert.ToInt32(value)</a:t>
          </a:r>
          <a:endParaRPr lang="en-US"/>
        </a:p>
      </dgm:t>
    </dgm:pt>
    <dgm:pt modelId="{062E8927-EFC2-4996-9A5E-8B5E8509B4B5}" type="parTrans" cxnId="{B50F2568-D240-4B7F-82F8-FBA5507892D5}">
      <dgm:prSet/>
      <dgm:spPr/>
      <dgm:t>
        <a:bodyPr/>
        <a:lstStyle/>
        <a:p>
          <a:endParaRPr lang="en-US"/>
        </a:p>
      </dgm:t>
    </dgm:pt>
    <dgm:pt modelId="{A5DAD15F-82B5-4DB5-AE2E-170802916146}" type="sibTrans" cxnId="{B50F2568-D240-4B7F-82F8-FBA5507892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88B2B7D-217D-4AC2-8FC6-2FDFDD2BA9D4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afronding</a:t>
          </a:r>
          <a:r>
            <a:rPr lang="nl-BE"/>
            <a:t>!</a:t>
          </a:r>
          <a:endParaRPr lang="en-US"/>
        </a:p>
      </dgm:t>
    </dgm:pt>
    <dgm:pt modelId="{0EEF0BD6-4F8A-41DE-8BF9-151EEC5BD0B5}" type="parTrans" cxnId="{75CF113A-3EE8-453B-B44E-BF068053ABE3}">
      <dgm:prSet/>
      <dgm:spPr/>
      <dgm:t>
        <a:bodyPr/>
        <a:lstStyle/>
        <a:p>
          <a:endParaRPr lang="en-US"/>
        </a:p>
      </dgm:t>
    </dgm:pt>
    <dgm:pt modelId="{1D05DE71-E248-437D-AC16-CB0CDB913700}" type="sibTrans" cxnId="{75CF113A-3EE8-453B-B44E-BF068053ABE3}">
      <dgm:prSet/>
      <dgm:spPr/>
      <dgm:t>
        <a:bodyPr/>
        <a:lstStyle/>
        <a:p>
          <a:endParaRPr lang="en-US"/>
        </a:p>
      </dgm:t>
    </dgm:pt>
    <dgm:pt modelId="{EC388C3C-ABC8-4D58-B7C9-DB9E2FFAC2DA}">
      <dgm:prSet/>
      <dgm:spPr/>
      <dgm:t>
        <a:bodyPr/>
        <a:lstStyle/>
        <a:p>
          <a:r>
            <a:rPr lang="nl-BE"/>
            <a:t>int x = (int)value; // cast</a:t>
          </a:r>
          <a:endParaRPr lang="en-US"/>
        </a:p>
      </dgm:t>
    </dgm:pt>
    <dgm:pt modelId="{E7FF7268-6AC7-47B5-81D2-B4E09073B1FA}" type="parTrans" cxnId="{D744929B-0C51-4F56-AD61-AD78A7681A84}">
      <dgm:prSet/>
      <dgm:spPr/>
      <dgm:t>
        <a:bodyPr/>
        <a:lstStyle/>
        <a:p>
          <a:endParaRPr lang="en-US"/>
        </a:p>
      </dgm:t>
    </dgm:pt>
    <dgm:pt modelId="{1DCE2030-25F4-476D-B974-B78A09630231}" type="sibTrans" cxnId="{D744929B-0C51-4F56-AD61-AD78A7681A8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5E1D5B-6E60-45B3-8620-3DC52478E836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afkappen</a:t>
          </a:r>
          <a:r>
            <a:rPr lang="nl-BE"/>
            <a:t>!</a:t>
          </a:r>
          <a:endParaRPr lang="en-US"/>
        </a:p>
      </dgm:t>
    </dgm:pt>
    <dgm:pt modelId="{5FFE5717-1C03-4F7B-957A-AACC8699B23D}" type="parTrans" cxnId="{BAFD58DD-AF29-4EB1-8566-4009315F2FE5}">
      <dgm:prSet/>
      <dgm:spPr/>
      <dgm:t>
        <a:bodyPr/>
        <a:lstStyle/>
        <a:p>
          <a:endParaRPr lang="en-US"/>
        </a:p>
      </dgm:t>
    </dgm:pt>
    <dgm:pt modelId="{E362E11E-3550-4A5B-A6E5-4880C7E4491E}" type="sibTrans" cxnId="{BAFD58DD-AF29-4EB1-8566-4009315F2FE5}">
      <dgm:prSet/>
      <dgm:spPr/>
      <dgm:t>
        <a:bodyPr/>
        <a:lstStyle/>
        <a:p>
          <a:endParaRPr lang="en-US"/>
        </a:p>
      </dgm:t>
    </dgm:pt>
    <dgm:pt modelId="{6659A36C-9712-4D22-A26B-52618F9BEA47}">
      <dgm:prSet/>
      <dgm:spPr/>
      <dgm:t>
        <a:bodyPr/>
        <a:lstStyle/>
        <a:p>
          <a:r>
            <a:rPr lang="nl-BE"/>
            <a:t>Math.Round(value)</a:t>
          </a:r>
          <a:endParaRPr lang="en-US"/>
        </a:p>
      </dgm:t>
    </dgm:pt>
    <dgm:pt modelId="{E255F88D-BB72-48A5-A129-47C9BFABE15B}" type="parTrans" cxnId="{7D21BE71-AAB3-4F0C-A5D4-67C099359A31}">
      <dgm:prSet/>
      <dgm:spPr/>
      <dgm:t>
        <a:bodyPr/>
        <a:lstStyle/>
        <a:p>
          <a:endParaRPr lang="en-US"/>
        </a:p>
      </dgm:t>
    </dgm:pt>
    <dgm:pt modelId="{DB14C696-8150-4D50-A496-72F115B4CE0E}" type="sibTrans" cxnId="{7D21BE71-AAB3-4F0C-A5D4-67C099359A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58453A-3D44-446B-9E2A-A4D0AA0DE0DE}">
      <dgm:prSet/>
      <dgm:spPr/>
      <dgm:t>
        <a:bodyPr/>
        <a:lstStyle/>
        <a:p>
          <a:r>
            <a:rPr lang="nl-BE"/>
            <a:t>Afronden naar dichtstbijzijnde geheel getal</a:t>
          </a:r>
          <a:endParaRPr lang="en-US"/>
        </a:p>
      </dgm:t>
    </dgm:pt>
    <dgm:pt modelId="{600A06AA-3A15-4C04-AF91-3A2F4E7C2E30}" type="parTrans" cxnId="{6089D336-6F5D-40AC-8AA7-E82AE5C830A4}">
      <dgm:prSet/>
      <dgm:spPr/>
      <dgm:t>
        <a:bodyPr/>
        <a:lstStyle/>
        <a:p>
          <a:endParaRPr lang="en-US"/>
        </a:p>
      </dgm:t>
    </dgm:pt>
    <dgm:pt modelId="{9F604106-8050-420B-9F05-ECB90811C9A4}" type="sibTrans" cxnId="{6089D336-6F5D-40AC-8AA7-E82AE5C830A4}">
      <dgm:prSet/>
      <dgm:spPr/>
      <dgm:t>
        <a:bodyPr/>
        <a:lstStyle/>
        <a:p>
          <a:endParaRPr lang="en-US"/>
        </a:p>
      </dgm:t>
    </dgm:pt>
    <dgm:pt modelId="{9AA66F96-8213-416C-B0E1-4EF01F79AA53}">
      <dgm:prSet/>
      <dgm:spPr/>
      <dgm:t>
        <a:bodyPr/>
        <a:lstStyle/>
        <a:p>
          <a:r>
            <a:rPr lang="nl-BE" dirty="0"/>
            <a:t>Idem Convert.ToInt32</a:t>
          </a:r>
          <a:endParaRPr lang="en-US" dirty="0"/>
        </a:p>
      </dgm:t>
    </dgm:pt>
    <dgm:pt modelId="{A7DA3E2F-E82A-4752-B7B4-519F06796504}" type="parTrans" cxnId="{477160F2-5E9E-4164-86B4-99F25563FEA3}">
      <dgm:prSet/>
      <dgm:spPr/>
      <dgm:t>
        <a:bodyPr/>
        <a:lstStyle/>
        <a:p>
          <a:endParaRPr lang="en-US"/>
        </a:p>
      </dgm:t>
    </dgm:pt>
    <dgm:pt modelId="{22FB2F15-E118-48B5-A762-5583A5A4F570}" type="sibTrans" cxnId="{477160F2-5E9E-4164-86B4-99F25563FEA3}">
      <dgm:prSet/>
      <dgm:spPr/>
      <dgm:t>
        <a:bodyPr/>
        <a:lstStyle/>
        <a:p>
          <a:endParaRPr lang="en-US"/>
        </a:p>
      </dgm:t>
    </dgm:pt>
    <dgm:pt modelId="{CDFC4D5F-A269-4C3A-BDB6-34D6E1922250}">
      <dgm:prSet/>
      <dgm:spPr/>
      <dgm:t>
        <a:bodyPr/>
        <a:lstStyle/>
        <a:p>
          <a:r>
            <a:rPr lang="nl-BE"/>
            <a:t>Convert.ToDouble(value)</a:t>
          </a:r>
          <a:endParaRPr lang="en-US"/>
        </a:p>
      </dgm:t>
    </dgm:pt>
    <dgm:pt modelId="{B81C15F9-E6AF-498F-9A91-04BEBB0B83F2}" type="parTrans" cxnId="{9ADE926B-82D3-4AC1-9A15-A42F2C29A95C}">
      <dgm:prSet/>
      <dgm:spPr/>
      <dgm:t>
        <a:bodyPr/>
        <a:lstStyle/>
        <a:p>
          <a:endParaRPr lang="en-US"/>
        </a:p>
      </dgm:t>
    </dgm:pt>
    <dgm:pt modelId="{8FBC41CC-9804-4057-8378-F8346E61F877}" type="sibTrans" cxnId="{9ADE926B-82D3-4AC1-9A15-A42F2C29A95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07CE988-4B3A-417F-847B-EC9C8CEC6FB2}">
      <dgm:prSet/>
      <dgm:spPr/>
      <dgm:t>
        <a:bodyPr/>
        <a:lstStyle/>
        <a:p>
          <a:r>
            <a:rPr lang="nl-BE"/>
            <a:t>Omzetten naar double</a:t>
          </a:r>
          <a:endParaRPr lang="en-US"/>
        </a:p>
      </dgm:t>
    </dgm:pt>
    <dgm:pt modelId="{C52E1D35-C4EF-4D2E-AA15-A8ABFA0C4BE5}" type="parTrans" cxnId="{77108DE0-A0C1-49AA-9888-E2AC3120D596}">
      <dgm:prSet/>
      <dgm:spPr/>
      <dgm:t>
        <a:bodyPr/>
        <a:lstStyle/>
        <a:p>
          <a:endParaRPr lang="en-US"/>
        </a:p>
      </dgm:t>
    </dgm:pt>
    <dgm:pt modelId="{C8F829F7-B5AA-4781-8A89-E576E2A6947C}" type="sibTrans" cxnId="{77108DE0-A0C1-49AA-9888-E2AC3120D596}">
      <dgm:prSet/>
      <dgm:spPr/>
      <dgm:t>
        <a:bodyPr/>
        <a:lstStyle/>
        <a:p>
          <a:endParaRPr lang="en-US"/>
        </a:p>
      </dgm:t>
    </dgm:pt>
    <dgm:pt modelId="{A5DC5DD6-FC0C-4ACB-8266-04F525BCAEA9}">
      <dgm:prSet/>
      <dgm:spPr/>
      <dgm:t>
        <a:bodyPr/>
        <a:lstStyle/>
        <a:p>
          <a:r>
            <a:rPr lang="en-US" dirty="0" err="1"/>
            <a:t>Opletten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Banker’s rounding</a:t>
          </a:r>
        </a:p>
      </dgm:t>
    </dgm:pt>
    <dgm:pt modelId="{6299D637-31A9-43B3-BECE-AE7512EF5CDF}" type="parTrans" cxnId="{5C9D96B2-79E5-4AC2-83BB-CE59D48C37BB}">
      <dgm:prSet/>
      <dgm:spPr/>
      <dgm:t>
        <a:bodyPr/>
        <a:lstStyle/>
        <a:p>
          <a:endParaRPr lang="nl-BE"/>
        </a:p>
      </dgm:t>
    </dgm:pt>
    <dgm:pt modelId="{3C58510F-C6A6-493D-A258-CF430B5BC547}" type="sibTrans" cxnId="{5C9D96B2-79E5-4AC2-83BB-CE59D48C37BB}">
      <dgm:prSet/>
      <dgm:spPr/>
      <dgm:t>
        <a:bodyPr/>
        <a:lstStyle/>
        <a:p>
          <a:endParaRPr lang="nl-BE"/>
        </a:p>
      </dgm:t>
    </dgm:pt>
    <dgm:pt modelId="{D03C37D0-0F92-4CA6-BCF7-ED9A6E63166B}" type="pres">
      <dgm:prSet presAssocID="{55E7B610-23EA-4967-8E13-E3B81665939F}" presName="Name0" presStyleCnt="0">
        <dgm:presLayoutVars>
          <dgm:animLvl val="lvl"/>
          <dgm:resizeHandles val="exact"/>
        </dgm:presLayoutVars>
      </dgm:prSet>
      <dgm:spPr/>
    </dgm:pt>
    <dgm:pt modelId="{D1BA76B2-091F-4436-B2E8-898ED5795844}" type="pres">
      <dgm:prSet presAssocID="{CB54517A-9178-45CC-B860-4334A74B0133}" presName="compositeNode" presStyleCnt="0">
        <dgm:presLayoutVars>
          <dgm:bulletEnabled val="1"/>
        </dgm:presLayoutVars>
      </dgm:prSet>
      <dgm:spPr/>
    </dgm:pt>
    <dgm:pt modelId="{A30CEB02-911F-4EF5-BB9B-8786FB8EBA8C}" type="pres">
      <dgm:prSet presAssocID="{CB54517A-9178-45CC-B860-4334A74B0133}" presName="bgRect" presStyleLbl="bgAccFollowNode1" presStyleIdx="0" presStyleCnt="4"/>
      <dgm:spPr/>
    </dgm:pt>
    <dgm:pt modelId="{4FE1FC0A-C401-4F8A-8492-032F16876EA7}" type="pres">
      <dgm:prSet presAssocID="{A5DAD15F-82B5-4DB5-AE2E-1708029161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986B6E7-F9D9-4E6E-A410-BE79A358EA9C}" type="pres">
      <dgm:prSet presAssocID="{CB54517A-9178-45CC-B860-4334A74B0133}" presName="bottomLine" presStyleLbl="alignNode1" presStyleIdx="1" presStyleCnt="8">
        <dgm:presLayoutVars/>
      </dgm:prSet>
      <dgm:spPr/>
    </dgm:pt>
    <dgm:pt modelId="{0FE68096-5C98-4167-93F4-D045AB178AAB}" type="pres">
      <dgm:prSet presAssocID="{CB54517A-9178-45CC-B860-4334A74B0133}" presName="nodeText" presStyleLbl="bgAccFollowNode1" presStyleIdx="0" presStyleCnt="4">
        <dgm:presLayoutVars>
          <dgm:bulletEnabled val="1"/>
        </dgm:presLayoutVars>
      </dgm:prSet>
      <dgm:spPr/>
    </dgm:pt>
    <dgm:pt modelId="{BE11B882-64EF-4B0C-99E6-22324B34422B}" type="pres">
      <dgm:prSet presAssocID="{A5DAD15F-82B5-4DB5-AE2E-170802916146}" presName="sibTrans" presStyleCnt="0"/>
      <dgm:spPr/>
    </dgm:pt>
    <dgm:pt modelId="{E5D97C0A-F15A-4B22-B556-7C2B980A03AF}" type="pres">
      <dgm:prSet presAssocID="{EC388C3C-ABC8-4D58-B7C9-DB9E2FFAC2DA}" presName="compositeNode" presStyleCnt="0">
        <dgm:presLayoutVars>
          <dgm:bulletEnabled val="1"/>
        </dgm:presLayoutVars>
      </dgm:prSet>
      <dgm:spPr/>
    </dgm:pt>
    <dgm:pt modelId="{67A735D2-78FE-47F3-9F4F-7C20A3291D97}" type="pres">
      <dgm:prSet presAssocID="{EC388C3C-ABC8-4D58-B7C9-DB9E2FFAC2DA}" presName="bgRect" presStyleLbl="bgAccFollowNode1" presStyleIdx="1" presStyleCnt="4"/>
      <dgm:spPr/>
    </dgm:pt>
    <dgm:pt modelId="{C810DA26-0F1B-447E-9BFE-1F2C50B717A1}" type="pres">
      <dgm:prSet presAssocID="{1DCE2030-25F4-476D-B974-B78A0963023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89BBEDF-717C-4423-950F-5159CA41B7D7}" type="pres">
      <dgm:prSet presAssocID="{EC388C3C-ABC8-4D58-B7C9-DB9E2FFAC2DA}" presName="bottomLine" presStyleLbl="alignNode1" presStyleIdx="3" presStyleCnt="8">
        <dgm:presLayoutVars/>
      </dgm:prSet>
      <dgm:spPr/>
    </dgm:pt>
    <dgm:pt modelId="{C3B08019-1964-4976-9840-4BE0A656E5A9}" type="pres">
      <dgm:prSet presAssocID="{EC388C3C-ABC8-4D58-B7C9-DB9E2FFAC2DA}" presName="nodeText" presStyleLbl="bgAccFollowNode1" presStyleIdx="1" presStyleCnt="4">
        <dgm:presLayoutVars>
          <dgm:bulletEnabled val="1"/>
        </dgm:presLayoutVars>
      </dgm:prSet>
      <dgm:spPr/>
    </dgm:pt>
    <dgm:pt modelId="{D5E20B1D-5677-476D-9D39-FCE1BEAFD91B}" type="pres">
      <dgm:prSet presAssocID="{1DCE2030-25F4-476D-B974-B78A09630231}" presName="sibTrans" presStyleCnt="0"/>
      <dgm:spPr/>
    </dgm:pt>
    <dgm:pt modelId="{3E8E39AF-C100-4D5F-9863-3A2714935C48}" type="pres">
      <dgm:prSet presAssocID="{6659A36C-9712-4D22-A26B-52618F9BEA47}" presName="compositeNode" presStyleCnt="0">
        <dgm:presLayoutVars>
          <dgm:bulletEnabled val="1"/>
        </dgm:presLayoutVars>
      </dgm:prSet>
      <dgm:spPr/>
    </dgm:pt>
    <dgm:pt modelId="{004F0CC6-A0A8-4C73-8CE4-C8BB7A01471A}" type="pres">
      <dgm:prSet presAssocID="{6659A36C-9712-4D22-A26B-52618F9BEA47}" presName="bgRect" presStyleLbl="bgAccFollowNode1" presStyleIdx="2" presStyleCnt="4"/>
      <dgm:spPr/>
    </dgm:pt>
    <dgm:pt modelId="{A60C5DA6-B13A-43C8-956E-293F088D959A}" type="pres">
      <dgm:prSet presAssocID="{DB14C696-8150-4D50-A496-72F115B4CE0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7F9E678-951E-4F19-95F3-D6729A5C2E69}" type="pres">
      <dgm:prSet presAssocID="{6659A36C-9712-4D22-A26B-52618F9BEA47}" presName="bottomLine" presStyleLbl="alignNode1" presStyleIdx="5" presStyleCnt="8">
        <dgm:presLayoutVars/>
      </dgm:prSet>
      <dgm:spPr/>
    </dgm:pt>
    <dgm:pt modelId="{DEA0E929-CF2D-44E5-A19B-56719EFC6CBA}" type="pres">
      <dgm:prSet presAssocID="{6659A36C-9712-4D22-A26B-52618F9BEA47}" presName="nodeText" presStyleLbl="bgAccFollowNode1" presStyleIdx="2" presStyleCnt="4">
        <dgm:presLayoutVars>
          <dgm:bulletEnabled val="1"/>
        </dgm:presLayoutVars>
      </dgm:prSet>
      <dgm:spPr/>
    </dgm:pt>
    <dgm:pt modelId="{0282C5AF-0B55-4F0C-856C-65E7D9392769}" type="pres">
      <dgm:prSet presAssocID="{DB14C696-8150-4D50-A496-72F115B4CE0E}" presName="sibTrans" presStyleCnt="0"/>
      <dgm:spPr/>
    </dgm:pt>
    <dgm:pt modelId="{BA43D2DD-7568-413E-AC74-1C6E69741B17}" type="pres">
      <dgm:prSet presAssocID="{CDFC4D5F-A269-4C3A-BDB6-34D6E1922250}" presName="compositeNode" presStyleCnt="0">
        <dgm:presLayoutVars>
          <dgm:bulletEnabled val="1"/>
        </dgm:presLayoutVars>
      </dgm:prSet>
      <dgm:spPr/>
    </dgm:pt>
    <dgm:pt modelId="{F2852857-AFCB-47B1-B805-8574DADC5E20}" type="pres">
      <dgm:prSet presAssocID="{CDFC4D5F-A269-4C3A-BDB6-34D6E1922250}" presName="bgRect" presStyleLbl="bgAccFollowNode1" presStyleIdx="3" presStyleCnt="4"/>
      <dgm:spPr/>
    </dgm:pt>
    <dgm:pt modelId="{4D933B21-20F6-412F-AC01-B83C712A4B03}" type="pres">
      <dgm:prSet presAssocID="{8FBC41CC-9804-4057-8378-F8346E61F87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765C9E9-3894-438F-B1CA-02FD04F7AD2C}" type="pres">
      <dgm:prSet presAssocID="{CDFC4D5F-A269-4C3A-BDB6-34D6E1922250}" presName="bottomLine" presStyleLbl="alignNode1" presStyleIdx="7" presStyleCnt="8">
        <dgm:presLayoutVars/>
      </dgm:prSet>
      <dgm:spPr/>
    </dgm:pt>
    <dgm:pt modelId="{0A673D08-9F59-4D3A-A0FA-2BED7BFBE225}" type="pres">
      <dgm:prSet presAssocID="{CDFC4D5F-A269-4C3A-BDB6-34D6E192225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4A9D30E-EE25-4CD6-82A2-2BCBB9E0F674}" type="presOf" srcId="{9AA66F96-8213-416C-B0E1-4EF01F79AA53}" destId="{DEA0E929-CF2D-44E5-A19B-56719EFC6CBA}" srcOrd="0" destOrd="2" presId="urn:microsoft.com/office/officeart/2016/7/layout/BasicLinearProcessNumbered"/>
    <dgm:cxn modelId="{3A0A2714-19FB-4937-8668-F0C1222848AC}" type="presOf" srcId="{1DCE2030-25F4-476D-B974-B78A09630231}" destId="{C810DA26-0F1B-447E-9BFE-1F2C50B717A1}" srcOrd="0" destOrd="0" presId="urn:microsoft.com/office/officeart/2016/7/layout/BasicLinearProcessNumbered"/>
    <dgm:cxn modelId="{7F97CF1B-462C-4689-B12D-0480406CA492}" type="presOf" srcId="{55E7B610-23EA-4967-8E13-E3B81665939F}" destId="{D03C37D0-0F92-4CA6-BCF7-ED9A6E63166B}" srcOrd="0" destOrd="0" presId="urn:microsoft.com/office/officeart/2016/7/layout/BasicLinearProcessNumbered"/>
    <dgm:cxn modelId="{F41A6126-D660-4691-ACB7-415D72CF1017}" type="presOf" srcId="{6659A36C-9712-4D22-A26B-52618F9BEA47}" destId="{004F0CC6-A0A8-4C73-8CE4-C8BB7A01471A}" srcOrd="0" destOrd="0" presId="urn:microsoft.com/office/officeart/2016/7/layout/BasicLinearProcessNumbered"/>
    <dgm:cxn modelId="{6D2F3328-54C1-4989-9694-CCB2FBC39058}" type="presOf" srcId="{FA5E1D5B-6E60-45B3-8620-3DC52478E836}" destId="{C3B08019-1964-4976-9840-4BE0A656E5A9}" srcOrd="0" destOrd="1" presId="urn:microsoft.com/office/officeart/2016/7/layout/BasicLinearProcessNumbered"/>
    <dgm:cxn modelId="{6089D336-6F5D-40AC-8AA7-E82AE5C830A4}" srcId="{6659A36C-9712-4D22-A26B-52618F9BEA47}" destId="{E858453A-3D44-446B-9E2A-A4D0AA0DE0DE}" srcOrd="0" destOrd="0" parTransId="{600A06AA-3A15-4C04-AF91-3A2F4E7C2E30}" sibTransId="{9F604106-8050-420B-9F05-ECB90811C9A4}"/>
    <dgm:cxn modelId="{2A90C737-1903-4939-97BD-381DF305F91B}" type="presOf" srcId="{E858453A-3D44-446B-9E2A-A4D0AA0DE0DE}" destId="{DEA0E929-CF2D-44E5-A19B-56719EFC6CBA}" srcOrd="0" destOrd="1" presId="urn:microsoft.com/office/officeart/2016/7/layout/BasicLinearProcessNumbered"/>
    <dgm:cxn modelId="{768D5B39-4995-4A67-A4AA-F1BAE60E050C}" type="presOf" srcId="{8FBC41CC-9804-4057-8378-F8346E61F877}" destId="{4D933B21-20F6-412F-AC01-B83C712A4B03}" srcOrd="0" destOrd="0" presId="urn:microsoft.com/office/officeart/2016/7/layout/BasicLinearProcessNumbered"/>
    <dgm:cxn modelId="{75CF113A-3EE8-453B-B44E-BF068053ABE3}" srcId="{CB54517A-9178-45CC-B860-4334A74B0133}" destId="{188B2B7D-217D-4AC2-8FC6-2FDFDD2BA9D4}" srcOrd="0" destOrd="0" parTransId="{0EEF0BD6-4F8A-41DE-8BF9-151EEC5BD0B5}" sibTransId="{1D05DE71-E248-437D-AC16-CB0CDB913700}"/>
    <dgm:cxn modelId="{70C3613B-A8E5-4B88-97FC-7AE2F269B90F}" type="presOf" srcId="{CB54517A-9178-45CC-B860-4334A74B0133}" destId="{0FE68096-5C98-4167-93F4-D045AB178AAB}" srcOrd="1" destOrd="0" presId="urn:microsoft.com/office/officeart/2016/7/layout/BasicLinearProcessNumbered"/>
    <dgm:cxn modelId="{B2ABC15D-AF02-4047-AB9C-5E09EEDE31FB}" type="presOf" srcId="{DB14C696-8150-4D50-A496-72F115B4CE0E}" destId="{A60C5DA6-B13A-43C8-956E-293F088D959A}" srcOrd="0" destOrd="0" presId="urn:microsoft.com/office/officeart/2016/7/layout/BasicLinearProcessNumbered"/>
    <dgm:cxn modelId="{B50F2568-D240-4B7F-82F8-FBA5507892D5}" srcId="{55E7B610-23EA-4967-8E13-E3B81665939F}" destId="{CB54517A-9178-45CC-B860-4334A74B0133}" srcOrd="0" destOrd="0" parTransId="{062E8927-EFC2-4996-9A5E-8B5E8509B4B5}" sibTransId="{A5DAD15F-82B5-4DB5-AE2E-170802916146}"/>
    <dgm:cxn modelId="{9ADE926B-82D3-4AC1-9A15-A42F2C29A95C}" srcId="{55E7B610-23EA-4967-8E13-E3B81665939F}" destId="{CDFC4D5F-A269-4C3A-BDB6-34D6E1922250}" srcOrd="3" destOrd="0" parTransId="{B81C15F9-E6AF-498F-9A91-04BEBB0B83F2}" sibTransId="{8FBC41CC-9804-4057-8378-F8346E61F877}"/>
    <dgm:cxn modelId="{7D21BE71-AAB3-4F0C-A5D4-67C099359A31}" srcId="{55E7B610-23EA-4967-8E13-E3B81665939F}" destId="{6659A36C-9712-4D22-A26B-52618F9BEA47}" srcOrd="2" destOrd="0" parTransId="{E255F88D-BB72-48A5-A129-47C9BFABE15B}" sibTransId="{DB14C696-8150-4D50-A496-72F115B4CE0E}"/>
    <dgm:cxn modelId="{E5C5857A-EC2B-4385-91D5-807058E2D6C9}" type="presOf" srcId="{B07CE988-4B3A-417F-847B-EC9C8CEC6FB2}" destId="{0A673D08-9F59-4D3A-A0FA-2BED7BFBE225}" srcOrd="0" destOrd="1" presId="urn:microsoft.com/office/officeart/2016/7/layout/BasicLinearProcessNumbered"/>
    <dgm:cxn modelId="{9888DC99-71C6-4B14-B118-70C1F3730F3D}" type="presOf" srcId="{A5DAD15F-82B5-4DB5-AE2E-170802916146}" destId="{4FE1FC0A-C401-4F8A-8492-032F16876EA7}" srcOrd="0" destOrd="0" presId="urn:microsoft.com/office/officeart/2016/7/layout/BasicLinearProcessNumbered"/>
    <dgm:cxn modelId="{D744929B-0C51-4F56-AD61-AD78A7681A84}" srcId="{55E7B610-23EA-4967-8E13-E3B81665939F}" destId="{EC388C3C-ABC8-4D58-B7C9-DB9E2FFAC2DA}" srcOrd="1" destOrd="0" parTransId="{E7FF7268-6AC7-47B5-81D2-B4E09073B1FA}" sibTransId="{1DCE2030-25F4-476D-B974-B78A09630231}"/>
    <dgm:cxn modelId="{5C9D96B2-79E5-4AC2-83BB-CE59D48C37BB}" srcId="{6659A36C-9712-4D22-A26B-52618F9BEA47}" destId="{A5DC5DD6-FC0C-4ACB-8266-04F525BCAEA9}" srcOrd="2" destOrd="0" parTransId="{6299D637-31A9-43B3-BECE-AE7512EF5CDF}" sibTransId="{3C58510F-C6A6-493D-A258-CF430B5BC547}"/>
    <dgm:cxn modelId="{740883BA-91C1-4B97-B75E-AD052C1E2FF1}" type="presOf" srcId="{EC388C3C-ABC8-4D58-B7C9-DB9E2FFAC2DA}" destId="{67A735D2-78FE-47F3-9F4F-7C20A3291D97}" srcOrd="0" destOrd="0" presId="urn:microsoft.com/office/officeart/2016/7/layout/BasicLinearProcessNumbered"/>
    <dgm:cxn modelId="{6A5EC1BD-48F0-478E-86FC-2C197568BB9B}" type="presOf" srcId="{188B2B7D-217D-4AC2-8FC6-2FDFDD2BA9D4}" destId="{0FE68096-5C98-4167-93F4-D045AB178AAB}" srcOrd="0" destOrd="1" presId="urn:microsoft.com/office/officeart/2016/7/layout/BasicLinearProcessNumbered"/>
    <dgm:cxn modelId="{E621F9BE-BA14-4947-BE37-09ABC52A2E33}" type="presOf" srcId="{EC388C3C-ABC8-4D58-B7C9-DB9E2FFAC2DA}" destId="{C3B08019-1964-4976-9840-4BE0A656E5A9}" srcOrd="1" destOrd="0" presId="urn:microsoft.com/office/officeart/2016/7/layout/BasicLinearProcessNumbered"/>
    <dgm:cxn modelId="{1D0168C5-4012-4870-AF32-D3F66692F6DA}" type="presOf" srcId="{CDFC4D5F-A269-4C3A-BDB6-34D6E1922250}" destId="{F2852857-AFCB-47B1-B805-8574DADC5E20}" srcOrd="0" destOrd="0" presId="urn:microsoft.com/office/officeart/2016/7/layout/BasicLinearProcessNumbered"/>
    <dgm:cxn modelId="{4853D2CE-323A-4DA2-AE20-DE4AE24B2F67}" type="presOf" srcId="{A5DC5DD6-FC0C-4ACB-8266-04F525BCAEA9}" destId="{DEA0E929-CF2D-44E5-A19B-56719EFC6CBA}" srcOrd="0" destOrd="3" presId="urn:microsoft.com/office/officeart/2016/7/layout/BasicLinearProcessNumbered"/>
    <dgm:cxn modelId="{C94C3ECF-EF20-40AA-B406-96C01548144F}" type="presOf" srcId="{CDFC4D5F-A269-4C3A-BDB6-34D6E1922250}" destId="{0A673D08-9F59-4D3A-A0FA-2BED7BFBE225}" srcOrd="1" destOrd="0" presId="urn:microsoft.com/office/officeart/2016/7/layout/BasicLinearProcessNumbered"/>
    <dgm:cxn modelId="{BAFD58DD-AF29-4EB1-8566-4009315F2FE5}" srcId="{EC388C3C-ABC8-4D58-B7C9-DB9E2FFAC2DA}" destId="{FA5E1D5B-6E60-45B3-8620-3DC52478E836}" srcOrd="0" destOrd="0" parTransId="{5FFE5717-1C03-4F7B-957A-AACC8699B23D}" sibTransId="{E362E11E-3550-4A5B-A6E5-4880C7E4491E}"/>
    <dgm:cxn modelId="{E16397DE-BEA5-4040-A558-802BB68FAE1E}" type="presOf" srcId="{CB54517A-9178-45CC-B860-4334A74B0133}" destId="{A30CEB02-911F-4EF5-BB9B-8786FB8EBA8C}" srcOrd="0" destOrd="0" presId="urn:microsoft.com/office/officeart/2016/7/layout/BasicLinearProcessNumbered"/>
    <dgm:cxn modelId="{77108DE0-A0C1-49AA-9888-E2AC3120D596}" srcId="{CDFC4D5F-A269-4C3A-BDB6-34D6E1922250}" destId="{B07CE988-4B3A-417F-847B-EC9C8CEC6FB2}" srcOrd="0" destOrd="0" parTransId="{C52E1D35-C4EF-4D2E-AA15-A8ABFA0C4BE5}" sibTransId="{C8F829F7-B5AA-4781-8A89-E576E2A6947C}"/>
    <dgm:cxn modelId="{477160F2-5E9E-4164-86B4-99F25563FEA3}" srcId="{6659A36C-9712-4D22-A26B-52618F9BEA47}" destId="{9AA66F96-8213-416C-B0E1-4EF01F79AA53}" srcOrd="1" destOrd="0" parTransId="{A7DA3E2F-E82A-4752-B7B4-519F06796504}" sibTransId="{22FB2F15-E118-48B5-A762-5583A5A4F570}"/>
    <dgm:cxn modelId="{FE9DD2F8-5784-40AF-8BBB-A000A735B8E4}" type="presOf" srcId="{6659A36C-9712-4D22-A26B-52618F9BEA47}" destId="{DEA0E929-CF2D-44E5-A19B-56719EFC6CBA}" srcOrd="1" destOrd="0" presId="urn:microsoft.com/office/officeart/2016/7/layout/BasicLinearProcessNumbered"/>
    <dgm:cxn modelId="{AB33F41F-DEE1-490A-9F50-62CA49ADD485}" type="presParOf" srcId="{D03C37D0-0F92-4CA6-BCF7-ED9A6E63166B}" destId="{D1BA76B2-091F-4436-B2E8-898ED5795844}" srcOrd="0" destOrd="0" presId="urn:microsoft.com/office/officeart/2016/7/layout/BasicLinearProcessNumbered"/>
    <dgm:cxn modelId="{72AAF373-6F03-44F3-9990-F17A8EC6CA0D}" type="presParOf" srcId="{D1BA76B2-091F-4436-B2E8-898ED5795844}" destId="{A30CEB02-911F-4EF5-BB9B-8786FB8EBA8C}" srcOrd="0" destOrd="0" presId="urn:microsoft.com/office/officeart/2016/7/layout/BasicLinearProcessNumbered"/>
    <dgm:cxn modelId="{B2D60343-C520-44E8-983E-85605B69AC04}" type="presParOf" srcId="{D1BA76B2-091F-4436-B2E8-898ED5795844}" destId="{4FE1FC0A-C401-4F8A-8492-032F16876EA7}" srcOrd="1" destOrd="0" presId="urn:microsoft.com/office/officeart/2016/7/layout/BasicLinearProcessNumbered"/>
    <dgm:cxn modelId="{17258CC5-2457-43FA-9254-5EC5CB59F4BD}" type="presParOf" srcId="{D1BA76B2-091F-4436-B2E8-898ED5795844}" destId="{F986B6E7-F9D9-4E6E-A410-BE79A358EA9C}" srcOrd="2" destOrd="0" presId="urn:microsoft.com/office/officeart/2016/7/layout/BasicLinearProcessNumbered"/>
    <dgm:cxn modelId="{47CAF53A-2812-436B-A7B2-2F4C4C88299F}" type="presParOf" srcId="{D1BA76B2-091F-4436-B2E8-898ED5795844}" destId="{0FE68096-5C98-4167-93F4-D045AB178AAB}" srcOrd="3" destOrd="0" presId="urn:microsoft.com/office/officeart/2016/7/layout/BasicLinearProcessNumbered"/>
    <dgm:cxn modelId="{EAD1E166-493F-47E6-A4A2-38008F96DDAF}" type="presParOf" srcId="{D03C37D0-0F92-4CA6-BCF7-ED9A6E63166B}" destId="{BE11B882-64EF-4B0C-99E6-22324B34422B}" srcOrd="1" destOrd="0" presId="urn:microsoft.com/office/officeart/2016/7/layout/BasicLinearProcessNumbered"/>
    <dgm:cxn modelId="{4E44AD80-3A9D-4898-88B1-A4D8B3C182B9}" type="presParOf" srcId="{D03C37D0-0F92-4CA6-BCF7-ED9A6E63166B}" destId="{E5D97C0A-F15A-4B22-B556-7C2B980A03AF}" srcOrd="2" destOrd="0" presId="urn:microsoft.com/office/officeart/2016/7/layout/BasicLinearProcessNumbered"/>
    <dgm:cxn modelId="{0476E1F7-CF9A-4B25-AE6A-06EA9F33E0F4}" type="presParOf" srcId="{E5D97C0A-F15A-4B22-B556-7C2B980A03AF}" destId="{67A735D2-78FE-47F3-9F4F-7C20A3291D97}" srcOrd="0" destOrd="0" presId="urn:microsoft.com/office/officeart/2016/7/layout/BasicLinearProcessNumbered"/>
    <dgm:cxn modelId="{DBB8E300-7A13-4FEF-BD4E-9C19D867B170}" type="presParOf" srcId="{E5D97C0A-F15A-4B22-B556-7C2B980A03AF}" destId="{C810DA26-0F1B-447E-9BFE-1F2C50B717A1}" srcOrd="1" destOrd="0" presId="urn:microsoft.com/office/officeart/2016/7/layout/BasicLinearProcessNumbered"/>
    <dgm:cxn modelId="{5C66A2C0-3E63-4C14-93C3-981B12BF0A3F}" type="presParOf" srcId="{E5D97C0A-F15A-4B22-B556-7C2B980A03AF}" destId="{089BBEDF-717C-4423-950F-5159CA41B7D7}" srcOrd="2" destOrd="0" presId="urn:microsoft.com/office/officeart/2016/7/layout/BasicLinearProcessNumbered"/>
    <dgm:cxn modelId="{81E8F567-F065-45AD-AE8A-18626F81324F}" type="presParOf" srcId="{E5D97C0A-F15A-4B22-B556-7C2B980A03AF}" destId="{C3B08019-1964-4976-9840-4BE0A656E5A9}" srcOrd="3" destOrd="0" presId="urn:microsoft.com/office/officeart/2016/7/layout/BasicLinearProcessNumbered"/>
    <dgm:cxn modelId="{F12A4657-0365-4571-AF74-B7A92890C9CB}" type="presParOf" srcId="{D03C37D0-0F92-4CA6-BCF7-ED9A6E63166B}" destId="{D5E20B1D-5677-476D-9D39-FCE1BEAFD91B}" srcOrd="3" destOrd="0" presId="urn:microsoft.com/office/officeart/2016/7/layout/BasicLinearProcessNumbered"/>
    <dgm:cxn modelId="{48019280-7E02-4633-B77F-ADB0298D2397}" type="presParOf" srcId="{D03C37D0-0F92-4CA6-BCF7-ED9A6E63166B}" destId="{3E8E39AF-C100-4D5F-9863-3A2714935C48}" srcOrd="4" destOrd="0" presId="urn:microsoft.com/office/officeart/2016/7/layout/BasicLinearProcessNumbered"/>
    <dgm:cxn modelId="{A00AF986-41C6-4AA8-985B-DFF63EBE5030}" type="presParOf" srcId="{3E8E39AF-C100-4D5F-9863-3A2714935C48}" destId="{004F0CC6-A0A8-4C73-8CE4-C8BB7A01471A}" srcOrd="0" destOrd="0" presId="urn:microsoft.com/office/officeart/2016/7/layout/BasicLinearProcessNumbered"/>
    <dgm:cxn modelId="{DC5B26E9-F872-4851-BB6F-EF171D6C8E36}" type="presParOf" srcId="{3E8E39AF-C100-4D5F-9863-3A2714935C48}" destId="{A60C5DA6-B13A-43C8-956E-293F088D959A}" srcOrd="1" destOrd="0" presId="urn:microsoft.com/office/officeart/2016/7/layout/BasicLinearProcessNumbered"/>
    <dgm:cxn modelId="{E0E0BD8A-3962-4396-99BE-B8CE42BF9A4C}" type="presParOf" srcId="{3E8E39AF-C100-4D5F-9863-3A2714935C48}" destId="{47F9E678-951E-4F19-95F3-D6729A5C2E69}" srcOrd="2" destOrd="0" presId="urn:microsoft.com/office/officeart/2016/7/layout/BasicLinearProcessNumbered"/>
    <dgm:cxn modelId="{A67D1610-65B4-4848-A0C5-8625716AF2BC}" type="presParOf" srcId="{3E8E39AF-C100-4D5F-9863-3A2714935C48}" destId="{DEA0E929-CF2D-44E5-A19B-56719EFC6CBA}" srcOrd="3" destOrd="0" presId="urn:microsoft.com/office/officeart/2016/7/layout/BasicLinearProcessNumbered"/>
    <dgm:cxn modelId="{480655D2-331D-47F7-9385-967DD661AEB1}" type="presParOf" srcId="{D03C37D0-0F92-4CA6-BCF7-ED9A6E63166B}" destId="{0282C5AF-0B55-4F0C-856C-65E7D9392769}" srcOrd="5" destOrd="0" presId="urn:microsoft.com/office/officeart/2016/7/layout/BasicLinearProcessNumbered"/>
    <dgm:cxn modelId="{1C64387E-92E0-47BF-8701-71A97A8D4C79}" type="presParOf" srcId="{D03C37D0-0F92-4CA6-BCF7-ED9A6E63166B}" destId="{BA43D2DD-7568-413E-AC74-1C6E69741B17}" srcOrd="6" destOrd="0" presId="urn:microsoft.com/office/officeart/2016/7/layout/BasicLinearProcessNumbered"/>
    <dgm:cxn modelId="{438253D5-0E64-4255-847B-91A75EED0617}" type="presParOf" srcId="{BA43D2DD-7568-413E-AC74-1C6E69741B17}" destId="{F2852857-AFCB-47B1-B805-8574DADC5E20}" srcOrd="0" destOrd="0" presId="urn:microsoft.com/office/officeart/2016/7/layout/BasicLinearProcessNumbered"/>
    <dgm:cxn modelId="{CEBFEF34-267B-411E-8BB6-4FF4053A09A1}" type="presParOf" srcId="{BA43D2DD-7568-413E-AC74-1C6E69741B17}" destId="{4D933B21-20F6-412F-AC01-B83C712A4B03}" srcOrd="1" destOrd="0" presId="urn:microsoft.com/office/officeart/2016/7/layout/BasicLinearProcessNumbered"/>
    <dgm:cxn modelId="{2E4BB1E4-2B23-45E3-9C81-73722020EAFC}" type="presParOf" srcId="{BA43D2DD-7568-413E-AC74-1C6E69741B17}" destId="{A765C9E9-3894-438F-B1CA-02FD04F7AD2C}" srcOrd="2" destOrd="0" presId="urn:microsoft.com/office/officeart/2016/7/layout/BasicLinearProcessNumbered"/>
    <dgm:cxn modelId="{45F0202E-87A4-481D-AFDF-97AD9DD03AB8}" type="presParOf" srcId="{BA43D2DD-7568-413E-AC74-1C6E69741B17}" destId="{0A673D08-9F59-4D3A-A0FA-2BED7BFBE2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CEB02-911F-4EF5-BB9B-8786FB8EBA8C}">
      <dsp:nvSpPr>
        <dsp:cNvPr id="0" name=""/>
        <dsp:cNvSpPr/>
      </dsp:nvSpPr>
      <dsp:spPr>
        <a:xfrm>
          <a:off x="3080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/>
            <a:t>Convert.ToInt32(value)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/>
            <a:t>Omzetten naar int door </a:t>
          </a:r>
          <a:r>
            <a:rPr lang="nl-BE" sz="1200" i="1" kern="1200"/>
            <a:t>afronding</a:t>
          </a:r>
          <a:r>
            <a:rPr lang="nl-BE" sz="1200" kern="1200"/>
            <a:t>!</a:t>
          </a:r>
          <a:endParaRPr lang="en-US" sz="1200" kern="1200"/>
        </a:p>
      </dsp:txBody>
      <dsp:txXfrm>
        <a:off x="3080" y="1629885"/>
        <a:ext cx="2444055" cy="2053006"/>
      </dsp:txXfrm>
    </dsp:sp>
    <dsp:sp modelId="{4FE1FC0A-C401-4F8A-8492-032F16876EA7}">
      <dsp:nvSpPr>
        <dsp:cNvPr id="0" name=""/>
        <dsp:cNvSpPr/>
      </dsp:nvSpPr>
      <dsp:spPr>
        <a:xfrm>
          <a:off x="711856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22143"/>
        <a:ext cx="725847" cy="725847"/>
      </dsp:txXfrm>
    </dsp:sp>
    <dsp:sp modelId="{F986B6E7-F9D9-4E6E-A410-BE79A358EA9C}">
      <dsp:nvSpPr>
        <dsp:cNvPr id="0" name=""/>
        <dsp:cNvSpPr/>
      </dsp:nvSpPr>
      <dsp:spPr>
        <a:xfrm>
          <a:off x="3080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735D2-78FE-47F3-9F4F-7C20A3291D97}">
      <dsp:nvSpPr>
        <dsp:cNvPr id="0" name=""/>
        <dsp:cNvSpPr/>
      </dsp:nvSpPr>
      <dsp:spPr>
        <a:xfrm>
          <a:off x="2691541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/>
            <a:t>int x = (int)value; // cast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/>
            <a:t>Omzetten naar int door </a:t>
          </a:r>
          <a:r>
            <a:rPr lang="nl-BE" sz="1200" i="1" kern="1200"/>
            <a:t>afkappen</a:t>
          </a:r>
          <a:r>
            <a:rPr lang="nl-BE" sz="1200" kern="1200"/>
            <a:t>!</a:t>
          </a:r>
          <a:endParaRPr lang="en-US" sz="1200" kern="1200"/>
        </a:p>
      </dsp:txBody>
      <dsp:txXfrm>
        <a:off x="2691541" y="1629885"/>
        <a:ext cx="2444055" cy="2053006"/>
      </dsp:txXfrm>
    </dsp:sp>
    <dsp:sp modelId="{C810DA26-0F1B-447E-9BFE-1F2C50B717A1}">
      <dsp:nvSpPr>
        <dsp:cNvPr id="0" name=""/>
        <dsp:cNvSpPr/>
      </dsp:nvSpPr>
      <dsp:spPr>
        <a:xfrm>
          <a:off x="3400317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22143"/>
        <a:ext cx="725847" cy="725847"/>
      </dsp:txXfrm>
    </dsp:sp>
    <dsp:sp modelId="{089BBEDF-717C-4423-950F-5159CA41B7D7}">
      <dsp:nvSpPr>
        <dsp:cNvPr id="0" name=""/>
        <dsp:cNvSpPr/>
      </dsp:nvSpPr>
      <dsp:spPr>
        <a:xfrm>
          <a:off x="2691541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0CC6-A0A8-4C73-8CE4-C8BB7A01471A}">
      <dsp:nvSpPr>
        <dsp:cNvPr id="0" name=""/>
        <dsp:cNvSpPr/>
      </dsp:nvSpPr>
      <dsp:spPr>
        <a:xfrm>
          <a:off x="5380002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/>
            <a:t>Math.Round(value)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/>
            <a:t>Afronden naar dichtstbijzijnde geheel getal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 dirty="0"/>
            <a:t>Idem Convert.ToInt32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Opletten</a:t>
          </a:r>
          <a:r>
            <a:rPr lang="en-US" sz="1200" kern="1200" dirty="0"/>
            <a:t> </a:t>
          </a:r>
          <a:r>
            <a:rPr lang="en-US" sz="1200" kern="1200" dirty="0" err="1"/>
            <a:t>voor</a:t>
          </a:r>
          <a:r>
            <a:rPr lang="en-US" sz="1200" kern="1200" dirty="0"/>
            <a:t> Banker’s rounding</a:t>
          </a:r>
        </a:p>
      </dsp:txBody>
      <dsp:txXfrm>
        <a:off x="5380002" y="1629885"/>
        <a:ext cx="2444055" cy="2053006"/>
      </dsp:txXfrm>
    </dsp:sp>
    <dsp:sp modelId="{A60C5DA6-B13A-43C8-956E-293F088D959A}">
      <dsp:nvSpPr>
        <dsp:cNvPr id="0" name=""/>
        <dsp:cNvSpPr/>
      </dsp:nvSpPr>
      <dsp:spPr>
        <a:xfrm>
          <a:off x="6088778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22143"/>
        <a:ext cx="725847" cy="725847"/>
      </dsp:txXfrm>
    </dsp:sp>
    <dsp:sp modelId="{47F9E678-951E-4F19-95F3-D6729A5C2E69}">
      <dsp:nvSpPr>
        <dsp:cNvPr id="0" name=""/>
        <dsp:cNvSpPr/>
      </dsp:nvSpPr>
      <dsp:spPr>
        <a:xfrm>
          <a:off x="5380002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2857-AFCB-47B1-B805-8574DADC5E20}">
      <dsp:nvSpPr>
        <dsp:cNvPr id="0" name=""/>
        <dsp:cNvSpPr/>
      </dsp:nvSpPr>
      <dsp:spPr>
        <a:xfrm>
          <a:off x="8068463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/>
            <a:t>Convert.ToDouble(value)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/>
            <a:t>Omzetten naar double</a:t>
          </a:r>
          <a:endParaRPr lang="en-US" sz="1200" kern="1200"/>
        </a:p>
      </dsp:txBody>
      <dsp:txXfrm>
        <a:off x="8068463" y="1629885"/>
        <a:ext cx="2444055" cy="2053006"/>
      </dsp:txXfrm>
    </dsp:sp>
    <dsp:sp modelId="{4D933B21-20F6-412F-AC01-B83C712A4B03}">
      <dsp:nvSpPr>
        <dsp:cNvPr id="0" name=""/>
        <dsp:cNvSpPr/>
      </dsp:nvSpPr>
      <dsp:spPr>
        <a:xfrm>
          <a:off x="8777239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22143"/>
        <a:ext cx="725847" cy="725847"/>
      </dsp:txXfrm>
    </dsp:sp>
    <dsp:sp modelId="{A765C9E9-3894-438F-B1CA-02FD04F7AD2C}">
      <dsp:nvSpPr>
        <dsp:cNvPr id="0" name=""/>
        <dsp:cNvSpPr/>
      </dsp:nvSpPr>
      <dsp:spPr>
        <a:xfrm>
          <a:off x="8068463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A4A1-4567-4FD7-B183-077264A4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DEADD82-5479-42E5-A677-18A9A883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BFEBFF-56A6-40EF-B3F0-6D5A2D29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7/10/2019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C7672E-E6E6-4028-A327-593FA1E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4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B5DD-586A-4E93-A004-E3858C4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B1257-83E6-4DF0-9B7A-1106E672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4248C6-85B9-4634-ABE3-0D67960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4E22D-64D1-4C81-A6F9-6CCB137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70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40E01A5-A6B0-4A47-A84D-17D3B48D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1CB498-25A6-439F-9D4C-DFB423E5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7AFA28-E0AF-48E7-9B37-CCA9FFF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F7A134-6D5C-4D25-A549-6B5039F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7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951FF-94CF-47BB-81CC-446DA57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83CD5-D9CF-468D-BB93-E4DBE5C1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4675E-32A0-4B95-81EC-B401BC2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E08549-917F-4BB5-8FE9-E75F1C1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5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BFC7B-7833-4B2E-839F-296D0DFF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1F527B-FCDC-4EB3-A13B-06511EB4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B58FD-EE0B-4DD6-93B7-49CADA8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D87910-F51F-48B3-9EA7-F5B4E831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0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4E3B-7CB7-46EA-816E-76C19D8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FB01D-BF2A-4C28-A7DA-74363E83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81AD6D-41D1-42DC-8A88-30A62132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81D5E5-1407-43AC-A9F6-7F47106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F0B051-1C83-4345-AAB8-A775CBF3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C7E6-2CCC-46B5-975F-495846F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FC03AF-5EF3-4F21-804C-E4255141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CDA13F-96DF-4887-B19E-91D08F7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4F317C-F52A-49C5-82E4-5832AE23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56A20E-CB6D-4318-8AD0-492F6262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3AE76-CD41-4A27-89BB-BC6357E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7/10/2019</a:t>
            </a:fld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81EDD3-FD1D-45A9-AC6C-F288386F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2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00AAA-6A9C-44CC-ACE7-44A629F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218219-6903-44F6-91E3-380DE23F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7/10/2019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DEFF6E-4B3C-4BE7-89BF-44C6A74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9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4FD94B4-7B0B-4D5E-96D9-DD939D88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97D75-F1E2-41EB-9AB8-94AAE99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7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0E289-99DA-421E-A1FE-028FFD1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F771F5-12BA-4926-9E37-46E1504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37D55F-9174-4F36-83AE-B8ADA1E7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34923E-EF70-4094-9362-7891509D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C0B3E6-619F-4358-B498-0105410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1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973E-1415-45F2-B794-618A16D7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38108D-35FC-4BE1-B138-C9379F57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875E65-32CB-434A-BE0B-C09B1D36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28FA3B-C03C-4189-8429-DCEAAA0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AF7E3-0DE6-49E9-B506-DFD43A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8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073A97-4605-425A-89E1-6240E132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B5B8BF-1A0A-4A00-A4F2-51F59ACC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F8D25-496D-44BD-AEF9-AC118659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09B5B8-5D2C-47DB-9E78-8FE5C9E53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visualstudio.com/vs-get-started/debugging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math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FDFDA-7CF2-41B8-82BD-AB160F17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nl-BE" sz="5400">
                <a:solidFill>
                  <a:srgbClr val="FFFFFF"/>
                </a:solidFill>
              </a:rPr>
              <a:t>Math skills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A8C004-CEB9-4E93-8425-8E64BB2C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nl-BE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60C76E5B-2106-4F83-8AAB-5329048C6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942833-569F-407C-9672-C00924FF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mtClean="0"/>
              <a:pPr>
                <a:spcAft>
                  <a:spcPts val="600"/>
                </a:spcAft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996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Werkt voor de meeste gevallen zoals je verwacht: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4.2;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4.8;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7F21E-C6F6-47BE-B3D9-B9D6A66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Math.Round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0B5D0-F207-4AEC-94A5-A0235C41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ook extra parameter aanvaarden om aan te geven tot hoeveel cijfers na de komma moet afgerond worden: 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141E09-0AC1-4996-91E9-942679A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28891E-A7A0-4AC4-A3B9-EC73CD0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924944"/>
            <a:ext cx="9918100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4.12345;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d1,4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382ABE-6FD5-4F80-B7B9-5912ED477A0C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4.1 en 4.1234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Echter soms heel onverwachte resultaten bij afronden op halve waarden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5.5;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6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Tim And Eric Mind Blown GIF">
            <a:extLst>
              <a:ext uri="{FF2B5EF4-FFF2-40B4-BE49-F238E27FC236}">
                <a16:creationId xmlns:a16="http://schemas.microsoft.com/office/drawing/2014/main" id="{FA685B75-28CB-4B9D-BD1B-4F992870CF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99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Over afronden in .NET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/>
              <a:t>Verklaring</a:t>
            </a:r>
          </a:p>
          <a:p>
            <a:pPr lvl="1"/>
            <a:r>
              <a:rPr lang="nl-BE" dirty="0"/>
              <a:t>Er wordt hier gebruik gemaakt van een afrondingsmechanisme dat bekend staat als het bankiersalgoritme (“</a:t>
            </a:r>
            <a:r>
              <a:rPr lang="nl-NL" b="1" u="sng"/>
              <a:t>banker's</a:t>
            </a:r>
            <a:r>
              <a:rPr lang="nl-NL" b="1" u="sng" dirty="0"/>
              <a:t> </a:t>
            </a:r>
            <a:r>
              <a:rPr lang="nl-NL" b="1" u="sng"/>
              <a:t>rounding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Regel: een halve waarde wordt afgerond naar het dichtstbijzijnde EVEN getal</a:t>
            </a:r>
          </a:p>
          <a:p>
            <a:pPr lvl="2"/>
            <a:r>
              <a:rPr lang="nl-NL" sz="2400"/>
              <a:t>4.5 </a:t>
            </a:r>
            <a:r>
              <a:rPr lang="nl-NL" sz="2400">
                <a:sym typeface="Wingdings" pitchFamily="2" charset="2"/>
              </a:rPr>
              <a:t> 4 (en niet 5 zoals je zou verwachten)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683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8B67C-7AAC-4B78-ADC1-30EAEF33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Zonder </a:t>
            </a:r>
            <a:r>
              <a:rPr lang="nl-BE" dirty="0" err="1"/>
              <a:t>banker’s</a:t>
            </a:r>
            <a:r>
              <a:rPr lang="nl-BE" dirty="0"/>
              <a:t> </a:t>
            </a:r>
            <a:r>
              <a:rPr lang="nl-BE" dirty="0" err="1"/>
              <a:t>rounding</a:t>
            </a:r>
            <a:r>
              <a:rPr lang="nl-BE" dirty="0"/>
              <a:t> afronden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8C9933-D3B0-4408-901C-BEE62B4B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Nuttig als je bijvoorbeeld wilt weten hoe je punten zullen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Zoniet</a:t>
            </a:r>
            <a:r>
              <a:rPr lang="nl-BE" dirty="0"/>
              <a:t> kreeg je 10 en 8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629142-B2E7-493F-AFFF-7F2C1031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17F4050-0C06-435B-A6D5-C1766CF4E49A}"/>
              </a:ext>
            </a:extLst>
          </p:cNvPr>
          <p:cNvSpPr/>
          <p:nvPr/>
        </p:nvSpPr>
        <p:spPr>
          <a:xfrm>
            <a:off x="838200" y="2326383"/>
            <a:ext cx="1107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d1 = 9.50;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d2 = 8.50;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line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$"afgerond: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(d1 ,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MidpointRounding.AwayFromZero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 en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(d2,MidpointRounding.AwayFromZero)}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nl-BE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75FA13-E077-484D-82AA-EFD3C436128B}"/>
              </a:ext>
            </a:extLst>
          </p:cNvPr>
          <p:cNvSpPr txBox="1"/>
          <p:nvPr/>
        </p:nvSpPr>
        <p:spPr>
          <a:xfrm>
            <a:off x="4079776" y="342900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10 en 9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48C31B-4AB2-4FA9-8DE3-00C9BA49E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Random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DF8AB7-CA3D-4D58-9E79-E30F8DE4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3A6C0C-7E45-4238-9F30-F85FE98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9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C197BF-9721-43E8-96A5-2442871C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3 willekeurige getallen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F875B9-A094-43B2-B255-D97F2A20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mygen= new Random();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getal1=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getal2=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getal3=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Console.WriteLine(getal1);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Console.WriteLine(getal2);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Console.WriteLine(getal3);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47C875-2C2C-42EF-81B3-82B6D20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4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4AA1A-20F3-4495-A2B0-9962CCE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Bereik aangeven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E09FF5-15CD-4675-B7E4-60646B42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 marL="0" indent="0">
              <a:buNone/>
            </a:pPr>
            <a:b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(0,10); //getal tussen 0 tot en met 9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b=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(5,101); //getal tussen 5 tot en met 100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(0,b); //getal tussen 0 tot en met het getal dat de lijn ervoor werd gegenereerd.</a:t>
            </a:r>
          </a:p>
          <a:p>
            <a:pPr marL="0" indent="0">
              <a:buNone/>
            </a:pP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BB1F48-B0AC-44D8-9246-CA762A7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175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4C1B9409-D13F-41A8-AF8F-D0CFDD572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r="33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9500E6-69FB-490D-81B4-43C8E6E6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Debugging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1E2AC5-589C-4B4F-AC3F-CFF295A5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5161" y="2640943"/>
            <a:ext cx="365760" cy="36512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E8A62353-F7CD-46ED-8877-B27D0E33FCF8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9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AE3B-CD8C-487A-B223-DC13D59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Breakpoint zetten</a:t>
            </a:r>
          </a:p>
        </p:txBody>
      </p:sp>
      <p:pic>
        <p:nvPicPr>
          <p:cNvPr id="6" name="Tijdelijke aanduiding voor inhoud 5" descr="Afbeelding met computer&#10;&#10;Automatisch gegenereerde beschrijving">
            <a:extLst>
              <a:ext uri="{FF2B5EF4-FFF2-40B4-BE49-F238E27FC236}">
                <a16:creationId xmlns:a16="http://schemas.microsoft.com/office/drawing/2014/main" id="{9BA92AC2-AB1C-4304-AF37-ECFA8750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97259"/>
            <a:ext cx="10657184" cy="466459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9322CF-FA21-4DAF-90BA-610C0617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1FE827-7E66-4432-A86D-F2E34D343B88}"/>
              </a:ext>
            </a:extLst>
          </p:cNvPr>
          <p:cNvSpPr txBox="1"/>
          <p:nvPr/>
        </p:nvSpPr>
        <p:spPr>
          <a:xfrm>
            <a:off x="8610600" y="6461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Breakpoint: uitvoer zal op dit punt, VOOR deze lijn, ‘pauzeren’ en naar Visual Code gaan</a:t>
            </a:r>
          </a:p>
          <a:p>
            <a:r>
              <a:rPr lang="nl-BE" dirty="0"/>
              <a:t>Meerdere breakpoints toegelaten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55B6DAB-B78B-46A1-8C95-8CC11F092E82}"/>
              </a:ext>
            </a:extLst>
          </p:cNvPr>
          <p:cNvSpPr/>
          <p:nvPr/>
        </p:nvSpPr>
        <p:spPr>
          <a:xfrm>
            <a:off x="191344" y="6169709"/>
            <a:ext cx="1209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Bekijk je deze slides in pdf? De </a:t>
            </a:r>
            <a:r>
              <a:rPr lang="nl-BE" dirty="0" err="1"/>
              <a:t>animated</a:t>
            </a:r>
            <a:r>
              <a:rPr lang="nl-BE" dirty="0"/>
              <a:t> </a:t>
            </a:r>
            <a:r>
              <a:rPr lang="nl-BE" dirty="0" err="1"/>
              <a:t>gifs</a:t>
            </a:r>
            <a:r>
              <a:rPr lang="nl-BE" dirty="0"/>
              <a:t> in deze en volgende slides kan je hier in beweging zien </a:t>
            </a:r>
            <a:r>
              <a:rPr lang="nl-BE" dirty="0">
                <a:hlinkClick r:id="rId3"/>
              </a:rPr>
              <a:t>https://tutorials.visualstudio.com/vs-get-started/debugging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7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678AC6-7493-4383-ACE8-05EBC4C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Math-bibliotheek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1E32B5-102A-4246-A4BA-D16AAC6F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9A74FC-7AC2-4144-8A4B-F64765A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EA0B0-0151-4FAB-B657-C6224C5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Debugger starten</a:t>
            </a:r>
          </a:p>
        </p:txBody>
      </p:sp>
      <p:pic>
        <p:nvPicPr>
          <p:cNvPr id="6" name="Tijdelijke aanduiding voor inhoud 5" descr="Afbeelding met schermafbeelding, monitor, telefoon, computer&#10;&#10;Automatisch gegenereerde beschrijving">
            <a:extLst>
              <a:ext uri="{FF2B5EF4-FFF2-40B4-BE49-F238E27FC236}">
                <a16:creationId xmlns:a16="http://schemas.microsoft.com/office/drawing/2014/main" id="{EDC7BEAD-043F-49B7-82DF-CB0BC71C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12776"/>
            <a:ext cx="9361040" cy="526558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3BD259-151B-48CE-9CB2-00B9933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752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F905-D01F-4607-B39A-68E5F7B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Watch (</a:t>
            </a:r>
            <a:r>
              <a:rPr lang="nl-BE" dirty="0" err="1"/>
              <a:t>autos</a:t>
            </a:r>
            <a:r>
              <a:rPr lang="nl-BE" dirty="0"/>
              <a:t>) venster observeren</a:t>
            </a:r>
          </a:p>
        </p:txBody>
      </p:sp>
      <p:pic>
        <p:nvPicPr>
          <p:cNvPr id="6" name="Tijdelijke aanduiding voor inhoud 5" descr="Afbeelding met schermafbeelding, monitor, zwart, scherm&#10;&#10;Automatisch gegenereerde beschrijving">
            <a:extLst>
              <a:ext uri="{FF2B5EF4-FFF2-40B4-BE49-F238E27FC236}">
                <a16:creationId xmlns:a16="http://schemas.microsoft.com/office/drawing/2014/main" id="{C4AF7B38-A232-47AC-B257-A87C2D30A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96" y="1412776"/>
            <a:ext cx="8136904" cy="555675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9D414-46F4-4281-A461-FAF0097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18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zwart, schermafbeelding, scherm, monitor&#10;&#10;Automatisch gegenereerde beschrijving">
            <a:extLst>
              <a:ext uri="{FF2B5EF4-FFF2-40B4-BE49-F238E27FC236}">
                <a16:creationId xmlns:a16="http://schemas.microsoft.com/office/drawing/2014/main" id="{EF6316A1-9C6A-4035-B9AC-DCBB2345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" y="2492896"/>
            <a:ext cx="6010319" cy="2371742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995F6BE-BF0F-45A6-A0E1-E8769C2F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016832"/>
            <a:ext cx="6514462" cy="40133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6C287-1C0A-4C66-B02B-0625335F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Doorheen code ‘steppen’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DF4A32-6DCD-4A7D-AAFC-32AB7461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236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993A6A86-1722-4A60-A73D-3D2BACF0A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52AFBD-7A2A-4CD8-9CA6-E0FE52A4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Wiskundige bibliotheek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>
                <a:latin typeface="Consolas" pitchFamily="49" charset="0"/>
                <a:cs typeface="Consolas" pitchFamily="49" charset="0"/>
              </a:rPr>
              <a:t>Math.Sqrt(…), Math.Pow(…), Math.Sin(…), etc etc</a:t>
            </a:r>
            <a:endParaRPr lang="nl-BE" sz="2400"/>
          </a:p>
          <a:p>
            <a:r>
              <a:rPr lang="nl-BE" sz="2400"/>
              <a:t>Lees de </a:t>
            </a:r>
            <a:r>
              <a:rPr lang="nl-BE" sz="2400">
                <a:hlinkClick r:id="rId2"/>
              </a:rPr>
              <a:t>online documentatie</a:t>
            </a:r>
            <a:r>
              <a:rPr lang="nl-BE" sz="2400"/>
              <a:t>!</a:t>
            </a:r>
          </a:p>
          <a:p>
            <a:r>
              <a:rPr lang="nl-BE" sz="2400"/>
              <a:t>Ook constanten PI en E zijn beschikbaar</a:t>
            </a:r>
            <a:endParaRPr lang="nl-NL" sz="240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47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57A056-3976-4546-A014-AB29CD538AA2}"/>
              </a:ext>
            </a:extLst>
          </p:cNvPr>
          <p:cNvSpPr/>
          <p:nvPr/>
        </p:nvSpPr>
        <p:spPr>
          <a:xfrm>
            <a:off x="407368" y="1484784"/>
            <a:ext cx="9361040" cy="52366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2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8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65AF6-199B-43D1-90B1-DAC8959E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Getallen tot een macht verheffen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3E995E-6208-439C-AAFC-4D4BA16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Slechte manier: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Goede manier: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32E3AB-7922-4CB5-AA49-90D6B1B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DC8F63-EB9E-42D3-A6CE-8D531E83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90"/>
          <a:stretch/>
        </p:blipFill>
        <p:spPr>
          <a:xfrm>
            <a:off x="2423592" y="2420888"/>
            <a:ext cx="7417327" cy="15104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CCAD8BA-CB60-429B-BFA3-CEEBDAE2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593074"/>
            <a:ext cx="7618033" cy="8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2B32D-5B41-4911-96AA-71291DFE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F5D569-CCD6-4091-8F9A-6AE45E56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93EDE8-E29A-4CD2-8A81-51B9AB14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82E93D-6375-418B-B6AC-C8B17DEC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8418184" cy="13255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1E69F0-A977-4C67-A1A3-BC8FF071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365104"/>
            <a:ext cx="5821916" cy="9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68BEB7-9FC4-403D-9A3B-BC65E7D3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Afronden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621984-69E5-4042-844A-E6FB2420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DE60CA-814E-437C-BA61-F0BE959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5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nl-BE" dirty="0"/>
              <a:t>Hoe afronden?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13319" name="Rectangle 3">
            <a:extLst>
              <a:ext uri="{FF2B5EF4-FFF2-40B4-BE49-F238E27FC236}">
                <a16:creationId xmlns:a16="http://schemas.microsoft.com/office/drawing/2014/main" id="{EECE85FE-D017-40AF-92CE-EAB503B0E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76664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8780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447</Words>
  <Application>Microsoft Office PowerPoint</Application>
  <PresentationFormat>Breedbeeld</PresentationFormat>
  <Paragraphs>104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Consolas</vt:lpstr>
      <vt:lpstr>Arial</vt:lpstr>
      <vt:lpstr>Courier New</vt:lpstr>
      <vt:lpstr>Calibri</vt:lpstr>
      <vt:lpstr>Calibri Light</vt:lpstr>
      <vt:lpstr>Kantoorthema</vt:lpstr>
      <vt:lpstr>Math skills</vt:lpstr>
      <vt:lpstr>Math-bibliotheek</vt:lpstr>
      <vt:lpstr>Wiskundige bibliotheek</vt:lpstr>
      <vt:lpstr>PowerPoint-presentatie</vt:lpstr>
      <vt:lpstr>PowerPoint-presentatie</vt:lpstr>
      <vt:lpstr>Getallen tot een macht verheffen</vt:lpstr>
      <vt:lpstr>Enkele voorbeelden</vt:lpstr>
      <vt:lpstr>Afronden</vt:lpstr>
      <vt:lpstr>Hoe afronden?</vt:lpstr>
      <vt:lpstr>Over afronden in .NET</vt:lpstr>
      <vt:lpstr>Math.Round</vt:lpstr>
      <vt:lpstr>Over afronden in .NET</vt:lpstr>
      <vt:lpstr>Over afronden in .NET</vt:lpstr>
      <vt:lpstr>Zonder banker’s rounding afronden</vt:lpstr>
      <vt:lpstr>Random</vt:lpstr>
      <vt:lpstr>3 willekeurige getallen maken</vt:lpstr>
      <vt:lpstr>Bereik aangeven</vt:lpstr>
      <vt:lpstr>Debugging</vt:lpstr>
      <vt:lpstr>Breakpoint zetten</vt:lpstr>
      <vt:lpstr>Debugger starten</vt:lpstr>
      <vt:lpstr>Watch (autos) venster observeren</vt:lpstr>
      <vt:lpstr>Doorheen code ‘steppen’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skills</dc:title>
  <dc:creator>Tim Dams</dc:creator>
  <cp:lastModifiedBy>Tim Dams</cp:lastModifiedBy>
  <cp:revision>2</cp:revision>
  <dcterms:created xsi:type="dcterms:W3CDTF">2019-10-07T13:21:48Z</dcterms:created>
  <dcterms:modified xsi:type="dcterms:W3CDTF">2019-10-07T13:27:59Z</dcterms:modified>
</cp:coreProperties>
</file>