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8"/>
  </p:notesMasterIdLst>
  <p:sldIdLst>
    <p:sldId id="296" r:id="rId2"/>
    <p:sldId id="302" r:id="rId3"/>
    <p:sldId id="299" r:id="rId4"/>
    <p:sldId id="280" r:id="rId5"/>
    <p:sldId id="297" r:id="rId6"/>
    <p:sldId id="272" r:id="rId7"/>
    <p:sldId id="271" r:id="rId8"/>
    <p:sldId id="273" r:id="rId9"/>
    <p:sldId id="275" r:id="rId10"/>
    <p:sldId id="274" r:id="rId11"/>
    <p:sldId id="276" r:id="rId12"/>
    <p:sldId id="277" r:id="rId13"/>
    <p:sldId id="278" r:id="rId14"/>
    <p:sldId id="279" r:id="rId15"/>
    <p:sldId id="281" r:id="rId16"/>
    <p:sldId id="318" r:id="rId17"/>
    <p:sldId id="282" r:id="rId18"/>
    <p:sldId id="283" r:id="rId19"/>
    <p:sldId id="284" r:id="rId20"/>
    <p:sldId id="285" r:id="rId21"/>
    <p:sldId id="286" r:id="rId22"/>
    <p:sldId id="325" r:id="rId23"/>
    <p:sldId id="287" r:id="rId24"/>
    <p:sldId id="317" r:id="rId25"/>
    <p:sldId id="288" r:id="rId26"/>
    <p:sldId id="300" r:id="rId27"/>
    <p:sldId id="301" r:id="rId28"/>
    <p:sldId id="293" r:id="rId29"/>
    <p:sldId id="294" r:id="rId30"/>
    <p:sldId id="295" r:id="rId31"/>
    <p:sldId id="262" r:id="rId32"/>
    <p:sldId id="263" r:id="rId33"/>
    <p:sldId id="303" r:id="rId34"/>
    <p:sldId id="264" r:id="rId35"/>
    <p:sldId id="304" r:id="rId36"/>
    <p:sldId id="265" r:id="rId37"/>
    <p:sldId id="305" r:id="rId38"/>
    <p:sldId id="306" r:id="rId39"/>
    <p:sldId id="266" r:id="rId40"/>
    <p:sldId id="267" r:id="rId41"/>
    <p:sldId id="269" r:id="rId42"/>
    <p:sldId id="307" r:id="rId43"/>
    <p:sldId id="308" r:id="rId44"/>
    <p:sldId id="309" r:id="rId45"/>
    <p:sldId id="310" r:id="rId46"/>
    <p:sldId id="319" r:id="rId47"/>
    <p:sldId id="322" r:id="rId48"/>
    <p:sldId id="320" r:id="rId49"/>
    <p:sldId id="321" r:id="rId50"/>
    <p:sldId id="323" r:id="rId51"/>
    <p:sldId id="324" r:id="rId52"/>
    <p:sldId id="313" r:id="rId53"/>
    <p:sldId id="312" r:id="rId54"/>
    <p:sldId id="314" r:id="rId55"/>
    <p:sldId id="315" r:id="rId56"/>
    <p:sldId id="316" r:id="rId57"/>
  </p:sldIdLst>
  <p:sldSz cx="12192000" cy="6858000"/>
  <p:notesSz cx="6858000" cy="9144000"/>
  <p:embeddedFontLst>
    <p:embeddedFont>
      <p:font typeface="Calibri" panose="020F0502020204030204" pitchFamily="34" charset="0"/>
      <p:regular r:id="rId59"/>
      <p:bold r:id="rId60"/>
      <p:italic r:id="rId61"/>
      <p:boldItalic r:id="rId62"/>
    </p:embeddedFont>
    <p:embeddedFont>
      <p:font typeface="Calibri Light" panose="020F0302020204030204" pitchFamily="34" charset="0"/>
      <p:regular r:id="rId63"/>
      <p:italic r:id="rId64"/>
    </p:embeddedFont>
    <p:embeddedFont>
      <p:font typeface="Consolas" panose="020B0609020204030204" pitchFamily="49" charset="0"/>
      <p:regular r:id="rId65"/>
      <p:bold r:id="rId66"/>
      <p:italic r:id="rId67"/>
      <p:boldItalic r:id="rId68"/>
    </p:embeddedFont>
    <p:embeddedFont>
      <p:font typeface="Segoe UI" panose="020B0502040204020203" pitchFamily="34" charset="0"/>
      <p:regular r:id="rId69"/>
      <p:bold r:id="rId70"/>
      <p:italic r:id="rId71"/>
      <p:boldItalic r:id="rId72"/>
    </p:embeddedFont>
  </p:embeddedFontLst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Stijl, gemiddeld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Stijl, licht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9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font" Target="fonts/font5.fntdata"/><Relationship Id="rId68" Type="http://schemas.openxmlformats.org/officeDocument/2006/relationships/font" Target="fonts/font10.fntdata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66" Type="http://schemas.openxmlformats.org/officeDocument/2006/relationships/font" Target="fonts/font8.fntdata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2.fntdata"/><Relationship Id="rId65" Type="http://schemas.openxmlformats.org/officeDocument/2006/relationships/font" Target="fonts/font7.fntdata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6.fntdata"/><Relationship Id="rId69" Type="http://schemas.openxmlformats.org/officeDocument/2006/relationships/font" Target="fonts/font11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14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1.fntdata"/><Relationship Id="rId67" Type="http://schemas.openxmlformats.org/officeDocument/2006/relationships/font" Target="fonts/font9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4.fntdata"/><Relationship Id="rId70" Type="http://schemas.openxmlformats.org/officeDocument/2006/relationships/font" Target="fonts/font12.fntdata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673B04-3F79-47DA-914F-C18B2E183B66}" type="doc">
      <dgm:prSet loTypeId="urn:microsoft.com/office/officeart/2005/8/layout/list1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73FA30D-2D30-447D-86C7-56F756D6C6E9}">
      <dgm:prSet/>
      <dgm:spPr/>
      <dgm:t>
        <a:bodyPr/>
        <a:lstStyle/>
        <a:p>
          <a:r>
            <a:rPr lang="en-US" b="1"/>
            <a:t>Definite loop</a:t>
          </a:r>
          <a:r>
            <a:rPr lang="en-US"/>
            <a:t> or </a:t>
          </a:r>
          <a:r>
            <a:rPr lang="en-US" b="1"/>
            <a:t>counted loop</a:t>
          </a:r>
          <a:endParaRPr lang="en-US"/>
        </a:p>
      </dgm:t>
    </dgm:pt>
    <dgm:pt modelId="{67647F1F-A3EC-4AC6-B8BE-97349ECA7FB5}" type="parTrans" cxnId="{B8E7CED5-CE60-4604-B58A-AFE5CCF465CC}">
      <dgm:prSet/>
      <dgm:spPr/>
      <dgm:t>
        <a:bodyPr/>
        <a:lstStyle/>
        <a:p>
          <a:endParaRPr lang="en-US"/>
        </a:p>
      </dgm:t>
    </dgm:pt>
    <dgm:pt modelId="{97364E60-E8F4-404F-8A61-2B04FC9367DE}" type="sibTrans" cxnId="{B8E7CED5-CE60-4604-B58A-AFE5CCF465CC}">
      <dgm:prSet/>
      <dgm:spPr/>
      <dgm:t>
        <a:bodyPr/>
        <a:lstStyle/>
        <a:p>
          <a:endParaRPr lang="en-US"/>
        </a:p>
      </dgm:t>
    </dgm:pt>
    <dgm:pt modelId="{241469CC-7E69-4369-9206-3FFA32D2BD4D}">
      <dgm:prSet/>
      <dgm:spPr/>
      <dgm:t>
        <a:bodyPr/>
        <a:lstStyle/>
        <a:p>
          <a:r>
            <a:rPr lang="en-US"/>
            <a:t>Loop waar het aantal ‘iteraties’ vooraf van is gekend</a:t>
          </a:r>
        </a:p>
      </dgm:t>
    </dgm:pt>
    <dgm:pt modelId="{B76F4DF7-CEA3-484C-8943-2FCA682E6D7A}" type="parTrans" cxnId="{5BA69EC4-28FE-45EA-8219-98196D6AEF83}">
      <dgm:prSet/>
      <dgm:spPr/>
      <dgm:t>
        <a:bodyPr/>
        <a:lstStyle/>
        <a:p>
          <a:endParaRPr lang="en-US"/>
        </a:p>
      </dgm:t>
    </dgm:pt>
    <dgm:pt modelId="{8BFAA582-53F5-4C09-A866-A348A15CE2A2}" type="sibTrans" cxnId="{5BA69EC4-28FE-45EA-8219-98196D6AEF83}">
      <dgm:prSet/>
      <dgm:spPr/>
      <dgm:t>
        <a:bodyPr/>
        <a:lstStyle/>
        <a:p>
          <a:endParaRPr lang="en-US"/>
        </a:p>
      </dgm:t>
    </dgm:pt>
    <dgm:pt modelId="{57DEC8B9-0602-45A9-B01C-21ABB9A30F56}">
      <dgm:prSet/>
      <dgm:spPr/>
      <dgm:t>
        <a:bodyPr/>
        <a:lstStyle/>
        <a:p>
          <a:r>
            <a:rPr lang="en-US" b="1" dirty="0"/>
            <a:t>Indefinite of sentinel loop</a:t>
          </a:r>
          <a:endParaRPr lang="en-US" dirty="0"/>
        </a:p>
      </dgm:t>
    </dgm:pt>
    <dgm:pt modelId="{D5AF68AD-F4DF-47C0-B2AE-A0825BB13D0F}" type="parTrans" cxnId="{7F07E3AE-FCA6-4BF4-8231-718A10BF95A7}">
      <dgm:prSet/>
      <dgm:spPr/>
      <dgm:t>
        <a:bodyPr/>
        <a:lstStyle/>
        <a:p>
          <a:endParaRPr lang="en-US"/>
        </a:p>
      </dgm:t>
    </dgm:pt>
    <dgm:pt modelId="{642EB0DF-9C2A-4A8E-8277-4EEB69641AB2}" type="sibTrans" cxnId="{7F07E3AE-FCA6-4BF4-8231-718A10BF95A7}">
      <dgm:prSet/>
      <dgm:spPr/>
      <dgm:t>
        <a:bodyPr/>
        <a:lstStyle/>
        <a:p>
          <a:endParaRPr lang="en-US"/>
        </a:p>
      </dgm:t>
    </dgm:pt>
    <dgm:pt modelId="{172983B5-4785-4818-B386-A13A2FAFE1AC}">
      <dgm:prSet/>
      <dgm:spPr/>
      <dgm:t>
        <a:bodyPr/>
        <a:lstStyle/>
        <a:p>
          <a:r>
            <a:rPr lang="en-US" dirty="0" err="1"/>
            <a:t>Waarde</a:t>
          </a:r>
          <a:r>
            <a:rPr lang="en-US" dirty="0"/>
            <a:t> van de </a:t>
          </a:r>
          <a:r>
            <a:rPr lang="en-US" dirty="0" err="1"/>
            <a:t>controlewaarde</a:t>
          </a:r>
          <a:r>
            <a:rPr lang="en-US" dirty="0"/>
            <a:t> </a:t>
          </a:r>
          <a:r>
            <a:rPr lang="en-US" dirty="0" err="1"/>
            <a:t>wordt</a:t>
          </a:r>
          <a:r>
            <a:rPr lang="en-US" dirty="0"/>
            <a:t> </a:t>
          </a:r>
          <a:r>
            <a:rPr lang="en-US" dirty="0" err="1"/>
            <a:t>niet</a:t>
          </a:r>
          <a:r>
            <a:rPr lang="en-US" dirty="0"/>
            <a:t> door </a:t>
          </a:r>
          <a:r>
            <a:rPr lang="en-US" dirty="0" err="1"/>
            <a:t>berekening</a:t>
          </a:r>
          <a:r>
            <a:rPr lang="en-US" dirty="0"/>
            <a:t> </a:t>
          </a:r>
          <a:r>
            <a:rPr lang="en-US" dirty="0" err="1"/>
            <a:t>aangepast</a:t>
          </a:r>
          <a:r>
            <a:rPr lang="en-US" dirty="0"/>
            <a:t> maar </a:t>
          </a:r>
          <a:r>
            <a:rPr lang="en-US" dirty="0" err="1"/>
            <a:t>bv</a:t>
          </a:r>
          <a:r>
            <a:rPr lang="en-US" dirty="0"/>
            <a:t> door </a:t>
          </a:r>
          <a:r>
            <a:rPr lang="en-US" dirty="0" err="1"/>
            <a:t>actie</a:t>
          </a:r>
          <a:r>
            <a:rPr lang="en-US" dirty="0"/>
            <a:t>/</a:t>
          </a:r>
          <a:r>
            <a:rPr lang="en-US" dirty="0" err="1"/>
            <a:t>invoer</a:t>
          </a:r>
          <a:r>
            <a:rPr lang="en-US" dirty="0"/>
            <a:t> van de </a:t>
          </a:r>
          <a:r>
            <a:rPr lang="en-US" dirty="0" err="1"/>
            <a:t>gebruiker</a:t>
          </a:r>
          <a:endParaRPr lang="en-US" dirty="0"/>
        </a:p>
      </dgm:t>
    </dgm:pt>
    <dgm:pt modelId="{5C801333-1E1C-4263-8F09-84A4AD1398FB}" type="parTrans" cxnId="{862435B6-6287-4372-844F-74793675B8E1}">
      <dgm:prSet/>
      <dgm:spPr/>
      <dgm:t>
        <a:bodyPr/>
        <a:lstStyle/>
        <a:p>
          <a:endParaRPr lang="en-US"/>
        </a:p>
      </dgm:t>
    </dgm:pt>
    <dgm:pt modelId="{1D3154AC-CF60-449B-B127-25BADBAD55AD}" type="sibTrans" cxnId="{862435B6-6287-4372-844F-74793675B8E1}">
      <dgm:prSet/>
      <dgm:spPr/>
      <dgm:t>
        <a:bodyPr/>
        <a:lstStyle/>
        <a:p>
          <a:endParaRPr lang="en-US"/>
        </a:p>
      </dgm:t>
    </dgm:pt>
    <dgm:pt modelId="{39EB6827-7730-4FAA-B116-573F846D7A30}">
      <dgm:prSet phldrT="[Tekst]"/>
      <dgm:spPr/>
      <dgm:t>
        <a:bodyPr/>
        <a:lstStyle/>
        <a:p>
          <a:r>
            <a:rPr lang="en-US" dirty="0" err="1"/>
            <a:t>Oneindige</a:t>
          </a:r>
          <a:r>
            <a:rPr lang="en-US" dirty="0"/>
            <a:t> loop</a:t>
          </a:r>
        </a:p>
      </dgm:t>
    </dgm:pt>
    <dgm:pt modelId="{64FBCC73-4D53-4F37-9476-59CCDF4A262C}" type="parTrans" cxnId="{1ED2F893-0A8A-4D73-A93C-FE6BBCE12CAB}">
      <dgm:prSet/>
      <dgm:spPr/>
      <dgm:t>
        <a:bodyPr/>
        <a:lstStyle/>
        <a:p>
          <a:endParaRPr lang="nl-BE"/>
        </a:p>
      </dgm:t>
    </dgm:pt>
    <dgm:pt modelId="{F18E946E-76BE-4723-B5DD-27AB1AA0E945}" type="sibTrans" cxnId="{1ED2F893-0A8A-4D73-A93C-FE6BBCE12CAB}">
      <dgm:prSet/>
      <dgm:spPr/>
      <dgm:t>
        <a:bodyPr/>
        <a:lstStyle/>
        <a:p>
          <a:endParaRPr lang="nl-BE"/>
        </a:p>
      </dgm:t>
    </dgm:pt>
    <dgm:pt modelId="{2D2358A3-834C-4688-857A-D449B020F006}">
      <dgm:prSet phldrT="[Tekst]"/>
      <dgm:spPr/>
      <dgm:t>
        <a:bodyPr/>
        <a:lstStyle/>
        <a:p>
          <a:r>
            <a:rPr lang="en-US" dirty="0" err="1"/>
            <a:t>Soms</a:t>
          </a:r>
          <a:r>
            <a:rPr lang="en-US" dirty="0"/>
            <a:t> </a:t>
          </a:r>
          <a:r>
            <a:rPr lang="en-US" dirty="0" err="1"/>
            <a:t>bewust</a:t>
          </a:r>
          <a:r>
            <a:rPr lang="en-US" dirty="0"/>
            <a:t>, </a:t>
          </a:r>
          <a:r>
            <a:rPr lang="en-US" dirty="0" err="1"/>
            <a:t>soms</a:t>
          </a:r>
          <a:r>
            <a:rPr lang="en-US" dirty="0"/>
            <a:t> </a:t>
          </a:r>
          <a:r>
            <a:rPr lang="en-US" dirty="0" err="1"/>
            <a:t>een</a:t>
          </a:r>
          <a:r>
            <a:rPr lang="en-US" dirty="0"/>
            <a:t> bug, </a:t>
          </a:r>
          <a:r>
            <a:rPr lang="en-US" dirty="0" err="1"/>
            <a:t>soms</a:t>
          </a:r>
          <a:r>
            <a:rPr lang="en-US" dirty="0"/>
            <a:t> het </a:t>
          </a:r>
          <a:r>
            <a:rPr lang="en-US" dirty="0" err="1"/>
            <a:t>einde</a:t>
          </a:r>
          <a:r>
            <a:rPr lang="en-US" dirty="0"/>
            <a:t> van de </a:t>
          </a:r>
          <a:r>
            <a:rPr lang="en-US" dirty="0" err="1"/>
            <a:t>wereld</a:t>
          </a:r>
          <a:r>
            <a:rPr lang="en-US" dirty="0"/>
            <a:t>.</a:t>
          </a:r>
        </a:p>
      </dgm:t>
    </dgm:pt>
    <dgm:pt modelId="{A82035C1-C7F0-49E1-9D45-8739B58491D8}" type="parTrans" cxnId="{809C4932-9737-4663-AEB4-5A1DC0C39278}">
      <dgm:prSet/>
      <dgm:spPr/>
      <dgm:t>
        <a:bodyPr/>
        <a:lstStyle/>
        <a:p>
          <a:endParaRPr lang="nl-BE"/>
        </a:p>
      </dgm:t>
    </dgm:pt>
    <dgm:pt modelId="{6308A5CB-7023-47E3-ADC0-94E249CDEFCA}" type="sibTrans" cxnId="{809C4932-9737-4663-AEB4-5A1DC0C39278}">
      <dgm:prSet/>
      <dgm:spPr/>
      <dgm:t>
        <a:bodyPr/>
        <a:lstStyle/>
        <a:p>
          <a:endParaRPr lang="nl-BE"/>
        </a:p>
      </dgm:t>
    </dgm:pt>
    <dgm:pt modelId="{2A5621D4-26BD-4981-ADA2-57601532F9EF}">
      <dgm:prSet/>
      <dgm:spPr/>
      <dgm:t>
        <a:bodyPr/>
        <a:lstStyle/>
        <a:p>
          <a:r>
            <a:rPr lang="en-US" b="1"/>
            <a:t>Empty body</a:t>
          </a:r>
          <a:endParaRPr lang="en-US" dirty="0"/>
        </a:p>
      </dgm:t>
    </dgm:pt>
    <dgm:pt modelId="{5F65F7E7-3EDB-4225-8643-131F2172EE01}" type="parTrans" cxnId="{3194B0B8-4059-4EC3-9F04-E2D62C888311}">
      <dgm:prSet/>
      <dgm:spPr/>
      <dgm:t>
        <a:bodyPr/>
        <a:lstStyle/>
        <a:p>
          <a:endParaRPr lang="nl-BE"/>
        </a:p>
      </dgm:t>
    </dgm:pt>
    <dgm:pt modelId="{0D898A64-6529-448B-9D25-80D3AEA1128D}" type="sibTrans" cxnId="{3194B0B8-4059-4EC3-9F04-E2D62C888311}">
      <dgm:prSet/>
      <dgm:spPr/>
      <dgm:t>
        <a:bodyPr/>
        <a:lstStyle/>
        <a:p>
          <a:endParaRPr lang="nl-BE"/>
        </a:p>
      </dgm:t>
    </dgm:pt>
    <dgm:pt modelId="{FD2B4ADB-151A-41B5-953D-1611EA3C6AB3}">
      <dgm:prSet/>
      <dgm:spPr/>
      <dgm:t>
        <a:bodyPr/>
        <a:lstStyle/>
        <a:p>
          <a:r>
            <a:rPr lang="en-US" dirty="0" err="1"/>
            <a:t>Codeblock</a:t>
          </a:r>
          <a:r>
            <a:rPr lang="en-US" dirty="0"/>
            <a:t> </a:t>
          </a:r>
          <a:r>
            <a:rPr lang="en-US" dirty="0" err="1"/>
            <a:t>zonder</a:t>
          </a:r>
          <a:r>
            <a:rPr lang="en-US" dirty="0"/>
            <a:t> code in (</a:t>
          </a:r>
          <a:r>
            <a:rPr lang="en-US" dirty="0" err="1"/>
            <a:t>enkel</a:t>
          </a:r>
          <a:r>
            <a:rPr lang="en-US" dirty="0"/>
            <a:t> </a:t>
          </a:r>
          <a:r>
            <a:rPr lang="en-US" dirty="0" err="1"/>
            <a:t>accoladepaar</a:t>
          </a:r>
          <a:r>
            <a:rPr lang="en-US" dirty="0"/>
            <a:t>)…useless</a:t>
          </a:r>
        </a:p>
      </dgm:t>
    </dgm:pt>
    <dgm:pt modelId="{13DC7C12-C47E-4C7C-A7AD-C4BC739A8E50}" type="parTrans" cxnId="{99833685-5A1D-47CA-84D0-EA03121122ED}">
      <dgm:prSet/>
      <dgm:spPr/>
      <dgm:t>
        <a:bodyPr/>
        <a:lstStyle/>
        <a:p>
          <a:endParaRPr lang="nl-BE"/>
        </a:p>
      </dgm:t>
    </dgm:pt>
    <dgm:pt modelId="{98E9EB0A-1B92-4230-8CCC-56D44EE1F64D}" type="sibTrans" cxnId="{99833685-5A1D-47CA-84D0-EA03121122ED}">
      <dgm:prSet/>
      <dgm:spPr/>
      <dgm:t>
        <a:bodyPr/>
        <a:lstStyle/>
        <a:p>
          <a:endParaRPr lang="nl-BE"/>
        </a:p>
      </dgm:t>
    </dgm:pt>
    <dgm:pt modelId="{1C9B3F9B-03C8-4D2F-A4F6-2A7311BD956B}" type="pres">
      <dgm:prSet presAssocID="{C7673B04-3F79-47DA-914F-C18B2E183B66}" presName="linear" presStyleCnt="0">
        <dgm:presLayoutVars>
          <dgm:dir/>
          <dgm:animLvl val="lvl"/>
          <dgm:resizeHandles val="exact"/>
        </dgm:presLayoutVars>
      </dgm:prSet>
      <dgm:spPr/>
    </dgm:pt>
    <dgm:pt modelId="{6B52A5F0-C14D-491B-8CC9-6DA744B750CB}" type="pres">
      <dgm:prSet presAssocID="{473FA30D-2D30-447D-86C7-56F756D6C6E9}" presName="parentLin" presStyleCnt="0"/>
      <dgm:spPr/>
    </dgm:pt>
    <dgm:pt modelId="{E80CF6A5-1C3C-4FC1-9E30-288F5E9A8341}" type="pres">
      <dgm:prSet presAssocID="{473FA30D-2D30-447D-86C7-56F756D6C6E9}" presName="parentLeftMargin" presStyleLbl="node1" presStyleIdx="0" presStyleCnt="4"/>
      <dgm:spPr/>
    </dgm:pt>
    <dgm:pt modelId="{FEAEB8D9-139B-4536-809A-F93E76320FBD}" type="pres">
      <dgm:prSet presAssocID="{473FA30D-2D30-447D-86C7-56F756D6C6E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A3253FF-607E-4054-9065-DBAE97B77748}" type="pres">
      <dgm:prSet presAssocID="{473FA30D-2D30-447D-86C7-56F756D6C6E9}" presName="negativeSpace" presStyleCnt="0"/>
      <dgm:spPr/>
    </dgm:pt>
    <dgm:pt modelId="{80E5BFAE-B215-41BB-A2F9-EA1DDB5E2182}" type="pres">
      <dgm:prSet presAssocID="{473FA30D-2D30-447D-86C7-56F756D6C6E9}" presName="childText" presStyleLbl="conFgAcc1" presStyleIdx="0" presStyleCnt="4">
        <dgm:presLayoutVars>
          <dgm:bulletEnabled val="1"/>
        </dgm:presLayoutVars>
      </dgm:prSet>
      <dgm:spPr/>
    </dgm:pt>
    <dgm:pt modelId="{BD414ADF-8C75-4BF1-A7ED-15827FE4FDF9}" type="pres">
      <dgm:prSet presAssocID="{97364E60-E8F4-404F-8A61-2B04FC9367DE}" presName="spaceBetweenRectangles" presStyleCnt="0"/>
      <dgm:spPr/>
    </dgm:pt>
    <dgm:pt modelId="{ADD9A78D-E4BC-40C0-A4D9-020A1C378CA7}" type="pres">
      <dgm:prSet presAssocID="{57DEC8B9-0602-45A9-B01C-21ABB9A30F56}" presName="parentLin" presStyleCnt="0"/>
      <dgm:spPr/>
    </dgm:pt>
    <dgm:pt modelId="{13851504-D621-49B1-B544-B74C9FBB85B6}" type="pres">
      <dgm:prSet presAssocID="{57DEC8B9-0602-45A9-B01C-21ABB9A30F56}" presName="parentLeftMargin" presStyleLbl="node1" presStyleIdx="0" presStyleCnt="4"/>
      <dgm:spPr/>
    </dgm:pt>
    <dgm:pt modelId="{0F086A68-B14F-4F86-89EB-08881B288385}" type="pres">
      <dgm:prSet presAssocID="{57DEC8B9-0602-45A9-B01C-21ABB9A30F5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A938353-2014-43E4-B071-80746A1C6C9E}" type="pres">
      <dgm:prSet presAssocID="{57DEC8B9-0602-45A9-B01C-21ABB9A30F56}" presName="negativeSpace" presStyleCnt="0"/>
      <dgm:spPr/>
    </dgm:pt>
    <dgm:pt modelId="{8F5EBE62-FD29-4C18-A3D9-EEB8A57D24D3}" type="pres">
      <dgm:prSet presAssocID="{57DEC8B9-0602-45A9-B01C-21ABB9A30F56}" presName="childText" presStyleLbl="conFgAcc1" presStyleIdx="1" presStyleCnt="4">
        <dgm:presLayoutVars>
          <dgm:bulletEnabled val="1"/>
        </dgm:presLayoutVars>
      </dgm:prSet>
      <dgm:spPr/>
    </dgm:pt>
    <dgm:pt modelId="{D7F8CA6F-3FAB-4D18-9994-6B36B15774D4}" type="pres">
      <dgm:prSet presAssocID="{642EB0DF-9C2A-4A8E-8277-4EEB69641AB2}" presName="spaceBetweenRectangles" presStyleCnt="0"/>
      <dgm:spPr/>
    </dgm:pt>
    <dgm:pt modelId="{323DF2B0-1854-4E42-AC74-DC7736B70EA1}" type="pres">
      <dgm:prSet presAssocID="{39EB6827-7730-4FAA-B116-573F846D7A30}" presName="parentLin" presStyleCnt="0"/>
      <dgm:spPr/>
    </dgm:pt>
    <dgm:pt modelId="{0DAB2C2B-8A23-430F-B95F-D7C40376DB5F}" type="pres">
      <dgm:prSet presAssocID="{39EB6827-7730-4FAA-B116-573F846D7A30}" presName="parentLeftMargin" presStyleLbl="node1" presStyleIdx="1" presStyleCnt="4"/>
      <dgm:spPr/>
    </dgm:pt>
    <dgm:pt modelId="{9F2C3526-A068-4BA1-9BB8-C64A7CD6456B}" type="pres">
      <dgm:prSet presAssocID="{39EB6827-7730-4FAA-B116-573F846D7A3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4864F00-9087-4169-874C-5928B411529E}" type="pres">
      <dgm:prSet presAssocID="{39EB6827-7730-4FAA-B116-573F846D7A30}" presName="negativeSpace" presStyleCnt="0"/>
      <dgm:spPr/>
    </dgm:pt>
    <dgm:pt modelId="{7E954C04-CF25-4509-9B1B-5E7D849B8D7E}" type="pres">
      <dgm:prSet presAssocID="{39EB6827-7730-4FAA-B116-573F846D7A30}" presName="childText" presStyleLbl="conFgAcc1" presStyleIdx="2" presStyleCnt="4">
        <dgm:presLayoutVars>
          <dgm:bulletEnabled val="1"/>
        </dgm:presLayoutVars>
      </dgm:prSet>
      <dgm:spPr/>
    </dgm:pt>
    <dgm:pt modelId="{F7CEEA6D-9EF8-44F3-B947-C786A2D7CFA6}" type="pres">
      <dgm:prSet presAssocID="{F18E946E-76BE-4723-B5DD-27AB1AA0E945}" presName="spaceBetweenRectangles" presStyleCnt="0"/>
      <dgm:spPr/>
    </dgm:pt>
    <dgm:pt modelId="{0D42FC76-B184-470E-B546-8DDFB1EF7F4F}" type="pres">
      <dgm:prSet presAssocID="{2A5621D4-26BD-4981-ADA2-57601532F9EF}" presName="parentLin" presStyleCnt="0"/>
      <dgm:spPr/>
    </dgm:pt>
    <dgm:pt modelId="{6F69E24C-588F-4093-A2AC-D5EBCDE3571B}" type="pres">
      <dgm:prSet presAssocID="{2A5621D4-26BD-4981-ADA2-57601532F9EF}" presName="parentLeftMargin" presStyleLbl="node1" presStyleIdx="2" presStyleCnt="4"/>
      <dgm:spPr/>
    </dgm:pt>
    <dgm:pt modelId="{14DE3F8D-B43A-47BE-A69D-432B2FC11275}" type="pres">
      <dgm:prSet presAssocID="{2A5621D4-26BD-4981-ADA2-57601532F9EF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F57B16FB-2B36-424D-BE31-F20572DC5A51}" type="pres">
      <dgm:prSet presAssocID="{2A5621D4-26BD-4981-ADA2-57601532F9EF}" presName="negativeSpace" presStyleCnt="0"/>
      <dgm:spPr/>
    </dgm:pt>
    <dgm:pt modelId="{FCEE726C-E3DC-414F-A803-424513196B6B}" type="pres">
      <dgm:prSet presAssocID="{2A5621D4-26BD-4981-ADA2-57601532F9EF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0A2B9323-99CF-4ABF-8B01-BCEA9AFA83BC}" type="presOf" srcId="{57DEC8B9-0602-45A9-B01C-21ABB9A30F56}" destId="{0F086A68-B14F-4F86-89EB-08881B288385}" srcOrd="1" destOrd="0" presId="urn:microsoft.com/office/officeart/2005/8/layout/list1"/>
    <dgm:cxn modelId="{809C4932-9737-4663-AEB4-5A1DC0C39278}" srcId="{39EB6827-7730-4FAA-B116-573F846D7A30}" destId="{2D2358A3-834C-4688-857A-D449B020F006}" srcOrd="0" destOrd="0" parTransId="{A82035C1-C7F0-49E1-9D45-8739B58491D8}" sibTransId="{6308A5CB-7023-47E3-ADC0-94E249CDEFCA}"/>
    <dgm:cxn modelId="{1F56485B-1BF2-4269-BFF6-371BED2E33FB}" type="presOf" srcId="{241469CC-7E69-4369-9206-3FFA32D2BD4D}" destId="{80E5BFAE-B215-41BB-A2F9-EA1DDB5E2182}" srcOrd="0" destOrd="0" presId="urn:microsoft.com/office/officeart/2005/8/layout/list1"/>
    <dgm:cxn modelId="{D2FDD35D-8308-4781-9518-F1885C44F875}" type="presOf" srcId="{FD2B4ADB-151A-41B5-953D-1611EA3C6AB3}" destId="{FCEE726C-E3DC-414F-A803-424513196B6B}" srcOrd="0" destOrd="0" presId="urn:microsoft.com/office/officeart/2005/8/layout/list1"/>
    <dgm:cxn modelId="{752BDE61-09B9-46D3-86A7-D329EE5AE23E}" type="presOf" srcId="{473FA30D-2D30-447D-86C7-56F756D6C6E9}" destId="{E80CF6A5-1C3C-4FC1-9E30-288F5E9A8341}" srcOrd="0" destOrd="0" presId="urn:microsoft.com/office/officeart/2005/8/layout/list1"/>
    <dgm:cxn modelId="{BEA2B144-E1BA-400B-9531-E1DBBB4E8DE7}" type="presOf" srcId="{39EB6827-7730-4FAA-B116-573F846D7A30}" destId="{0DAB2C2B-8A23-430F-B95F-D7C40376DB5F}" srcOrd="0" destOrd="0" presId="urn:microsoft.com/office/officeart/2005/8/layout/list1"/>
    <dgm:cxn modelId="{1394C545-80F7-4ECA-BAC1-C80B01B411E5}" type="presOf" srcId="{473FA30D-2D30-447D-86C7-56F756D6C6E9}" destId="{FEAEB8D9-139B-4536-809A-F93E76320FBD}" srcOrd="1" destOrd="0" presId="urn:microsoft.com/office/officeart/2005/8/layout/list1"/>
    <dgm:cxn modelId="{99833685-5A1D-47CA-84D0-EA03121122ED}" srcId="{2A5621D4-26BD-4981-ADA2-57601532F9EF}" destId="{FD2B4ADB-151A-41B5-953D-1611EA3C6AB3}" srcOrd="0" destOrd="0" parTransId="{13DC7C12-C47E-4C7C-A7AD-C4BC739A8E50}" sibTransId="{98E9EB0A-1B92-4230-8CCC-56D44EE1F64D}"/>
    <dgm:cxn modelId="{CF7EBB89-8012-44E6-9300-7AD40CF6C3F4}" type="presOf" srcId="{C7673B04-3F79-47DA-914F-C18B2E183B66}" destId="{1C9B3F9B-03C8-4D2F-A4F6-2A7311BD956B}" srcOrd="0" destOrd="0" presId="urn:microsoft.com/office/officeart/2005/8/layout/list1"/>
    <dgm:cxn modelId="{27AA568D-447E-426F-BDC5-0A7999A8C680}" type="presOf" srcId="{172983B5-4785-4818-B386-A13A2FAFE1AC}" destId="{8F5EBE62-FD29-4C18-A3D9-EEB8A57D24D3}" srcOrd="0" destOrd="0" presId="urn:microsoft.com/office/officeart/2005/8/layout/list1"/>
    <dgm:cxn modelId="{1ED2F893-0A8A-4D73-A93C-FE6BBCE12CAB}" srcId="{C7673B04-3F79-47DA-914F-C18B2E183B66}" destId="{39EB6827-7730-4FAA-B116-573F846D7A30}" srcOrd="2" destOrd="0" parTransId="{64FBCC73-4D53-4F37-9476-59CCDF4A262C}" sibTransId="{F18E946E-76BE-4723-B5DD-27AB1AA0E945}"/>
    <dgm:cxn modelId="{4DBC7EAD-CABD-4C84-84E1-28446CD6F436}" type="presOf" srcId="{2A5621D4-26BD-4981-ADA2-57601532F9EF}" destId="{6F69E24C-588F-4093-A2AC-D5EBCDE3571B}" srcOrd="0" destOrd="0" presId="urn:microsoft.com/office/officeart/2005/8/layout/list1"/>
    <dgm:cxn modelId="{7F07E3AE-FCA6-4BF4-8231-718A10BF95A7}" srcId="{C7673B04-3F79-47DA-914F-C18B2E183B66}" destId="{57DEC8B9-0602-45A9-B01C-21ABB9A30F56}" srcOrd="1" destOrd="0" parTransId="{D5AF68AD-F4DF-47C0-B2AE-A0825BB13D0F}" sibTransId="{642EB0DF-9C2A-4A8E-8277-4EEB69641AB2}"/>
    <dgm:cxn modelId="{862435B6-6287-4372-844F-74793675B8E1}" srcId="{57DEC8B9-0602-45A9-B01C-21ABB9A30F56}" destId="{172983B5-4785-4818-B386-A13A2FAFE1AC}" srcOrd="0" destOrd="0" parTransId="{5C801333-1E1C-4263-8F09-84A4AD1398FB}" sibTransId="{1D3154AC-CF60-449B-B127-25BADBAD55AD}"/>
    <dgm:cxn modelId="{3194B0B8-4059-4EC3-9F04-E2D62C888311}" srcId="{C7673B04-3F79-47DA-914F-C18B2E183B66}" destId="{2A5621D4-26BD-4981-ADA2-57601532F9EF}" srcOrd="3" destOrd="0" parTransId="{5F65F7E7-3EDB-4225-8643-131F2172EE01}" sibTransId="{0D898A64-6529-448B-9D25-80D3AEA1128D}"/>
    <dgm:cxn modelId="{5BA69EC4-28FE-45EA-8219-98196D6AEF83}" srcId="{473FA30D-2D30-447D-86C7-56F756D6C6E9}" destId="{241469CC-7E69-4369-9206-3FFA32D2BD4D}" srcOrd="0" destOrd="0" parTransId="{B76F4DF7-CEA3-484C-8943-2FCA682E6D7A}" sibTransId="{8BFAA582-53F5-4C09-A866-A348A15CE2A2}"/>
    <dgm:cxn modelId="{7150C9D2-7BA4-4277-97F9-31DE2FA76878}" type="presOf" srcId="{2D2358A3-834C-4688-857A-D449B020F006}" destId="{7E954C04-CF25-4509-9B1B-5E7D849B8D7E}" srcOrd="0" destOrd="0" presId="urn:microsoft.com/office/officeart/2005/8/layout/list1"/>
    <dgm:cxn modelId="{B8E7CED5-CE60-4604-B58A-AFE5CCF465CC}" srcId="{C7673B04-3F79-47DA-914F-C18B2E183B66}" destId="{473FA30D-2D30-447D-86C7-56F756D6C6E9}" srcOrd="0" destOrd="0" parTransId="{67647F1F-A3EC-4AC6-B8BE-97349ECA7FB5}" sibTransId="{97364E60-E8F4-404F-8A61-2B04FC9367DE}"/>
    <dgm:cxn modelId="{0B00B8DC-656E-481C-96AC-B003D5039122}" type="presOf" srcId="{2A5621D4-26BD-4981-ADA2-57601532F9EF}" destId="{14DE3F8D-B43A-47BE-A69D-432B2FC11275}" srcOrd="1" destOrd="0" presId="urn:microsoft.com/office/officeart/2005/8/layout/list1"/>
    <dgm:cxn modelId="{671443DE-8249-4D5C-AF43-BA0049810495}" type="presOf" srcId="{57DEC8B9-0602-45A9-B01C-21ABB9A30F56}" destId="{13851504-D621-49B1-B544-B74C9FBB85B6}" srcOrd="0" destOrd="0" presId="urn:microsoft.com/office/officeart/2005/8/layout/list1"/>
    <dgm:cxn modelId="{3E4595E7-6667-40AD-B987-0681117149C9}" type="presOf" srcId="{39EB6827-7730-4FAA-B116-573F846D7A30}" destId="{9F2C3526-A068-4BA1-9BB8-C64A7CD6456B}" srcOrd="1" destOrd="0" presId="urn:microsoft.com/office/officeart/2005/8/layout/list1"/>
    <dgm:cxn modelId="{B1DE92D6-F3DC-4643-A101-A4476A957904}" type="presParOf" srcId="{1C9B3F9B-03C8-4D2F-A4F6-2A7311BD956B}" destId="{6B52A5F0-C14D-491B-8CC9-6DA744B750CB}" srcOrd="0" destOrd="0" presId="urn:microsoft.com/office/officeart/2005/8/layout/list1"/>
    <dgm:cxn modelId="{27C3530A-841F-4A40-B08B-8F339F2590B6}" type="presParOf" srcId="{6B52A5F0-C14D-491B-8CC9-6DA744B750CB}" destId="{E80CF6A5-1C3C-4FC1-9E30-288F5E9A8341}" srcOrd="0" destOrd="0" presId="urn:microsoft.com/office/officeart/2005/8/layout/list1"/>
    <dgm:cxn modelId="{16200ED2-0C44-421A-9F90-8FD1EEE275BD}" type="presParOf" srcId="{6B52A5F0-C14D-491B-8CC9-6DA744B750CB}" destId="{FEAEB8D9-139B-4536-809A-F93E76320FBD}" srcOrd="1" destOrd="0" presId="urn:microsoft.com/office/officeart/2005/8/layout/list1"/>
    <dgm:cxn modelId="{515EAF56-EA4C-4B3E-9DBC-B1724E238AED}" type="presParOf" srcId="{1C9B3F9B-03C8-4D2F-A4F6-2A7311BD956B}" destId="{4A3253FF-607E-4054-9065-DBAE97B77748}" srcOrd="1" destOrd="0" presId="urn:microsoft.com/office/officeart/2005/8/layout/list1"/>
    <dgm:cxn modelId="{9CBB00F5-FD87-4702-8849-ADC6D2C4DAF9}" type="presParOf" srcId="{1C9B3F9B-03C8-4D2F-A4F6-2A7311BD956B}" destId="{80E5BFAE-B215-41BB-A2F9-EA1DDB5E2182}" srcOrd="2" destOrd="0" presId="urn:microsoft.com/office/officeart/2005/8/layout/list1"/>
    <dgm:cxn modelId="{BE536F82-AC81-4F72-9DFA-0334FEE311F3}" type="presParOf" srcId="{1C9B3F9B-03C8-4D2F-A4F6-2A7311BD956B}" destId="{BD414ADF-8C75-4BF1-A7ED-15827FE4FDF9}" srcOrd="3" destOrd="0" presId="urn:microsoft.com/office/officeart/2005/8/layout/list1"/>
    <dgm:cxn modelId="{436A6F27-A3BC-4549-B571-377DD8875207}" type="presParOf" srcId="{1C9B3F9B-03C8-4D2F-A4F6-2A7311BD956B}" destId="{ADD9A78D-E4BC-40C0-A4D9-020A1C378CA7}" srcOrd="4" destOrd="0" presId="urn:microsoft.com/office/officeart/2005/8/layout/list1"/>
    <dgm:cxn modelId="{2DE7A272-B9A2-4A33-AC26-12CE13C6CBDE}" type="presParOf" srcId="{ADD9A78D-E4BC-40C0-A4D9-020A1C378CA7}" destId="{13851504-D621-49B1-B544-B74C9FBB85B6}" srcOrd="0" destOrd="0" presId="urn:microsoft.com/office/officeart/2005/8/layout/list1"/>
    <dgm:cxn modelId="{1E110CB7-5CB8-4F73-B147-F4EC0AD5340D}" type="presParOf" srcId="{ADD9A78D-E4BC-40C0-A4D9-020A1C378CA7}" destId="{0F086A68-B14F-4F86-89EB-08881B288385}" srcOrd="1" destOrd="0" presId="urn:microsoft.com/office/officeart/2005/8/layout/list1"/>
    <dgm:cxn modelId="{7594A530-04CF-4C88-BE40-CBAA6FCD8890}" type="presParOf" srcId="{1C9B3F9B-03C8-4D2F-A4F6-2A7311BD956B}" destId="{9A938353-2014-43E4-B071-80746A1C6C9E}" srcOrd="5" destOrd="0" presId="urn:microsoft.com/office/officeart/2005/8/layout/list1"/>
    <dgm:cxn modelId="{BD4DD9AF-9B3A-4148-BC5E-0917F35D8ED1}" type="presParOf" srcId="{1C9B3F9B-03C8-4D2F-A4F6-2A7311BD956B}" destId="{8F5EBE62-FD29-4C18-A3D9-EEB8A57D24D3}" srcOrd="6" destOrd="0" presId="urn:microsoft.com/office/officeart/2005/8/layout/list1"/>
    <dgm:cxn modelId="{5A800862-E6FC-4377-B85D-1C0D1EAB72B0}" type="presParOf" srcId="{1C9B3F9B-03C8-4D2F-A4F6-2A7311BD956B}" destId="{D7F8CA6F-3FAB-4D18-9994-6B36B15774D4}" srcOrd="7" destOrd="0" presId="urn:microsoft.com/office/officeart/2005/8/layout/list1"/>
    <dgm:cxn modelId="{B6551C80-502B-4BE4-BEAF-6FB51B3A016F}" type="presParOf" srcId="{1C9B3F9B-03C8-4D2F-A4F6-2A7311BD956B}" destId="{323DF2B0-1854-4E42-AC74-DC7736B70EA1}" srcOrd="8" destOrd="0" presId="urn:microsoft.com/office/officeart/2005/8/layout/list1"/>
    <dgm:cxn modelId="{DFCA83F9-09FD-4DE2-9F06-7342E8CC30A4}" type="presParOf" srcId="{323DF2B0-1854-4E42-AC74-DC7736B70EA1}" destId="{0DAB2C2B-8A23-430F-B95F-D7C40376DB5F}" srcOrd="0" destOrd="0" presId="urn:microsoft.com/office/officeart/2005/8/layout/list1"/>
    <dgm:cxn modelId="{411EED83-0DE2-47DA-923C-1A81BD8D8D70}" type="presParOf" srcId="{323DF2B0-1854-4E42-AC74-DC7736B70EA1}" destId="{9F2C3526-A068-4BA1-9BB8-C64A7CD6456B}" srcOrd="1" destOrd="0" presId="urn:microsoft.com/office/officeart/2005/8/layout/list1"/>
    <dgm:cxn modelId="{C782CF74-97E4-4DC1-BBE7-A8A5F4487304}" type="presParOf" srcId="{1C9B3F9B-03C8-4D2F-A4F6-2A7311BD956B}" destId="{44864F00-9087-4169-874C-5928B411529E}" srcOrd="9" destOrd="0" presId="urn:microsoft.com/office/officeart/2005/8/layout/list1"/>
    <dgm:cxn modelId="{55FFE055-0488-48B2-959F-E910F7B00BB4}" type="presParOf" srcId="{1C9B3F9B-03C8-4D2F-A4F6-2A7311BD956B}" destId="{7E954C04-CF25-4509-9B1B-5E7D849B8D7E}" srcOrd="10" destOrd="0" presId="urn:microsoft.com/office/officeart/2005/8/layout/list1"/>
    <dgm:cxn modelId="{484D2CAA-639C-4FA5-8C09-640A3A659A89}" type="presParOf" srcId="{1C9B3F9B-03C8-4D2F-A4F6-2A7311BD956B}" destId="{F7CEEA6D-9EF8-44F3-B947-C786A2D7CFA6}" srcOrd="11" destOrd="0" presId="urn:microsoft.com/office/officeart/2005/8/layout/list1"/>
    <dgm:cxn modelId="{CDD1A981-79C2-4C2A-8A56-9F8364096181}" type="presParOf" srcId="{1C9B3F9B-03C8-4D2F-A4F6-2A7311BD956B}" destId="{0D42FC76-B184-470E-B546-8DDFB1EF7F4F}" srcOrd="12" destOrd="0" presId="urn:microsoft.com/office/officeart/2005/8/layout/list1"/>
    <dgm:cxn modelId="{35B386A7-E1B5-4556-B909-3951050F40FD}" type="presParOf" srcId="{0D42FC76-B184-470E-B546-8DDFB1EF7F4F}" destId="{6F69E24C-588F-4093-A2AC-D5EBCDE3571B}" srcOrd="0" destOrd="0" presId="urn:microsoft.com/office/officeart/2005/8/layout/list1"/>
    <dgm:cxn modelId="{EB9BA536-7E6F-4729-9FA4-0BB6B561D15D}" type="presParOf" srcId="{0D42FC76-B184-470E-B546-8DDFB1EF7F4F}" destId="{14DE3F8D-B43A-47BE-A69D-432B2FC11275}" srcOrd="1" destOrd="0" presId="urn:microsoft.com/office/officeart/2005/8/layout/list1"/>
    <dgm:cxn modelId="{47316F78-57BB-4011-9F6E-F5CEDB02C7A8}" type="presParOf" srcId="{1C9B3F9B-03C8-4D2F-A4F6-2A7311BD956B}" destId="{F57B16FB-2B36-424D-BE31-F20572DC5A51}" srcOrd="13" destOrd="0" presId="urn:microsoft.com/office/officeart/2005/8/layout/list1"/>
    <dgm:cxn modelId="{1C1E6864-8C04-40AB-A0F3-696281EB15A5}" type="presParOf" srcId="{1C9B3F9B-03C8-4D2F-A4F6-2A7311BD956B}" destId="{FCEE726C-E3DC-414F-A803-424513196B6B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19EBE65-315C-43EC-9983-759482C8555D}" type="doc">
      <dgm:prSet loTypeId="urn:microsoft.com/office/officeart/2018/5/layout/CenteredIconLabelDescription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9CCFF75-A540-4F3B-809B-60ADDF1BB777}">
      <dgm:prSet/>
      <dgm:spPr/>
      <dgm:t>
        <a:bodyPr/>
        <a:lstStyle/>
        <a:p>
          <a:pPr>
            <a:defRPr b="1"/>
          </a:pPr>
          <a:r>
            <a:rPr lang="en-US" b="1"/>
            <a:t>Loop</a:t>
          </a:r>
          <a:endParaRPr lang="en-US"/>
        </a:p>
      </dgm:t>
    </dgm:pt>
    <dgm:pt modelId="{7048BD49-89AF-48F8-A9BC-DF844D114D26}" type="parTrans" cxnId="{B83B8F09-833F-4BCB-882D-F433DE19FF06}">
      <dgm:prSet/>
      <dgm:spPr/>
      <dgm:t>
        <a:bodyPr/>
        <a:lstStyle/>
        <a:p>
          <a:endParaRPr lang="en-US"/>
        </a:p>
      </dgm:t>
    </dgm:pt>
    <dgm:pt modelId="{5651ADE9-ECCA-47F8-958E-0545F9F2DA5F}" type="sibTrans" cxnId="{B83B8F09-833F-4BCB-882D-F433DE19FF06}">
      <dgm:prSet/>
      <dgm:spPr/>
      <dgm:t>
        <a:bodyPr/>
        <a:lstStyle/>
        <a:p>
          <a:endParaRPr lang="en-US"/>
        </a:p>
      </dgm:t>
    </dgm:pt>
    <dgm:pt modelId="{53A7CBA0-1432-4422-B2C1-CBEA1537CDAE}">
      <dgm:prSet/>
      <dgm:spPr/>
      <dgm:t>
        <a:bodyPr/>
        <a:lstStyle/>
        <a:p>
          <a:r>
            <a:rPr lang="en-US"/>
            <a:t>Structuur die het toelaat om een code block herhaaldelijk uit te voeren</a:t>
          </a:r>
        </a:p>
      </dgm:t>
    </dgm:pt>
    <dgm:pt modelId="{87F0A844-B9DD-4C92-B0D1-AA91B3658172}" type="parTrans" cxnId="{68096DC6-C6E4-434D-8FDF-2E0C01650D91}">
      <dgm:prSet/>
      <dgm:spPr/>
      <dgm:t>
        <a:bodyPr/>
        <a:lstStyle/>
        <a:p>
          <a:endParaRPr lang="en-US"/>
        </a:p>
      </dgm:t>
    </dgm:pt>
    <dgm:pt modelId="{BF0B009E-E4D1-4060-BAC7-08357026D4C9}" type="sibTrans" cxnId="{68096DC6-C6E4-434D-8FDF-2E0C01650D91}">
      <dgm:prSet/>
      <dgm:spPr/>
      <dgm:t>
        <a:bodyPr/>
        <a:lstStyle/>
        <a:p>
          <a:endParaRPr lang="en-US"/>
        </a:p>
      </dgm:t>
    </dgm:pt>
    <dgm:pt modelId="{9CF921CF-E6AB-402E-AED0-EED69CE78DCF}">
      <dgm:prSet/>
      <dgm:spPr/>
      <dgm:t>
        <a:bodyPr/>
        <a:lstStyle/>
        <a:p>
          <a:pPr>
            <a:defRPr b="1"/>
          </a:pPr>
          <a:r>
            <a:rPr lang="en-US" b="1"/>
            <a:t>Loop body</a:t>
          </a:r>
          <a:endParaRPr lang="en-US"/>
        </a:p>
      </dgm:t>
    </dgm:pt>
    <dgm:pt modelId="{7B493A57-7025-4D91-BF2C-01DADE71FBA2}" type="parTrans" cxnId="{83EE5B0F-AEE9-4C2C-99C6-1FD61A60FC36}">
      <dgm:prSet/>
      <dgm:spPr/>
      <dgm:t>
        <a:bodyPr/>
        <a:lstStyle/>
        <a:p>
          <a:endParaRPr lang="en-US"/>
        </a:p>
      </dgm:t>
    </dgm:pt>
    <dgm:pt modelId="{13E7A970-1F10-4BE4-B59E-922C046A3BA2}" type="sibTrans" cxnId="{83EE5B0F-AEE9-4C2C-99C6-1FD61A60FC36}">
      <dgm:prSet/>
      <dgm:spPr/>
      <dgm:t>
        <a:bodyPr/>
        <a:lstStyle/>
        <a:p>
          <a:endParaRPr lang="en-US"/>
        </a:p>
      </dgm:t>
    </dgm:pt>
    <dgm:pt modelId="{25D39586-64D4-487D-9D66-9D0DF1301267}">
      <dgm:prSet/>
      <dgm:spPr/>
      <dgm:t>
        <a:bodyPr/>
        <a:lstStyle/>
        <a:p>
          <a:r>
            <a:rPr lang="en-US"/>
            <a:t>Code block binnen de loop</a:t>
          </a:r>
        </a:p>
      </dgm:t>
    </dgm:pt>
    <dgm:pt modelId="{87710264-2BF6-4D56-B4F4-4F67EFF2414C}" type="parTrans" cxnId="{D8920525-C9A5-471D-9BD0-9406101464AF}">
      <dgm:prSet/>
      <dgm:spPr/>
      <dgm:t>
        <a:bodyPr/>
        <a:lstStyle/>
        <a:p>
          <a:endParaRPr lang="en-US"/>
        </a:p>
      </dgm:t>
    </dgm:pt>
    <dgm:pt modelId="{8EC548C3-C7FF-483C-80CE-A67E02D9AC9D}" type="sibTrans" cxnId="{D8920525-C9A5-471D-9BD0-9406101464AF}">
      <dgm:prSet/>
      <dgm:spPr/>
      <dgm:t>
        <a:bodyPr/>
        <a:lstStyle/>
        <a:p>
          <a:endParaRPr lang="en-US"/>
        </a:p>
      </dgm:t>
    </dgm:pt>
    <dgm:pt modelId="{C6D0E85C-0C1F-42D4-91FA-06196E66B692}" type="pres">
      <dgm:prSet presAssocID="{D19EBE65-315C-43EC-9983-759482C8555D}" presName="root" presStyleCnt="0">
        <dgm:presLayoutVars>
          <dgm:dir/>
          <dgm:resizeHandles val="exact"/>
        </dgm:presLayoutVars>
      </dgm:prSet>
      <dgm:spPr/>
    </dgm:pt>
    <dgm:pt modelId="{AD0F5105-0E53-48B2-B6AC-EEDC43FF53AC}" type="pres">
      <dgm:prSet presAssocID="{99CCFF75-A540-4F3B-809B-60ADDF1BB777}" presName="compNode" presStyleCnt="0"/>
      <dgm:spPr/>
    </dgm:pt>
    <dgm:pt modelId="{479A7434-4672-46E6-97CF-F519D5AE48F8}" type="pres">
      <dgm:prSet presAssocID="{99CCFF75-A540-4F3B-809B-60ADDF1BB777}" presName="iconRect" presStyleLbl="node1" presStyleIdx="0" presStyleCnt="2"/>
      <dgm:spPr>
        <a:blipFill>
          <a:blip xmlns:r="http://schemas.openxmlformats.org/officeDocument/2006/relationships" r:embed="rId1">
            <a:extLst/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ndwielen"/>
        </a:ext>
      </dgm:extLst>
    </dgm:pt>
    <dgm:pt modelId="{D586E8F8-8562-4D5A-B3F8-C45A13194F57}" type="pres">
      <dgm:prSet presAssocID="{99CCFF75-A540-4F3B-809B-60ADDF1BB777}" presName="iconSpace" presStyleCnt="0"/>
      <dgm:spPr/>
    </dgm:pt>
    <dgm:pt modelId="{0104B6BD-E8E0-4560-81ED-A2FBF9816B0C}" type="pres">
      <dgm:prSet presAssocID="{99CCFF75-A540-4F3B-809B-60ADDF1BB777}" presName="parTx" presStyleLbl="revTx" presStyleIdx="0" presStyleCnt="4">
        <dgm:presLayoutVars>
          <dgm:chMax val="0"/>
          <dgm:chPref val="0"/>
        </dgm:presLayoutVars>
      </dgm:prSet>
      <dgm:spPr/>
    </dgm:pt>
    <dgm:pt modelId="{7115A154-3B64-43C2-B89F-5CA9353C1916}" type="pres">
      <dgm:prSet presAssocID="{99CCFF75-A540-4F3B-809B-60ADDF1BB777}" presName="txSpace" presStyleCnt="0"/>
      <dgm:spPr/>
    </dgm:pt>
    <dgm:pt modelId="{579B78A0-599D-4BDA-AB07-A7A76019E416}" type="pres">
      <dgm:prSet presAssocID="{99CCFF75-A540-4F3B-809B-60ADDF1BB777}" presName="desTx" presStyleLbl="revTx" presStyleIdx="1" presStyleCnt="4">
        <dgm:presLayoutVars/>
      </dgm:prSet>
      <dgm:spPr/>
    </dgm:pt>
    <dgm:pt modelId="{26CDC5B4-F8B2-4578-A304-0541E36118CB}" type="pres">
      <dgm:prSet presAssocID="{5651ADE9-ECCA-47F8-958E-0545F9F2DA5F}" presName="sibTrans" presStyleCnt="0"/>
      <dgm:spPr/>
    </dgm:pt>
    <dgm:pt modelId="{4EC9F759-688B-4D52-A4D5-054AE9FC77AF}" type="pres">
      <dgm:prSet presAssocID="{9CF921CF-E6AB-402E-AED0-EED69CE78DCF}" presName="compNode" presStyleCnt="0"/>
      <dgm:spPr/>
    </dgm:pt>
    <dgm:pt modelId="{01F6D4EE-B6D5-46E0-9B45-BA080DBEC48B}" type="pres">
      <dgm:prSet presAssocID="{9CF921CF-E6AB-402E-AED0-EED69CE78DCF}" presName="iconRect" presStyleLbl="node1" presStyleIdx="1" presStyleCnt="2"/>
      <dgm:spPr>
        <a:blipFill>
          <a:blip xmlns:r="http://schemas.openxmlformats.org/officeDocument/2006/relationships" r:embed="rId2">
            <a:extLst/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3C2866FB-28BA-4EFA-BA13-92CFFEF3AD59}" type="pres">
      <dgm:prSet presAssocID="{9CF921CF-E6AB-402E-AED0-EED69CE78DCF}" presName="iconSpace" presStyleCnt="0"/>
      <dgm:spPr/>
    </dgm:pt>
    <dgm:pt modelId="{30CBE8C6-B182-43FB-9FBD-5DD85F953E1B}" type="pres">
      <dgm:prSet presAssocID="{9CF921CF-E6AB-402E-AED0-EED69CE78DCF}" presName="parTx" presStyleLbl="revTx" presStyleIdx="2" presStyleCnt="4">
        <dgm:presLayoutVars>
          <dgm:chMax val="0"/>
          <dgm:chPref val="0"/>
        </dgm:presLayoutVars>
      </dgm:prSet>
      <dgm:spPr/>
    </dgm:pt>
    <dgm:pt modelId="{80F50F77-EB18-44B4-BCA6-5BE07EC7EBA4}" type="pres">
      <dgm:prSet presAssocID="{9CF921CF-E6AB-402E-AED0-EED69CE78DCF}" presName="txSpace" presStyleCnt="0"/>
      <dgm:spPr/>
    </dgm:pt>
    <dgm:pt modelId="{95DB14B9-825C-46AD-8269-09B2B20F573B}" type="pres">
      <dgm:prSet presAssocID="{9CF921CF-E6AB-402E-AED0-EED69CE78DCF}" presName="desTx" presStyleLbl="revTx" presStyleIdx="3" presStyleCnt="4">
        <dgm:presLayoutVars/>
      </dgm:prSet>
      <dgm:spPr/>
    </dgm:pt>
  </dgm:ptLst>
  <dgm:cxnLst>
    <dgm:cxn modelId="{B83B8F09-833F-4BCB-882D-F433DE19FF06}" srcId="{D19EBE65-315C-43EC-9983-759482C8555D}" destId="{99CCFF75-A540-4F3B-809B-60ADDF1BB777}" srcOrd="0" destOrd="0" parTransId="{7048BD49-89AF-48F8-A9BC-DF844D114D26}" sibTransId="{5651ADE9-ECCA-47F8-958E-0545F9F2DA5F}"/>
    <dgm:cxn modelId="{625BDD0A-187B-411D-BBEC-B7E953355CA7}" type="presOf" srcId="{D19EBE65-315C-43EC-9983-759482C8555D}" destId="{C6D0E85C-0C1F-42D4-91FA-06196E66B692}" srcOrd="0" destOrd="0" presId="urn:microsoft.com/office/officeart/2018/5/layout/CenteredIconLabelDescriptionList"/>
    <dgm:cxn modelId="{83EE5B0F-AEE9-4C2C-99C6-1FD61A60FC36}" srcId="{D19EBE65-315C-43EC-9983-759482C8555D}" destId="{9CF921CF-E6AB-402E-AED0-EED69CE78DCF}" srcOrd="1" destOrd="0" parTransId="{7B493A57-7025-4D91-BF2C-01DADE71FBA2}" sibTransId="{13E7A970-1F10-4BE4-B59E-922C046A3BA2}"/>
    <dgm:cxn modelId="{D8920525-C9A5-471D-9BD0-9406101464AF}" srcId="{9CF921CF-E6AB-402E-AED0-EED69CE78DCF}" destId="{25D39586-64D4-487D-9D66-9D0DF1301267}" srcOrd="0" destOrd="0" parTransId="{87710264-2BF6-4D56-B4F4-4F67EFF2414C}" sibTransId="{8EC548C3-C7FF-483C-80CE-A67E02D9AC9D}"/>
    <dgm:cxn modelId="{5174AE2E-647D-4551-935C-23CCC2D0A9F7}" type="presOf" srcId="{25D39586-64D4-487D-9D66-9D0DF1301267}" destId="{95DB14B9-825C-46AD-8269-09B2B20F573B}" srcOrd="0" destOrd="0" presId="urn:microsoft.com/office/officeart/2018/5/layout/CenteredIconLabelDescriptionList"/>
    <dgm:cxn modelId="{89C9D96A-7A82-4AB7-A98E-08945210D084}" type="presOf" srcId="{9CF921CF-E6AB-402E-AED0-EED69CE78DCF}" destId="{30CBE8C6-B182-43FB-9FBD-5DD85F953E1B}" srcOrd="0" destOrd="0" presId="urn:microsoft.com/office/officeart/2018/5/layout/CenteredIconLabelDescriptionList"/>
    <dgm:cxn modelId="{CD2832B7-49A9-4667-93BD-7D1C5DBA5E90}" type="presOf" srcId="{53A7CBA0-1432-4422-B2C1-CBEA1537CDAE}" destId="{579B78A0-599D-4BDA-AB07-A7A76019E416}" srcOrd="0" destOrd="0" presId="urn:microsoft.com/office/officeart/2018/5/layout/CenteredIconLabelDescriptionList"/>
    <dgm:cxn modelId="{68096DC6-C6E4-434D-8FDF-2E0C01650D91}" srcId="{99CCFF75-A540-4F3B-809B-60ADDF1BB777}" destId="{53A7CBA0-1432-4422-B2C1-CBEA1537CDAE}" srcOrd="0" destOrd="0" parTransId="{87F0A844-B9DD-4C92-B0D1-AA91B3658172}" sibTransId="{BF0B009E-E4D1-4060-BAC7-08357026D4C9}"/>
    <dgm:cxn modelId="{9A7AAAF1-99F8-438B-B630-993F4EB15411}" type="presOf" srcId="{99CCFF75-A540-4F3B-809B-60ADDF1BB777}" destId="{0104B6BD-E8E0-4560-81ED-A2FBF9816B0C}" srcOrd="0" destOrd="0" presId="urn:microsoft.com/office/officeart/2018/5/layout/CenteredIconLabelDescriptionList"/>
    <dgm:cxn modelId="{5F05A481-DBE7-4FA2-8C96-44D645917629}" type="presParOf" srcId="{C6D0E85C-0C1F-42D4-91FA-06196E66B692}" destId="{AD0F5105-0E53-48B2-B6AC-EEDC43FF53AC}" srcOrd="0" destOrd="0" presId="urn:microsoft.com/office/officeart/2018/5/layout/CenteredIconLabelDescriptionList"/>
    <dgm:cxn modelId="{4D4A4385-B342-4A17-8EDC-1F26C3D41012}" type="presParOf" srcId="{AD0F5105-0E53-48B2-B6AC-EEDC43FF53AC}" destId="{479A7434-4672-46E6-97CF-F519D5AE48F8}" srcOrd="0" destOrd="0" presId="urn:microsoft.com/office/officeart/2018/5/layout/CenteredIconLabelDescriptionList"/>
    <dgm:cxn modelId="{09ADF7FE-D04E-4E9C-A6ED-D0B43EC55230}" type="presParOf" srcId="{AD0F5105-0E53-48B2-B6AC-EEDC43FF53AC}" destId="{D586E8F8-8562-4D5A-B3F8-C45A13194F57}" srcOrd="1" destOrd="0" presId="urn:microsoft.com/office/officeart/2018/5/layout/CenteredIconLabelDescriptionList"/>
    <dgm:cxn modelId="{1195CD1F-7B32-42C6-83AE-B74EB98B9DED}" type="presParOf" srcId="{AD0F5105-0E53-48B2-B6AC-EEDC43FF53AC}" destId="{0104B6BD-E8E0-4560-81ED-A2FBF9816B0C}" srcOrd="2" destOrd="0" presId="urn:microsoft.com/office/officeart/2018/5/layout/CenteredIconLabelDescriptionList"/>
    <dgm:cxn modelId="{C427BFC8-4422-4644-B478-94F409BDD1A1}" type="presParOf" srcId="{AD0F5105-0E53-48B2-B6AC-EEDC43FF53AC}" destId="{7115A154-3B64-43C2-B89F-5CA9353C1916}" srcOrd="3" destOrd="0" presId="urn:microsoft.com/office/officeart/2018/5/layout/CenteredIconLabelDescriptionList"/>
    <dgm:cxn modelId="{BCF9BEFC-10E4-40B2-BB9C-C83459B75F22}" type="presParOf" srcId="{AD0F5105-0E53-48B2-B6AC-EEDC43FF53AC}" destId="{579B78A0-599D-4BDA-AB07-A7A76019E416}" srcOrd="4" destOrd="0" presId="urn:microsoft.com/office/officeart/2018/5/layout/CenteredIconLabelDescriptionList"/>
    <dgm:cxn modelId="{7705CC84-CCE0-4307-A785-83A7D89A2B09}" type="presParOf" srcId="{C6D0E85C-0C1F-42D4-91FA-06196E66B692}" destId="{26CDC5B4-F8B2-4578-A304-0541E36118CB}" srcOrd="1" destOrd="0" presId="urn:microsoft.com/office/officeart/2018/5/layout/CenteredIconLabelDescriptionList"/>
    <dgm:cxn modelId="{5DE40E0D-86EB-4F27-A1F1-E047A0DB6A67}" type="presParOf" srcId="{C6D0E85C-0C1F-42D4-91FA-06196E66B692}" destId="{4EC9F759-688B-4D52-A4D5-054AE9FC77AF}" srcOrd="2" destOrd="0" presId="urn:microsoft.com/office/officeart/2018/5/layout/CenteredIconLabelDescriptionList"/>
    <dgm:cxn modelId="{5CB8778B-41C1-423B-9B47-B7271A3B57F1}" type="presParOf" srcId="{4EC9F759-688B-4D52-A4D5-054AE9FC77AF}" destId="{01F6D4EE-B6D5-46E0-9B45-BA080DBEC48B}" srcOrd="0" destOrd="0" presId="urn:microsoft.com/office/officeart/2018/5/layout/CenteredIconLabelDescriptionList"/>
    <dgm:cxn modelId="{5EFCA1E4-CD3A-4E08-8AFC-969F753E570E}" type="presParOf" srcId="{4EC9F759-688B-4D52-A4D5-054AE9FC77AF}" destId="{3C2866FB-28BA-4EFA-BA13-92CFFEF3AD59}" srcOrd="1" destOrd="0" presId="urn:microsoft.com/office/officeart/2018/5/layout/CenteredIconLabelDescriptionList"/>
    <dgm:cxn modelId="{CC576066-C7EA-4794-8AC8-464CA06B7B01}" type="presParOf" srcId="{4EC9F759-688B-4D52-A4D5-054AE9FC77AF}" destId="{30CBE8C6-B182-43FB-9FBD-5DD85F953E1B}" srcOrd="2" destOrd="0" presId="urn:microsoft.com/office/officeart/2018/5/layout/CenteredIconLabelDescriptionList"/>
    <dgm:cxn modelId="{817E3840-C41A-4293-B357-D43A8F199E3F}" type="presParOf" srcId="{4EC9F759-688B-4D52-A4D5-054AE9FC77AF}" destId="{80F50F77-EB18-44B4-BCA6-5BE07EC7EBA4}" srcOrd="3" destOrd="0" presId="urn:microsoft.com/office/officeart/2018/5/layout/CenteredIconLabelDescriptionList"/>
    <dgm:cxn modelId="{10D1DB01-E13C-4288-BC64-31443667D584}" type="presParOf" srcId="{4EC9F759-688B-4D52-A4D5-054AE9FC77AF}" destId="{95DB14B9-825C-46AD-8269-09B2B20F573B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CADD11C-2A6B-40C8-8F71-49CCA93C9A66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26826ABF-37B8-4657-84F8-E167F65F4A30}">
      <dgm:prSet/>
      <dgm:spPr/>
      <dgm:t>
        <a:bodyPr/>
        <a:lstStyle/>
        <a:p>
          <a:r>
            <a:rPr lang="en-IE"/>
            <a:t>Test wordt </a:t>
          </a:r>
          <a:r>
            <a:rPr lang="en-IE" b="1"/>
            <a:t>na</a:t>
          </a:r>
          <a:r>
            <a:rPr lang="en-IE"/>
            <a:t> loop uitgevoerd</a:t>
          </a:r>
          <a:endParaRPr lang="en-US"/>
        </a:p>
      </dgm:t>
    </dgm:pt>
    <dgm:pt modelId="{255B27FC-A094-44B9-81A9-7A2454A3BA0D}" type="parTrans" cxnId="{60B70446-BC85-41F1-91EA-1423E1E63496}">
      <dgm:prSet/>
      <dgm:spPr/>
      <dgm:t>
        <a:bodyPr/>
        <a:lstStyle/>
        <a:p>
          <a:endParaRPr lang="en-US"/>
        </a:p>
      </dgm:t>
    </dgm:pt>
    <dgm:pt modelId="{C17B9675-9882-4AAC-81DE-989281D1CB5E}" type="sibTrans" cxnId="{60B70446-BC85-41F1-91EA-1423E1E63496}">
      <dgm:prSet/>
      <dgm:spPr/>
      <dgm:t>
        <a:bodyPr/>
        <a:lstStyle/>
        <a:p>
          <a:endParaRPr lang="en-US"/>
        </a:p>
      </dgm:t>
    </dgm:pt>
    <dgm:pt modelId="{9A0CC7BD-9E70-4937-B779-4503E65F1EFB}">
      <dgm:prSet/>
      <dgm:spPr/>
      <dgm:t>
        <a:bodyPr/>
        <a:lstStyle/>
        <a:p>
          <a:r>
            <a:rPr lang="en-IE"/>
            <a:t>code in loop wordt </a:t>
          </a:r>
          <a:r>
            <a:rPr lang="en-IE" b="1"/>
            <a:t>minstens 1 maal </a:t>
          </a:r>
          <a:r>
            <a:rPr lang="en-IE"/>
            <a:t>uitgevoerd</a:t>
          </a:r>
          <a:endParaRPr lang="en-US"/>
        </a:p>
      </dgm:t>
    </dgm:pt>
    <dgm:pt modelId="{41508345-18F7-4E43-96F9-C534F8C97A9D}" type="parTrans" cxnId="{E0A67906-4B94-40F7-B37E-93C8BBB1A41C}">
      <dgm:prSet/>
      <dgm:spPr/>
      <dgm:t>
        <a:bodyPr/>
        <a:lstStyle/>
        <a:p>
          <a:endParaRPr lang="en-US"/>
        </a:p>
      </dgm:t>
    </dgm:pt>
    <dgm:pt modelId="{A0CCECD3-5AA4-40AD-950D-6D17FF2122EB}" type="sibTrans" cxnId="{E0A67906-4B94-40F7-B37E-93C8BBB1A41C}">
      <dgm:prSet/>
      <dgm:spPr/>
      <dgm:t>
        <a:bodyPr/>
        <a:lstStyle/>
        <a:p>
          <a:endParaRPr lang="en-US"/>
        </a:p>
      </dgm:t>
    </dgm:pt>
    <dgm:pt modelId="{C26518A1-62FF-45F3-81C7-619FFB2E4706}">
      <dgm:prSet/>
      <dgm:spPr/>
      <dgm:t>
        <a:bodyPr/>
        <a:lstStyle/>
        <a:p>
          <a:r>
            <a:rPr lang="en-IE" i="1"/>
            <a:t>(bij while wordt code in loop </a:t>
          </a:r>
          <a:r>
            <a:rPr lang="en-IE" b="1" i="1"/>
            <a:t>mogelijk 0 maal </a:t>
          </a:r>
          <a:r>
            <a:rPr lang="en-IE" i="1"/>
            <a:t>uitgevoerd)</a:t>
          </a:r>
          <a:endParaRPr lang="en-US"/>
        </a:p>
      </dgm:t>
    </dgm:pt>
    <dgm:pt modelId="{BC542241-442B-4CFF-B4C8-4D04DAAD2316}" type="parTrans" cxnId="{37139A15-C3C9-4930-8F95-827D6E6FFA7C}">
      <dgm:prSet/>
      <dgm:spPr/>
      <dgm:t>
        <a:bodyPr/>
        <a:lstStyle/>
        <a:p>
          <a:endParaRPr lang="en-US"/>
        </a:p>
      </dgm:t>
    </dgm:pt>
    <dgm:pt modelId="{414FD98C-7A5E-4CB5-8C05-88118347DB9B}" type="sibTrans" cxnId="{37139A15-C3C9-4930-8F95-827D6E6FFA7C}">
      <dgm:prSet/>
      <dgm:spPr/>
      <dgm:t>
        <a:bodyPr/>
        <a:lstStyle/>
        <a:p>
          <a:endParaRPr lang="en-US"/>
        </a:p>
      </dgm:t>
    </dgm:pt>
    <dgm:pt modelId="{116D4405-114F-4CB0-8BB0-1BFD620699B2}" type="pres">
      <dgm:prSet presAssocID="{BCADD11C-2A6B-40C8-8F71-49CCA93C9A66}" presName="root" presStyleCnt="0">
        <dgm:presLayoutVars>
          <dgm:dir/>
          <dgm:resizeHandles val="exact"/>
        </dgm:presLayoutVars>
      </dgm:prSet>
      <dgm:spPr/>
    </dgm:pt>
    <dgm:pt modelId="{C08E42EB-02AC-44AE-A300-39D7F1214080}" type="pres">
      <dgm:prSet presAssocID="{26826ABF-37B8-4657-84F8-E167F65F4A30}" presName="compNode" presStyleCnt="0"/>
      <dgm:spPr/>
    </dgm:pt>
    <dgm:pt modelId="{C59A34BC-39E2-4A3B-A34E-D01CCA7469C7}" type="pres">
      <dgm:prSet presAssocID="{26826ABF-37B8-4657-84F8-E167F65F4A30}" presName="bgRect" presStyleLbl="bgShp" presStyleIdx="0" presStyleCnt="2"/>
      <dgm:spPr/>
    </dgm:pt>
    <dgm:pt modelId="{AC9DC6CB-D619-4CB9-A899-C9221E71FDA0}" type="pres">
      <dgm:prSet presAssocID="{26826ABF-37B8-4657-84F8-E167F65F4A3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DA6287E-ABCB-4D62-B7CB-25C1E9853F43}" type="pres">
      <dgm:prSet presAssocID="{26826ABF-37B8-4657-84F8-E167F65F4A30}" presName="spaceRect" presStyleCnt="0"/>
      <dgm:spPr/>
    </dgm:pt>
    <dgm:pt modelId="{B81B24C3-C9F3-43AB-9C40-B78CC911FFCA}" type="pres">
      <dgm:prSet presAssocID="{26826ABF-37B8-4657-84F8-E167F65F4A30}" presName="parTx" presStyleLbl="revTx" presStyleIdx="0" presStyleCnt="3">
        <dgm:presLayoutVars>
          <dgm:chMax val="0"/>
          <dgm:chPref val="0"/>
        </dgm:presLayoutVars>
      </dgm:prSet>
      <dgm:spPr/>
    </dgm:pt>
    <dgm:pt modelId="{729C1A19-0C7E-4437-8BAC-2ABF770F89C2}" type="pres">
      <dgm:prSet presAssocID="{C17B9675-9882-4AAC-81DE-989281D1CB5E}" presName="sibTrans" presStyleCnt="0"/>
      <dgm:spPr/>
    </dgm:pt>
    <dgm:pt modelId="{62353743-7F94-4811-BDD1-1613498F3668}" type="pres">
      <dgm:prSet presAssocID="{9A0CC7BD-9E70-4937-B779-4503E65F1EFB}" presName="compNode" presStyleCnt="0"/>
      <dgm:spPr/>
    </dgm:pt>
    <dgm:pt modelId="{DF1C45EF-028F-4175-83BF-6B8688344325}" type="pres">
      <dgm:prSet presAssocID="{9A0CC7BD-9E70-4937-B779-4503E65F1EFB}" presName="bgRect" presStyleLbl="bgShp" presStyleIdx="1" presStyleCnt="2"/>
      <dgm:spPr/>
    </dgm:pt>
    <dgm:pt modelId="{C1B17602-4199-454A-A4A1-36D66DFADA0F}" type="pres">
      <dgm:prSet presAssocID="{9A0CC7BD-9E70-4937-B779-4503E65F1EFB}" presName="iconRect" presStyleLbl="nod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B3E27A3A-75B1-47DA-95BC-4CF21779F9AF}" type="pres">
      <dgm:prSet presAssocID="{9A0CC7BD-9E70-4937-B779-4503E65F1EFB}" presName="spaceRect" presStyleCnt="0"/>
      <dgm:spPr/>
    </dgm:pt>
    <dgm:pt modelId="{EE664DFE-D9CC-4569-AF60-96C76249CA73}" type="pres">
      <dgm:prSet presAssocID="{9A0CC7BD-9E70-4937-B779-4503E65F1EFB}" presName="parTx" presStyleLbl="revTx" presStyleIdx="1" presStyleCnt="3">
        <dgm:presLayoutVars>
          <dgm:chMax val="0"/>
          <dgm:chPref val="0"/>
        </dgm:presLayoutVars>
      </dgm:prSet>
      <dgm:spPr/>
    </dgm:pt>
    <dgm:pt modelId="{D7907256-B1D9-410E-A9FF-3E3FF423A273}" type="pres">
      <dgm:prSet presAssocID="{9A0CC7BD-9E70-4937-B779-4503E65F1EFB}" presName="desTx" presStyleLbl="revTx" presStyleIdx="2" presStyleCnt="3">
        <dgm:presLayoutVars/>
      </dgm:prSet>
      <dgm:spPr/>
    </dgm:pt>
  </dgm:ptLst>
  <dgm:cxnLst>
    <dgm:cxn modelId="{E0A67906-4B94-40F7-B37E-93C8BBB1A41C}" srcId="{BCADD11C-2A6B-40C8-8F71-49CCA93C9A66}" destId="{9A0CC7BD-9E70-4937-B779-4503E65F1EFB}" srcOrd="1" destOrd="0" parTransId="{41508345-18F7-4E43-96F9-C534F8C97A9D}" sibTransId="{A0CCECD3-5AA4-40AD-950D-6D17FF2122EB}"/>
    <dgm:cxn modelId="{37139A15-C3C9-4930-8F95-827D6E6FFA7C}" srcId="{9A0CC7BD-9E70-4937-B779-4503E65F1EFB}" destId="{C26518A1-62FF-45F3-81C7-619FFB2E4706}" srcOrd="0" destOrd="0" parTransId="{BC542241-442B-4CFF-B4C8-4D04DAAD2316}" sibTransId="{414FD98C-7A5E-4CB5-8C05-88118347DB9B}"/>
    <dgm:cxn modelId="{60B70446-BC85-41F1-91EA-1423E1E63496}" srcId="{BCADD11C-2A6B-40C8-8F71-49CCA93C9A66}" destId="{26826ABF-37B8-4657-84F8-E167F65F4A30}" srcOrd="0" destOrd="0" parTransId="{255B27FC-A094-44B9-81A9-7A2454A3BA0D}" sibTransId="{C17B9675-9882-4AAC-81DE-989281D1CB5E}"/>
    <dgm:cxn modelId="{E8C39650-496C-4432-A821-2AA40435AD0B}" type="presOf" srcId="{BCADD11C-2A6B-40C8-8F71-49CCA93C9A66}" destId="{116D4405-114F-4CB0-8BB0-1BFD620699B2}" srcOrd="0" destOrd="0" presId="urn:microsoft.com/office/officeart/2018/2/layout/IconVerticalSolidList"/>
    <dgm:cxn modelId="{B9347C56-387E-450D-B755-7FEAB7F3A9B6}" type="presOf" srcId="{26826ABF-37B8-4657-84F8-E167F65F4A30}" destId="{B81B24C3-C9F3-43AB-9C40-B78CC911FFCA}" srcOrd="0" destOrd="0" presId="urn:microsoft.com/office/officeart/2018/2/layout/IconVerticalSolidList"/>
    <dgm:cxn modelId="{1E4EF69B-A146-4EED-BF60-7616039A53BA}" type="presOf" srcId="{C26518A1-62FF-45F3-81C7-619FFB2E4706}" destId="{D7907256-B1D9-410E-A9FF-3E3FF423A273}" srcOrd="0" destOrd="0" presId="urn:microsoft.com/office/officeart/2018/2/layout/IconVerticalSolidList"/>
    <dgm:cxn modelId="{A6CD70B8-6FE6-445A-B897-DA54BE1512B8}" type="presOf" srcId="{9A0CC7BD-9E70-4937-B779-4503E65F1EFB}" destId="{EE664DFE-D9CC-4569-AF60-96C76249CA73}" srcOrd="0" destOrd="0" presId="urn:microsoft.com/office/officeart/2018/2/layout/IconVerticalSolidList"/>
    <dgm:cxn modelId="{1C9A4578-3D2B-4291-A100-E28A753D295E}" type="presParOf" srcId="{116D4405-114F-4CB0-8BB0-1BFD620699B2}" destId="{C08E42EB-02AC-44AE-A300-39D7F1214080}" srcOrd="0" destOrd="0" presId="urn:microsoft.com/office/officeart/2018/2/layout/IconVerticalSolidList"/>
    <dgm:cxn modelId="{BE9627DA-BE25-4174-81A0-2DCEC2F30B6C}" type="presParOf" srcId="{C08E42EB-02AC-44AE-A300-39D7F1214080}" destId="{C59A34BC-39E2-4A3B-A34E-D01CCA7469C7}" srcOrd="0" destOrd="0" presId="urn:microsoft.com/office/officeart/2018/2/layout/IconVerticalSolidList"/>
    <dgm:cxn modelId="{71DF2158-DA23-46A7-84BE-CD26CA3C273B}" type="presParOf" srcId="{C08E42EB-02AC-44AE-A300-39D7F1214080}" destId="{AC9DC6CB-D619-4CB9-A899-C9221E71FDA0}" srcOrd="1" destOrd="0" presId="urn:microsoft.com/office/officeart/2018/2/layout/IconVerticalSolidList"/>
    <dgm:cxn modelId="{B769C952-FC19-4CA2-8566-813EF983B02A}" type="presParOf" srcId="{C08E42EB-02AC-44AE-A300-39D7F1214080}" destId="{6DA6287E-ABCB-4D62-B7CB-25C1E9853F43}" srcOrd="2" destOrd="0" presId="urn:microsoft.com/office/officeart/2018/2/layout/IconVerticalSolidList"/>
    <dgm:cxn modelId="{71A20028-AEAF-4BEB-A4B5-247058CD5911}" type="presParOf" srcId="{C08E42EB-02AC-44AE-A300-39D7F1214080}" destId="{B81B24C3-C9F3-43AB-9C40-B78CC911FFCA}" srcOrd="3" destOrd="0" presId="urn:microsoft.com/office/officeart/2018/2/layout/IconVerticalSolidList"/>
    <dgm:cxn modelId="{C35E3514-BFA6-4D1E-9973-8257A116CFC4}" type="presParOf" srcId="{116D4405-114F-4CB0-8BB0-1BFD620699B2}" destId="{729C1A19-0C7E-4437-8BAC-2ABF770F89C2}" srcOrd="1" destOrd="0" presId="urn:microsoft.com/office/officeart/2018/2/layout/IconVerticalSolidList"/>
    <dgm:cxn modelId="{8914FA02-EAF3-4A9E-AAD9-3575DE061045}" type="presParOf" srcId="{116D4405-114F-4CB0-8BB0-1BFD620699B2}" destId="{62353743-7F94-4811-BDD1-1613498F3668}" srcOrd="2" destOrd="0" presId="urn:microsoft.com/office/officeart/2018/2/layout/IconVerticalSolidList"/>
    <dgm:cxn modelId="{2BD57C1F-C77E-45CE-8426-83973B7FBD5D}" type="presParOf" srcId="{62353743-7F94-4811-BDD1-1613498F3668}" destId="{DF1C45EF-028F-4175-83BF-6B8688344325}" srcOrd="0" destOrd="0" presId="urn:microsoft.com/office/officeart/2018/2/layout/IconVerticalSolidList"/>
    <dgm:cxn modelId="{EB6F393C-FE27-4410-8D1F-871D7927B24A}" type="presParOf" srcId="{62353743-7F94-4811-BDD1-1613498F3668}" destId="{C1B17602-4199-454A-A4A1-36D66DFADA0F}" srcOrd="1" destOrd="0" presId="urn:microsoft.com/office/officeart/2018/2/layout/IconVerticalSolidList"/>
    <dgm:cxn modelId="{2C8D854E-0F6A-4704-9A43-63A3BED6BB90}" type="presParOf" srcId="{62353743-7F94-4811-BDD1-1613498F3668}" destId="{B3E27A3A-75B1-47DA-95BC-4CF21779F9AF}" srcOrd="2" destOrd="0" presId="urn:microsoft.com/office/officeart/2018/2/layout/IconVerticalSolidList"/>
    <dgm:cxn modelId="{11DD2277-A8D3-4306-89A8-F26EE330DE9A}" type="presParOf" srcId="{62353743-7F94-4811-BDD1-1613498F3668}" destId="{EE664DFE-D9CC-4569-AF60-96C76249CA73}" srcOrd="3" destOrd="0" presId="urn:microsoft.com/office/officeart/2018/2/layout/IconVerticalSolidList"/>
    <dgm:cxn modelId="{A18F0DAE-F9E1-4C81-AA05-F6B5A354A579}" type="presParOf" srcId="{62353743-7F94-4811-BDD1-1613498F3668}" destId="{D7907256-B1D9-410E-A9FF-3E3FF423A273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E5BFAE-B215-41BB-A2F9-EA1DDB5E2182}">
      <dsp:nvSpPr>
        <dsp:cNvPr id="0" name=""/>
        <dsp:cNvSpPr/>
      </dsp:nvSpPr>
      <dsp:spPr>
        <a:xfrm>
          <a:off x="0" y="335708"/>
          <a:ext cx="10515600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16127" tIns="333248" rIns="816127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Loop waar het aantal ‘iteraties’ vooraf van is gekend</a:t>
          </a:r>
        </a:p>
      </dsp:txBody>
      <dsp:txXfrm>
        <a:off x="0" y="335708"/>
        <a:ext cx="10515600" cy="680400"/>
      </dsp:txXfrm>
    </dsp:sp>
    <dsp:sp modelId="{FEAEB8D9-139B-4536-809A-F93E76320FBD}">
      <dsp:nvSpPr>
        <dsp:cNvPr id="0" name=""/>
        <dsp:cNvSpPr/>
      </dsp:nvSpPr>
      <dsp:spPr>
        <a:xfrm>
          <a:off x="525780" y="99548"/>
          <a:ext cx="7360920" cy="47232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Definite loop</a:t>
          </a:r>
          <a:r>
            <a:rPr lang="en-US" sz="1600" kern="1200"/>
            <a:t> or </a:t>
          </a:r>
          <a:r>
            <a:rPr lang="en-US" sz="1600" b="1" kern="1200"/>
            <a:t>counted loop</a:t>
          </a:r>
          <a:endParaRPr lang="en-US" sz="1600" kern="1200"/>
        </a:p>
      </dsp:txBody>
      <dsp:txXfrm>
        <a:off x="548837" y="122605"/>
        <a:ext cx="7314806" cy="426206"/>
      </dsp:txXfrm>
    </dsp:sp>
    <dsp:sp modelId="{8F5EBE62-FD29-4C18-A3D9-EEB8A57D24D3}">
      <dsp:nvSpPr>
        <dsp:cNvPr id="0" name=""/>
        <dsp:cNvSpPr/>
      </dsp:nvSpPr>
      <dsp:spPr>
        <a:xfrm>
          <a:off x="0" y="1338668"/>
          <a:ext cx="10515600" cy="90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2252848"/>
              <a:satOff val="-5806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16127" tIns="333248" rIns="816127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Waarde</a:t>
          </a:r>
          <a:r>
            <a:rPr lang="en-US" sz="1600" kern="1200" dirty="0"/>
            <a:t> van de </a:t>
          </a:r>
          <a:r>
            <a:rPr lang="en-US" sz="1600" kern="1200" dirty="0" err="1"/>
            <a:t>controlewaarde</a:t>
          </a:r>
          <a:r>
            <a:rPr lang="en-US" sz="1600" kern="1200" dirty="0"/>
            <a:t> </a:t>
          </a:r>
          <a:r>
            <a:rPr lang="en-US" sz="1600" kern="1200" dirty="0" err="1"/>
            <a:t>wordt</a:t>
          </a:r>
          <a:r>
            <a:rPr lang="en-US" sz="1600" kern="1200" dirty="0"/>
            <a:t> </a:t>
          </a:r>
          <a:r>
            <a:rPr lang="en-US" sz="1600" kern="1200" dirty="0" err="1"/>
            <a:t>niet</a:t>
          </a:r>
          <a:r>
            <a:rPr lang="en-US" sz="1600" kern="1200" dirty="0"/>
            <a:t> door </a:t>
          </a:r>
          <a:r>
            <a:rPr lang="en-US" sz="1600" kern="1200" dirty="0" err="1"/>
            <a:t>berekening</a:t>
          </a:r>
          <a:r>
            <a:rPr lang="en-US" sz="1600" kern="1200" dirty="0"/>
            <a:t> </a:t>
          </a:r>
          <a:r>
            <a:rPr lang="en-US" sz="1600" kern="1200" dirty="0" err="1"/>
            <a:t>aangepast</a:t>
          </a:r>
          <a:r>
            <a:rPr lang="en-US" sz="1600" kern="1200" dirty="0"/>
            <a:t> maar </a:t>
          </a:r>
          <a:r>
            <a:rPr lang="en-US" sz="1600" kern="1200" dirty="0" err="1"/>
            <a:t>bv</a:t>
          </a:r>
          <a:r>
            <a:rPr lang="en-US" sz="1600" kern="1200" dirty="0"/>
            <a:t> door </a:t>
          </a:r>
          <a:r>
            <a:rPr lang="en-US" sz="1600" kern="1200" dirty="0" err="1"/>
            <a:t>actie</a:t>
          </a:r>
          <a:r>
            <a:rPr lang="en-US" sz="1600" kern="1200" dirty="0"/>
            <a:t>/</a:t>
          </a:r>
          <a:r>
            <a:rPr lang="en-US" sz="1600" kern="1200" dirty="0" err="1"/>
            <a:t>invoer</a:t>
          </a:r>
          <a:r>
            <a:rPr lang="en-US" sz="1600" kern="1200" dirty="0"/>
            <a:t> van de </a:t>
          </a:r>
          <a:r>
            <a:rPr lang="en-US" sz="1600" kern="1200" dirty="0" err="1"/>
            <a:t>gebruiker</a:t>
          </a:r>
          <a:endParaRPr lang="en-US" sz="1600" kern="1200" dirty="0"/>
        </a:p>
      </dsp:txBody>
      <dsp:txXfrm>
        <a:off x="0" y="1338668"/>
        <a:ext cx="10515600" cy="907200"/>
      </dsp:txXfrm>
    </dsp:sp>
    <dsp:sp modelId="{0F086A68-B14F-4F86-89EB-08881B288385}">
      <dsp:nvSpPr>
        <dsp:cNvPr id="0" name=""/>
        <dsp:cNvSpPr/>
      </dsp:nvSpPr>
      <dsp:spPr>
        <a:xfrm>
          <a:off x="525780" y="1102509"/>
          <a:ext cx="7360920" cy="472320"/>
        </a:xfrm>
        <a:prstGeom prst="roundRect">
          <a:avLst/>
        </a:prstGeom>
        <a:gradFill rotWithShape="0">
          <a:gsLst>
            <a:gs pos="0">
              <a:schemeClr val="accent5">
                <a:hueOff val="-2252848"/>
                <a:satOff val="-5806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252848"/>
                <a:satOff val="-5806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252848"/>
                <a:satOff val="-5806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Indefinite of sentinel loop</a:t>
          </a:r>
          <a:endParaRPr lang="en-US" sz="1600" kern="1200" dirty="0"/>
        </a:p>
      </dsp:txBody>
      <dsp:txXfrm>
        <a:off x="548837" y="1125566"/>
        <a:ext cx="7314806" cy="426206"/>
      </dsp:txXfrm>
    </dsp:sp>
    <dsp:sp modelId="{7E954C04-CF25-4509-9B1B-5E7D849B8D7E}">
      <dsp:nvSpPr>
        <dsp:cNvPr id="0" name=""/>
        <dsp:cNvSpPr/>
      </dsp:nvSpPr>
      <dsp:spPr>
        <a:xfrm>
          <a:off x="0" y="2568428"/>
          <a:ext cx="10515600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4505695"/>
              <a:satOff val="-11613"/>
              <a:lumOff val="-784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16127" tIns="333248" rIns="816127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Soms</a:t>
          </a:r>
          <a:r>
            <a:rPr lang="en-US" sz="1600" kern="1200" dirty="0"/>
            <a:t> </a:t>
          </a:r>
          <a:r>
            <a:rPr lang="en-US" sz="1600" kern="1200" dirty="0" err="1"/>
            <a:t>bewust</a:t>
          </a:r>
          <a:r>
            <a:rPr lang="en-US" sz="1600" kern="1200" dirty="0"/>
            <a:t>, </a:t>
          </a:r>
          <a:r>
            <a:rPr lang="en-US" sz="1600" kern="1200" dirty="0" err="1"/>
            <a:t>soms</a:t>
          </a:r>
          <a:r>
            <a:rPr lang="en-US" sz="1600" kern="1200" dirty="0"/>
            <a:t> </a:t>
          </a:r>
          <a:r>
            <a:rPr lang="en-US" sz="1600" kern="1200" dirty="0" err="1"/>
            <a:t>een</a:t>
          </a:r>
          <a:r>
            <a:rPr lang="en-US" sz="1600" kern="1200" dirty="0"/>
            <a:t> bug, </a:t>
          </a:r>
          <a:r>
            <a:rPr lang="en-US" sz="1600" kern="1200" dirty="0" err="1"/>
            <a:t>soms</a:t>
          </a:r>
          <a:r>
            <a:rPr lang="en-US" sz="1600" kern="1200" dirty="0"/>
            <a:t> het </a:t>
          </a:r>
          <a:r>
            <a:rPr lang="en-US" sz="1600" kern="1200" dirty="0" err="1"/>
            <a:t>einde</a:t>
          </a:r>
          <a:r>
            <a:rPr lang="en-US" sz="1600" kern="1200" dirty="0"/>
            <a:t> van de </a:t>
          </a:r>
          <a:r>
            <a:rPr lang="en-US" sz="1600" kern="1200" dirty="0" err="1"/>
            <a:t>wereld</a:t>
          </a:r>
          <a:r>
            <a:rPr lang="en-US" sz="1600" kern="1200" dirty="0"/>
            <a:t>.</a:t>
          </a:r>
        </a:p>
      </dsp:txBody>
      <dsp:txXfrm>
        <a:off x="0" y="2568428"/>
        <a:ext cx="10515600" cy="680400"/>
      </dsp:txXfrm>
    </dsp:sp>
    <dsp:sp modelId="{9F2C3526-A068-4BA1-9BB8-C64A7CD6456B}">
      <dsp:nvSpPr>
        <dsp:cNvPr id="0" name=""/>
        <dsp:cNvSpPr/>
      </dsp:nvSpPr>
      <dsp:spPr>
        <a:xfrm>
          <a:off x="525780" y="2332269"/>
          <a:ext cx="7360920" cy="472320"/>
        </a:xfrm>
        <a:prstGeom prst="roundRect">
          <a:avLst/>
        </a:prstGeom>
        <a:gradFill rotWithShape="0">
          <a:gsLst>
            <a:gs pos="0">
              <a:schemeClr val="accent5">
                <a:hueOff val="-4505695"/>
                <a:satOff val="-11613"/>
                <a:lumOff val="-784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505695"/>
                <a:satOff val="-11613"/>
                <a:lumOff val="-784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505695"/>
                <a:satOff val="-11613"/>
                <a:lumOff val="-784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Oneindige</a:t>
          </a:r>
          <a:r>
            <a:rPr lang="en-US" sz="1600" kern="1200" dirty="0"/>
            <a:t> loop</a:t>
          </a:r>
        </a:p>
      </dsp:txBody>
      <dsp:txXfrm>
        <a:off x="548837" y="2355326"/>
        <a:ext cx="7314806" cy="426206"/>
      </dsp:txXfrm>
    </dsp:sp>
    <dsp:sp modelId="{FCEE726C-E3DC-414F-A803-424513196B6B}">
      <dsp:nvSpPr>
        <dsp:cNvPr id="0" name=""/>
        <dsp:cNvSpPr/>
      </dsp:nvSpPr>
      <dsp:spPr>
        <a:xfrm>
          <a:off x="0" y="3571389"/>
          <a:ext cx="10515600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16127" tIns="333248" rIns="816127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Codeblock</a:t>
          </a:r>
          <a:r>
            <a:rPr lang="en-US" sz="1600" kern="1200" dirty="0"/>
            <a:t> </a:t>
          </a:r>
          <a:r>
            <a:rPr lang="en-US" sz="1600" kern="1200" dirty="0" err="1"/>
            <a:t>zonder</a:t>
          </a:r>
          <a:r>
            <a:rPr lang="en-US" sz="1600" kern="1200" dirty="0"/>
            <a:t> code in (</a:t>
          </a:r>
          <a:r>
            <a:rPr lang="en-US" sz="1600" kern="1200" dirty="0" err="1"/>
            <a:t>enkel</a:t>
          </a:r>
          <a:r>
            <a:rPr lang="en-US" sz="1600" kern="1200" dirty="0"/>
            <a:t> </a:t>
          </a:r>
          <a:r>
            <a:rPr lang="en-US" sz="1600" kern="1200" dirty="0" err="1"/>
            <a:t>accoladepaar</a:t>
          </a:r>
          <a:r>
            <a:rPr lang="en-US" sz="1600" kern="1200" dirty="0"/>
            <a:t>)…useless</a:t>
          </a:r>
        </a:p>
      </dsp:txBody>
      <dsp:txXfrm>
        <a:off x="0" y="3571389"/>
        <a:ext cx="10515600" cy="680400"/>
      </dsp:txXfrm>
    </dsp:sp>
    <dsp:sp modelId="{14DE3F8D-B43A-47BE-A69D-432B2FC11275}">
      <dsp:nvSpPr>
        <dsp:cNvPr id="0" name=""/>
        <dsp:cNvSpPr/>
      </dsp:nvSpPr>
      <dsp:spPr>
        <a:xfrm>
          <a:off x="525780" y="3335229"/>
          <a:ext cx="7360920" cy="472320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Empty body</a:t>
          </a:r>
          <a:endParaRPr lang="en-US" sz="1600" kern="1200" dirty="0"/>
        </a:p>
      </dsp:txBody>
      <dsp:txXfrm>
        <a:off x="548837" y="3358286"/>
        <a:ext cx="7314806" cy="4262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9A7434-4672-46E6-97CF-F519D5AE48F8}">
      <dsp:nvSpPr>
        <dsp:cNvPr id="0" name=""/>
        <dsp:cNvSpPr/>
      </dsp:nvSpPr>
      <dsp:spPr>
        <a:xfrm>
          <a:off x="1768896" y="0"/>
          <a:ext cx="1510523" cy="1510523"/>
        </a:xfrm>
        <a:prstGeom prst="rect">
          <a:avLst/>
        </a:prstGeom>
        <a:blipFill>
          <a:blip xmlns:r="http://schemas.openxmlformats.org/officeDocument/2006/relationships" r:embed="rId1">
            <a:extLst/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104B6BD-E8E0-4560-81ED-A2FBF9816B0C}">
      <dsp:nvSpPr>
        <dsp:cNvPr id="0" name=""/>
        <dsp:cNvSpPr/>
      </dsp:nvSpPr>
      <dsp:spPr>
        <a:xfrm>
          <a:off x="366267" y="1645172"/>
          <a:ext cx="4315781" cy="647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b="1" kern="1200"/>
            <a:t>Loop</a:t>
          </a:r>
          <a:endParaRPr lang="en-US" sz="3600" kern="1200"/>
        </a:p>
      </dsp:txBody>
      <dsp:txXfrm>
        <a:off x="366267" y="1645172"/>
        <a:ext cx="4315781" cy="647367"/>
      </dsp:txXfrm>
    </dsp:sp>
    <dsp:sp modelId="{579B78A0-599D-4BDA-AB07-A7A76019E416}">
      <dsp:nvSpPr>
        <dsp:cNvPr id="0" name=""/>
        <dsp:cNvSpPr/>
      </dsp:nvSpPr>
      <dsp:spPr>
        <a:xfrm>
          <a:off x="366267" y="2355166"/>
          <a:ext cx="4315781" cy="776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Structuur die het toelaat om een code block herhaaldelijk uit te voeren</a:t>
          </a:r>
        </a:p>
      </dsp:txBody>
      <dsp:txXfrm>
        <a:off x="366267" y="2355166"/>
        <a:ext cx="4315781" cy="776197"/>
      </dsp:txXfrm>
    </dsp:sp>
    <dsp:sp modelId="{01F6D4EE-B6D5-46E0-9B45-BA080DBEC48B}">
      <dsp:nvSpPr>
        <dsp:cNvPr id="0" name=""/>
        <dsp:cNvSpPr/>
      </dsp:nvSpPr>
      <dsp:spPr>
        <a:xfrm>
          <a:off x="6839939" y="0"/>
          <a:ext cx="1510523" cy="1510523"/>
        </a:xfrm>
        <a:prstGeom prst="rect">
          <a:avLst/>
        </a:prstGeom>
        <a:blipFill>
          <a:blip xmlns:r="http://schemas.openxmlformats.org/officeDocument/2006/relationships" r:embed="rId2">
            <a:extLst/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0CBE8C6-B182-43FB-9FBD-5DD85F953E1B}">
      <dsp:nvSpPr>
        <dsp:cNvPr id="0" name=""/>
        <dsp:cNvSpPr/>
      </dsp:nvSpPr>
      <dsp:spPr>
        <a:xfrm>
          <a:off x="5437310" y="1645172"/>
          <a:ext cx="4315781" cy="647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b="1" kern="1200"/>
            <a:t>Loop body</a:t>
          </a:r>
          <a:endParaRPr lang="en-US" sz="3600" kern="1200"/>
        </a:p>
      </dsp:txBody>
      <dsp:txXfrm>
        <a:off x="5437310" y="1645172"/>
        <a:ext cx="4315781" cy="647367"/>
      </dsp:txXfrm>
    </dsp:sp>
    <dsp:sp modelId="{95DB14B9-825C-46AD-8269-09B2B20F573B}">
      <dsp:nvSpPr>
        <dsp:cNvPr id="0" name=""/>
        <dsp:cNvSpPr/>
      </dsp:nvSpPr>
      <dsp:spPr>
        <a:xfrm>
          <a:off x="5437310" y="2355166"/>
          <a:ext cx="4315781" cy="776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Code block binnen de loop</a:t>
          </a:r>
        </a:p>
      </dsp:txBody>
      <dsp:txXfrm>
        <a:off x="5437310" y="2355166"/>
        <a:ext cx="4315781" cy="77619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9A34BC-39E2-4A3B-A34E-D01CCA7469C7}">
      <dsp:nvSpPr>
        <dsp:cNvPr id="0" name=""/>
        <dsp:cNvSpPr/>
      </dsp:nvSpPr>
      <dsp:spPr>
        <a:xfrm>
          <a:off x="0" y="956381"/>
          <a:ext cx="6513603" cy="176562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C9DC6CB-D619-4CB9-A899-C9221E71FDA0}">
      <dsp:nvSpPr>
        <dsp:cNvPr id="0" name=""/>
        <dsp:cNvSpPr/>
      </dsp:nvSpPr>
      <dsp:spPr>
        <a:xfrm>
          <a:off x="534102" y="1353647"/>
          <a:ext cx="971095" cy="9710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81B24C3-C9F3-43AB-9C40-B78CC911FFCA}">
      <dsp:nvSpPr>
        <dsp:cNvPr id="0" name=""/>
        <dsp:cNvSpPr/>
      </dsp:nvSpPr>
      <dsp:spPr>
        <a:xfrm>
          <a:off x="2039300" y="956381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500" kern="1200"/>
            <a:t>Test wordt </a:t>
          </a:r>
          <a:r>
            <a:rPr lang="en-IE" sz="2500" b="1" kern="1200"/>
            <a:t>na</a:t>
          </a:r>
          <a:r>
            <a:rPr lang="en-IE" sz="2500" kern="1200"/>
            <a:t> loop uitgevoerd</a:t>
          </a:r>
          <a:endParaRPr lang="en-US" sz="2500" kern="1200"/>
        </a:p>
      </dsp:txBody>
      <dsp:txXfrm>
        <a:off x="2039300" y="956381"/>
        <a:ext cx="4474303" cy="1765627"/>
      </dsp:txXfrm>
    </dsp:sp>
    <dsp:sp modelId="{DF1C45EF-028F-4175-83BF-6B8688344325}">
      <dsp:nvSpPr>
        <dsp:cNvPr id="0" name=""/>
        <dsp:cNvSpPr/>
      </dsp:nvSpPr>
      <dsp:spPr>
        <a:xfrm>
          <a:off x="0" y="3163416"/>
          <a:ext cx="6513603" cy="17656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1B17602-4199-454A-A4A1-36D66DFADA0F}">
      <dsp:nvSpPr>
        <dsp:cNvPr id="0" name=""/>
        <dsp:cNvSpPr/>
      </dsp:nvSpPr>
      <dsp:spPr>
        <a:xfrm>
          <a:off x="534102" y="3560682"/>
          <a:ext cx="971095" cy="971095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E664DFE-D9CC-4569-AF60-96C76249CA73}">
      <dsp:nvSpPr>
        <dsp:cNvPr id="0" name=""/>
        <dsp:cNvSpPr/>
      </dsp:nvSpPr>
      <dsp:spPr>
        <a:xfrm>
          <a:off x="2039300" y="3163416"/>
          <a:ext cx="2931121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500" kern="1200"/>
            <a:t>code in loop wordt </a:t>
          </a:r>
          <a:r>
            <a:rPr lang="en-IE" sz="2500" b="1" kern="1200"/>
            <a:t>minstens 1 maal </a:t>
          </a:r>
          <a:r>
            <a:rPr lang="en-IE" sz="2500" kern="1200"/>
            <a:t>uitgevoerd</a:t>
          </a:r>
          <a:endParaRPr lang="en-US" sz="2500" kern="1200"/>
        </a:p>
      </dsp:txBody>
      <dsp:txXfrm>
        <a:off x="2039300" y="3163416"/>
        <a:ext cx="2931121" cy="1765627"/>
      </dsp:txXfrm>
    </dsp:sp>
    <dsp:sp modelId="{D7907256-B1D9-410E-A9FF-3E3FF423A273}">
      <dsp:nvSpPr>
        <dsp:cNvPr id="0" name=""/>
        <dsp:cNvSpPr/>
      </dsp:nvSpPr>
      <dsp:spPr>
        <a:xfrm>
          <a:off x="4970421" y="3163416"/>
          <a:ext cx="1543182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600" i="1" kern="1200"/>
            <a:t>(bij while wordt code in loop </a:t>
          </a:r>
          <a:r>
            <a:rPr lang="en-IE" sz="1600" b="1" i="1" kern="1200"/>
            <a:t>mogelijk 0 maal </a:t>
          </a:r>
          <a:r>
            <a:rPr lang="en-IE" sz="1600" i="1" kern="1200"/>
            <a:t>uitgevoerd)</a:t>
          </a:r>
          <a:endParaRPr lang="en-US" sz="1600" kern="1200"/>
        </a:p>
      </dsp:txBody>
      <dsp:txXfrm>
        <a:off x="4970421" y="3163416"/>
        <a:ext cx="1543182" cy="17656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B1E9D1-C262-4CF5-AED2-7DBFF7C74527}" type="datetimeFigureOut">
              <a:rPr lang="nl-BE" smtClean="0"/>
              <a:t>21/02/2019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1C8739-5CB2-49BD-94A4-5FD36140319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0771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1pPr>
            <a:lvl2pPr marL="742842" indent="-285709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2pPr>
            <a:lvl3pPr marL="1142835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3pPr>
            <a:lvl4pPr marL="1599969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4pPr>
            <a:lvl5pPr marL="2057103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5pPr>
            <a:lvl6pPr marL="2514237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6pPr>
            <a:lvl7pPr marL="2971370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7pPr>
            <a:lvl8pPr marL="3428505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8pPr>
            <a:lvl9pPr marL="3885639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9FC766D7-7E65-4696-882D-6A749E6683B5}" type="slidenum">
              <a:rPr lang="en-US" sz="1200">
                <a:solidFill>
                  <a:prstClr val="black"/>
                </a:solidFill>
              </a:rPr>
              <a:pPr eaLnBrk="1" hangingPunct="1"/>
              <a:t>4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12886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1pPr>
            <a:lvl2pPr marL="742842" indent="-285709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2pPr>
            <a:lvl3pPr marL="1142835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3pPr>
            <a:lvl4pPr marL="1599969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4pPr>
            <a:lvl5pPr marL="2057103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5pPr>
            <a:lvl6pPr marL="2514237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6pPr>
            <a:lvl7pPr marL="2971370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7pPr>
            <a:lvl8pPr marL="3428505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8pPr>
            <a:lvl9pPr marL="3885639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3E6FA07E-80FF-4D42-89CE-C9B89773F456}" type="slidenum">
              <a:rPr lang="en-US" sz="1200">
                <a:solidFill>
                  <a:prstClr val="black"/>
                </a:solidFill>
              </a:rPr>
              <a:pPr eaLnBrk="1" hangingPunct="1"/>
              <a:t>21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20322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1pPr>
            <a:lvl2pPr marL="742842" indent="-285709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2pPr>
            <a:lvl3pPr marL="1142835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3pPr>
            <a:lvl4pPr marL="1599969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4pPr>
            <a:lvl5pPr marL="2057103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5pPr>
            <a:lvl6pPr marL="2514237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6pPr>
            <a:lvl7pPr marL="2971370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7pPr>
            <a:lvl8pPr marL="3428505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8pPr>
            <a:lvl9pPr marL="3885639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81437588-59AB-4F81-8C76-17BA358E9208}" type="slidenum">
              <a:rPr lang="en-US" sz="1200">
                <a:solidFill>
                  <a:prstClr val="black"/>
                </a:solidFill>
              </a:rPr>
              <a:pPr eaLnBrk="1" hangingPunct="1"/>
              <a:t>23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04205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1pPr>
            <a:lvl2pPr marL="742842" indent="-285709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2pPr>
            <a:lvl3pPr marL="1142835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3pPr>
            <a:lvl4pPr marL="1599969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4pPr>
            <a:lvl5pPr marL="2057103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5pPr>
            <a:lvl6pPr marL="2514237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6pPr>
            <a:lvl7pPr marL="2971370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7pPr>
            <a:lvl8pPr marL="3428505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8pPr>
            <a:lvl9pPr marL="3885639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E0E1FF3B-4221-41AC-B8A9-5B51397A8CF8}" type="slidenum">
              <a:rPr lang="en-US" sz="1200">
                <a:solidFill>
                  <a:prstClr val="black"/>
                </a:solidFill>
              </a:rPr>
              <a:pPr eaLnBrk="1" hangingPunct="1"/>
              <a:t>29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01487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1pPr>
            <a:lvl2pPr marL="742842" indent="-285709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2pPr>
            <a:lvl3pPr marL="1142835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3pPr>
            <a:lvl4pPr marL="1599969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4pPr>
            <a:lvl5pPr marL="2057103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5pPr>
            <a:lvl6pPr marL="2514237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6pPr>
            <a:lvl7pPr marL="2971370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7pPr>
            <a:lvl8pPr marL="3428505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8pPr>
            <a:lvl9pPr marL="3885639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B5A4DDE1-5AD9-4125-B26C-EE9511483471}" type="slidenum">
              <a:rPr lang="en-US" sz="1200">
                <a:solidFill>
                  <a:prstClr val="black"/>
                </a:solidFill>
              </a:rPr>
              <a:pPr eaLnBrk="1" hangingPunct="1"/>
              <a:t>30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7154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AF9016E-1FD8-4575-9F0F-FA24CD91C9E2}" type="slidenum">
              <a:rPr lang="nl-NL" smtClean="0"/>
              <a:pPr eaLnBrk="1" hangingPunct="1"/>
              <a:t>33</a:t>
            </a:fld>
            <a:endParaRPr lang="nl-NL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/>
          </a:p>
        </p:txBody>
      </p:sp>
      <p:sp>
        <p:nvSpPr>
          <p:cNvPr id="32773" name="Footer Placeholder 7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nl-NL"/>
              <a:t>Hoofdstuk 8</a:t>
            </a:r>
          </a:p>
        </p:txBody>
      </p:sp>
    </p:spTree>
    <p:extLst>
      <p:ext uri="{BB962C8B-B14F-4D97-AF65-F5344CB8AC3E}">
        <p14:creationId xmlns:p14="http://schemas.microsoft.com/office/powerpoint/2010/main" val="16638157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901D52-5BC2-4D1E-948D-37DEB6028320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34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2335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AF9016E-1FD8-4575-9F0F-FA24CD91C9E2}" type="slidenum">
              <a:rPr lang="nl-NL" smtClean="0"/>
              <a:pPr eaLnBrk="1" hangingPunct="1"/>
              <a:t>35</a:t>
            </a:fld>
            <a:endParaRPr lang="nl-NL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/>
          </a:p>
        </p:txBody>
      </p:sp>
      <p:sp>
        <p:nvSpPr>
          <p:cNvPr id="32773" name="Footer Placeholder 7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nl-NL"/>
              <a:t>Hoofdstuk 8</a:t>
            </a:r>
          </a:p>
        </p:txBody>
      </p:sp>
    </p:spTree>
    <p:extLst>
      <p:ext uri="{BB962C8B-B14F-4D97-AF65-F5344CB8AC3E}">
        <p14:creationId xmlns:p14="http://schemas.microsoft.com/office/powerpoint/2010/main" val="270087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2110545-A426-45A0-A51E-7A445A8342AF}" type="slidenum">
              <a:rPr lang="nl-NL" smtClean="0"/>
              <a:pPr eaLnBrk="1" hangingPunct="1"/>
              <a:t>37</a:t>
            </a:fld>
            <a:endParaRPr lang="nl-NL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/>
          </a:p>
        </p:txBody>
      </p:sp>
      <p:sp>
        <p:nvSpPr>
          <p:cNvPr id="33797" name="Footer Placeholder 7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nl-NL"/>
              <a:t>Hoofdstuk 8</a:t>
            </a:r>
          </a:p>
        </p:txBody>
      </p:sp>
    </p:spTree>
    <p:extLst>
      <p:ext uri="{BB962C8B-B14F-4D97-AF65-F5344CB8AC3E}">
        <p14:creationId xmlns:p14="http://schemas.microsoft.com/office/powerpoint/2010/main" val="376994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534FC16-EE58-40A3-ABD5-DE7D47633F2D}" type="slidenum">
              <a:rPr lang="nl-NL" smtClean="0"/>
              <a:pPr eaLnBrk="1" hangingPunct="1"/>
              <a:t>38</a:t>
            </a:fld>
            <a:endParaRPr lang="nl-NL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/>
          </a:p>
        </p:txBody>
      </p:sp>
      <p:sp>
        <p:nvSpPr>
          <p:cNvPr id="34821" name="Footer Placeholder 7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nl-NL"/>
              <a:t>Hoofdstuk 8</a:t>
            </a:r>
          </a:p>
        </p:txBody>
      </p:sp>
    </p:spTree>
    <p:extLst>
      <p:ext uri="{BB962C8B-B14F-4D97-AF65-F5344CB8AC3E}">
        <p14:creationId xmlns:p14="http://schemas.microsoft.com/office/powerpoint/2010/main" val="16335529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75162A6E-F379-4491-9A7D-FE6ADA5FF489}" type="slidenum">
              <a:rPr lang="en-US" sz="1300">
                <a:solidFill>
                  <a:srgbClr val="000000"/>
                </a:solidFill>
              </a:rPr>
              <a:pPr eaLnBrk="1" hangingPunct="1"/>
              <a:t>39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3823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1pPr>
            <a:lvl2pPr marL="742842" indent="-285709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2pPr>
            <a:lvl3pPr marL="1142835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3pPr>
            <a:lvl4pPr marL="1599969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4pPr>
            <a:lvl5pPr marL="2057103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5pPr>
            <a:lvl6pPr marL="2514237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6pPr>
            <a:lvl7pPr marL="2971370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7pPr>
            <a:lvl8pPr marL="3428505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8pPr>
            <a:lvl9pPr marL="3885639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B7AD2453-CC94-44A5-A9C9-50A55C8DD2EF}" type="slidenum">
              <a:rPr lang="en-US" sz="1200">
                <a:solidFill>
                  <a:prstClr val="black"/>
                </a:solidFill>
              </a:rPr>
              <a:pPr eaLnBrk="1" hangingPunct="1"/>
              <a:t>6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00180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3F228A2E-50B7-4E2B-8133-7B1C6672ED94}" type="slidenum">
              <a:rPr lang="en-US" sz="1300">
                <a:solidFill>
                  <a:srgbClr val="000000"/>
                </a:solidFill>
              </a:rPr>
              <a:pPr eaLnBrk="1" hangingPunct="1"/>
              <a:t>40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46913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1pPr>
            <a:lvl2pPr marL="742842" indent="-285709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2pPr>
            <a:lvl3pPr marL="1142835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3pPr>
            <a:lvl4pPr marL="1599969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4pPr>
            <a:lvl5pPr marL="2057103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5pPr>
            <a:lvl6pPr marL="2514237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6pPr>
            <a:lvl7pPr marL="2971370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7pPr>
            <a:lvl8pPr marL="3428505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8pPr>
            <a:lvl9pPr marL="3885639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985AC87F-51DE-4152-AFAA-3A27044D7AA9}" type="slidenum">
              <a:rPr lang="en-US" sz="1200">
                <a:solidFill>
                  <a:prstClr val="black"/>
                </a:solidFill>
              </a:rPr>
              <a:pPr eaLnBrk="1" hangingPunct="1"/>
              <a:t>43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4316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1pPr>
            <a:lvl2pPr marL="742842" indent="-285709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2pPr>
            <a:lvl3pPr marL="1142835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3pPr>
            <a:lvl4pPr marL="1599969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4pPr>
            <a:lvl5pPr marL="2057103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5pPr>
            <a:lvl6pPr marL="2514237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6pPr>
            <a:lvl7pPr marL="2971370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7pPr>
            <a:lvl8pPr marL="3428505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8pPr>
            <a:lvl9pPr marL="3885639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2803DC45-9E8C-4B0F-A1D1-F22F3E1B8343}" type="slidenum">
              <a:rPr lang="en-US" sz="1200">
                <a:solidFill>
                  <a:prstClr val="black"/>
                </a:solidFill>
              </a:rPr>
              <a:pPr eaLnBrk="1" hangingPunct="1"/>
              <a:t>44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55050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1pPr>
            <a:lvl2pPr marL="742842" indent="-285709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2pPr>
            <a:lvl3pPr marL="1142835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3pPr>
            <a:lvl4pPr marL="1599969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4pPr>
            <a:lvl5pPr marL="2057103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5pPr>
            <a:lvl6pPr marL="2514237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6pPr>
            <a:lvl7pPr marL="2971370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7pPr>
            <a:lvl8pPr marL="3428505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8pPr>
            <a:lvl9pPr marL="3885639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2A71E65D-B4BA-4CC1-B4B2-729DCD965908}" type="slidenum">
              <a:rPr lang="en-US" sz="1200">
                <a:solidFill>
                  <a:prstClr val="black"/>
                </a:solidFill>
              </a:rPr>
              <a:pPr eaLnBrk="1" hangingPunct="1"/>
              <a:t>8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2626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1pPr>
            <a:lvl2pPr marL="742842" indent="-285709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2pPr>
            <a:lvl3pPr marL="1142835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3pPr>
            <a:lvl4pPr marL="1599969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4pPr>
            <a:lvl5pPr marL="2057103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5pPr>
            <a:lvl6pPr marL="2514237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6pPr>
            <a:lvl7pPr marL="2971370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7pPr>
            <a:lvl8pPr marL="3428505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8pPr>
            <a:lvl9pPr marL="3885639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2B1E79D9-BC46-4902-8EB1-3EF8F10C3A07}" type="slidenum">
              <a:rPr lang="en-US" sz="1200">
                <a:solidFill>
                  <a:prstClr val="black"/>
                </a:solidFill>
              </a:rPr>
              <a:pPr eaLnBrk="1" hangingPunct="1"/>
              <a:t>9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6238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1pPr>
            <a:lvl2pPr marL="742842" indent="-285709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2pPr>
            <a:lvl3pPr marL="1142835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3pPr>
            <a:lvl4pPr marL="1599969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4pPr>
            <a:lvl5pPr marL="2057103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5pPr>
            <a:lvl6pPr marL="2514237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6pPr>
            <a:lvl7pPr marL="2971370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7pPr>
            <a:lvl8pPr marL="3428505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8pPr>
            <a:lvl9pPr marL="3885639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4D552A2B-BC9C-473F-A8AE-21DC076F9FF2}" type="slidenum">
              <a:rPr lang="en-US" sz="1200">
                <a:solidFill>
                  <a:prstClr val="black"/>
                </a:solidFill>
              </a:rPr>
              <a:pPr eaLnBrk="1" hangingPunct="1"/>
              <a:t>12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70487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1pPr>
            <a:lvl2pPr marL="742842" indent="-285709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2pPr>
            <a:lvl3pPr marL="1142835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3pPr>
            <a:lvl4pPr marL="1599969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4pPr>
            <a:lvl5pPr marL="2057103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5pPr>
            <a:lvl6pPr marL="2514237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6pPr>
            <a:lvl7pPr marL="2971370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7pPr>
            <a:lvl8pPr marL="3428505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8pPr>
            <a:lvl9pPr marL="3885639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410A1E46-4A3D-4806-B908-42C7C6EA380D}" type="slidenum">
              <a:rPr lang="en-US" sz="1200">
                <a:solidFill>
                  <a:prstClr val="black"/>
                </a:solidFill>
              </a:rPr>
              <a:pPr eaLnBrk="1" hangingPunct="1"/>
              <a:t>13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30142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1pPr>
            <a:lvl2pPr marL="742842" indent="-285709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2pPr>
            <a:lvl3pPr marL="1142835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3pPr>
            <a:lvl4pPr marL="1599969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4pPr>
            <a:lvl5pPr marL="2057103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5pPr>
            <a:lvl6pPr marL="2514237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6pPr>
            <a:lvl7pPr marL="2971370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7pPr>
            <a:lvl8pPr marL="3428505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8pPr>
            <a:lvl9pPr marL="3885639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012F15B8-EE1F-46DF-A526-F01637625FDC}" type="slidenum">
              <a:rPr lang="en-US" sz="1200">
                <a:solidFill>
                  <a:prstClr val="black"/>
                </a:solidFill>
              </a:rPr>
              <a:pPr eaLnBrk="1" hangingPunct="1"/>
              <a:t>14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86451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1pPr>
            <a:lvl2pPr marL="742842" indent="-285709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2pPr>
            <a:lvl3pPr marL="1142835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3pPr>
            <a:lvl4pPr marL="1599969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4pPr>
            <a:lvl5pPr marL="2057103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5pPr>
            <a:lvl6pPr marL="2514237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6pPr>
            <a:lvl7pPr marL="2971370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7pPr>
            <a:lvl8pPr marL="3428505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8pPr>
            <a:lvl9pPr marL="3885639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6A3812DA-5F7D-421C-8694-383C1FF75297}" type="slidenum">
              <a:rPr lang="en-US" sz="1200">
                <a:solidFill>
                  <a:prstClr val="black"/>
                </a:solidFill>
              </a:rPr>
              <a:pPr eaLnBrk="1" hangingPunct="1"/>
              <a:t>15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27534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1pPr>
            <a:lvl2pPr marL="742842" indent="-285709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2pPr>
            <a:lvl3pPr marL="1142835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3pPr>
            <a:lvl4pPr marL="1599969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4pPr>
            <a:lvl5pPr marL="2057103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5pPr>
            <a:lvl6pPr marL="2514237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6pPr>
            <a:lvl7pPr marL="2971370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7pPr>
            <a:lvl8pPr marL="3428505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8pPr>
            <a:lvl9pPr marL="3885639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3E6FA07E-80FF-4D42-89CE-C9B89773F456}" type="slidenum">
              <a:rPr lang="en-US" sz="1200">
                <a:solidFill>
                  <a:prstClr val="black"/>
                </a:solidFill>
              </a:rPr>
              <a:pPr eaLnBrk="1" hangingPunct="1"/>
              <a:t>19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4659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7F7303-D4E6-407F-9BC4-4B3E9D12FF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2D3A9443-2D11-4DFB-8487-62B287B89C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7BD53E2-0A8E-46EA-95E1-559A7AA73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21/02/2019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E3E8329-2E9B-4D46-B0CC-C3675D319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A3DE918-69E4-4351-9EBD-AC0B04247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6818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F92714-FE01-4CF2-B3D8-0D20A5CDC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031E2FB3-6809-41DF-BBC6-1990B684C6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9B4AA55-6A82-47E7-896F-A1D2DCCC5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21/02/2019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835BB05-AB0F-4FB1-BEAE-9E43D6278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ADF9644-9294-461A-B6A7-860B492A2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93632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B3544075-C503-473E-88C1-AAF88CD025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633FB2F0-C475-4422-B22D-13BD1CEB62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1EC2E31-A42D-442B-9260-212D6741A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21/02/2019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2BFC9C3-F7B9-48E6-9978-DE9E4DDB1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3B67629-004B-4F0B-BCA0-E87F758C4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30266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AF9FEF-164A-44A1-A90B-3AD0B97EF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55FC0B3-756B-4329-85C7-3F634A08D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DC1CDA1-1422-4327-8AD6-F6FCC11B5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21/02/2019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53F767B-70B6-4B27-9633-50533ED9C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1F333C1-49D3-441E-8A8F-2FF11D4F1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6189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2DEB6E-3FBF-40EC-A046-B32C66622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8AE5E5B-713E-4BA6-BBAB-AD71C7451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5C0AC69-0B52-4B29-8A56-3AA125291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21/02/2019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B24652E-2FBF-49CF-9261-5D5942F90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96EA660-F43E-49A5-9309-D2DC3474D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8045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D8C473-E5C3-4EAE-9686-ABD67CF87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977416D-556F-4DC8-87FD-8AB6EABC6B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E08B440B-0008-4F5B-B299-65AADA69EE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9B15737-3439-4519-9798-0C70A0135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21/02/2019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3A9CD71-08B4-4034-A151-00DBE1E48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979EE53-361B-4609-8BA6-6FAF7170B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2740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028657-005F-4FFA-ADEB-1E6C90DD3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A4CABC2-143F-4312-9DE1-917ADCBFCD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F9F3FA6E-73E7-4189-AA1D-A15C40F017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7D853EAE-6392-4958-A89C-9128F430B8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6B666BB1-E5E3-4471-A842-FB0705A8BF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94E50815-B938-4960-833D-2A39E11DD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21/02/2019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5568359F-A87E-4726-86F2-1FA2E974A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81D6664B-2069-4886-8EF2-E679A5639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6961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5A7AA9-260B-4DCD-B061-FA50595D3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DF1AFBA7-0F22-46CF-B10C-56537986E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21/02/2019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B4D692B-B7C3-4DDC-8169-CFEC0D6CA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DD6BF28E-CB53-4985-8C9A-1A48A02BE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09427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C4E89D43-5DDC-407A-B46F-85515B8E0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21/02/2019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8F1B66D5-51FB-4680-91F9-BCB20830E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0731E14-63E7-4AC4-89B9-2D7B4FFDC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0395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1AB834-F11C-4FE5-A2AC-C5BE752B7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BF7CC54-638A-4B39-B31C-2B5898052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A83E7090-885C-4BCF-8D55-FD36DEA679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C37EF4B5-9F38-4BD1-9985-FA63C0AE7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21/02/2019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E579D01-580B-433A-B4A6-F36796C62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359DFDC-9260-4071-B45A-F99F029C8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4408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C8D063-5468-47DE-8A51-985D51F32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F7F4526F-0660-4B48-9DFC-B4223E7CED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535D3DB3-405B-44A8-A8C1-D0BDD3BA11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1E99A40-8299-4415-A621-6ABE96CAB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21/02/2019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5BBCECF1-9ED7-497B-94DB-F97DA57B5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16EBA22-1F85-4858-96A7-708A3248D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0467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74D61F8B-9CBA-4FD2-AE4C-D41350156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3F139A7-A597-47DE-BBE0-B5D9656C71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1602452-3B1D-4100-BD02-A06155E3AA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1A00B-007A-4326-8859-8C83DD4C6E5D}" type="datetimeFigureOut">
              <a:rPr lang="nl-BE" smtClean="0"/>
              <a:t>21/02/2019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4AEDD10-75F2-4B0B-98A7-0C6535E6D2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A1A606D-3755-4434-B2FF-043A2D7F4B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74736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hyperlink" Target="https://youtu.be/sat9GwF_H2Q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17F0C5B-4653-4B7E-89EF-F6E5D4E99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Herhalingen</a:t>
            </a:r>
            <a:endParaRPr lang="en-US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E70757B-DE85-46C6-8C8E-E180512A8B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5368" y="4074718"/>
            <a:ext cx="6105194" cy="68207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sz="24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9677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Zelfde actie aantal keer herhalen</a:t>
            </a:r>
          </a:p>
        </p:txBody>
      </p:sp>
      <p:sp>
        <p:nvSpPr>
          <p:cNvPr id="202755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202756" name="Tijdelijke aanduiding voor dianummer 3"/>
          <p:cNvSpPr>
            <a:spLocks noGrp="1"/>
          </p:cNvSpPr>
          <p:nvPr>
            <p:ph type="sldNum" sz="quarter" idx="4294967295"/>
          </p:nvPr>
        </p:nvSpPr>
        <p:spPr>
          <a:xfrm>
            <a:off x="8042275" y="6470650"/>
            <a:ext cx="2406650" cy="3127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>
                <a:solidFill>
                  <a:srgbClr val="666666"/>
                </a:solidFill>
              </a:rPr>
              <a:t>© </a:t>
            </a:r>
            <a:r>
              <a:rPr lang="nl-NL" b="1">
                <a:solidFill>
                  <a:srgbClr val="666666"/>
                </a:solidFill>
              </a:rPr>
              <a:t>artesis</a:t>
            </a:r>
            <a:r>
              <a:rPr lang="nl-NL">
                <a:solidFill>
                  <a:srgbClr val="666666"/>
                </a:solidFill>
              </a:rPr>
              <a:t> 2010 | </a:t>
            </a:r>
            <a:fld id="{4A36AD0C-EDAD-49E1-AEB8-586491508DB2}" type="slidenum">
              <a:rPr lang="nl-NL" smtClean="0">
                <a:solidFill>
                  <a:srgbClr val="666666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nl-NL">
              <a:solidFill>
                <a:srgbClr val="666666"/>
              </a:solidFill>
            </a:endParaRPr>
          </a:p>
        </p:txBody>
      </p:sp>
      <p:pic>
        <p:nvPicPr>
          <p:cNvPr id="20275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4270" b="16144"/>
          <a:stretch/>
        </p:blipFill>
        <p:spPr bwMode="auto">
          <a:xfrm>
            <a:off x="1979914" y="2329543"/>
            <a:ext cx="7187628" cy="1534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64251" y="4181475"/>
            <a:ext cx="3471863" cy="196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9003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While</a:t>
            </a:r>
            <a:r>
              <a:rPr lang="nl-BE" dirty="0"/>
              <a:t> loop correct laten eindigen?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err="1"/>
              <a:t>Initializeer</a:t>
            </a:r>
            <a:r>
              <a:rPr lang="en-US" dirty="0"/>
              <a:t> de ‘loop </a:t>
            </a:r>
            <a:r>
              <a:rPr lang="en-US" dirty="0" err="1"/>
              <a:t>controle</a:t>
            </a:r>
            <a:r>
              <a:rPr lang="en-US" dirty="0"/>
              <a:t> </a:t>
            </a:r>
            <a:r>
              <a:rPr lang="en-US" dirty="0" err="1"/>
              <a:t>variabele</a:t>
            </a:r>
            <a:r>
              <a:rPr lang="en-US" dirty="0"/>
              <a:t>’ (= </a:t>
            </a:r>
            <a:r>
              <a:rPr lang="en-US" b="1" dirty="0" err="1"/>
              <a:t>wachterwaarde</a:t>
            </a:r>
            <a:r>
              <a:rPr lang="en-US" b="1" dirty="0"/>
              <a:t>/sentinel</a:t>
            </a:r>
            <a:r>
              <a:rPr lang="en-US" dirty="0"/>
              <a:t>) VOOR de loop</a:t>
            </a:r>
          </a:p>
          <a:p>
            <a:pPr eaLnBrk="1" hangingPunct="1"/>
            <a:r>
              <a:rPr lang="en-US" dirty="0"/>
              <a:t>Test de </a:t>
            </a:r>
            <a:r>
              <a:rPr lang="en-US" dirty="0" err="1"/>
              <a:t>controle</a:t>
            </a:r>
            <a:r>
              <a:rPr lang="en-US" dirty="0"/>
              <a:t> </a:t>
            </a:r>
            <a:r>
              <a:rPr lang="en-US" dirty="0" err="1"/>
              <a:t>variabele</a:t>
            </a:r>
            <a:r>
              <a:rPr lang="en-US" dirty="0"/>
              <a:t> IN de while </a:t>
            </a:r>
            <a:r>
              <a:rPr lang="en-US" dirty="0" err="1"/>
              <a:t>expressie</a:t>
            </a:r>
            <a:endParaRPr lang="en-US" dirty="0"/>
          </a:p>
          <a:p>
            <a:pPr eaLnBrk="1" hangingPunct="1"/>
            <a:r>
              <a:rPr lang="en-US" dirty="0"/>
              <a:t>Pas in de while-loop code de </a:t>
            </a:r>
            <a:r>
              <a:rPr lang="en-US" dirty="0" err="1"/>
              <a:t>controle</a:t>
            </a:r>
            <a:r>
              <a:rPr lang="en-US" dirty="0"/>
              <a:t> </a:t>
            </a:r>
            <a:r>
              <a:rPr lang="en-US" dirty="0" err="1"/>
              <a:t>variabele</a:t>
            </a:r>
            <a:r>
              <a:rPr lang="en-US" dirty="0"/>
              <a:t> </a:t>
            </a:r>
            <a:r>
              <a:rPr lang="en-US" dirty="0" err="1"/>
              <a:t>aan</a:t>
            </a:r>
            <a:r>
              <a:rPr lang="en-US" dirty="0"/>
              <a:t> (of </a:t>
            </a:r>
            <a:r>
              <a:rPr lang="en-US" dirty="0" err="1"/>
              <a:t>niet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40190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164802"/>
            <a:ext cx="8077200" cy="1143000"/>
          </a:xfrm>
        </p:spPr>
        <p:txBody>
          <a:bodyPr/>
          <a:lstStyle/>
          <a:p>
            <a:pPr eaLnBrk="1" hangingPunct="1"/>
            <a:r>
              <a:rPr lang="en-US" dirty="0" err="1"/>
              <a:t>Gebruik</a:t>
            </a:r>
            <a:r>
              <a:rPr lang="en-US" dirty="0"/>
              <a:t> while loop</a:t>
            </a:r>
          </a:p>
        </p:txBody>
      </p:sp>
      <p:pic>
        <p:nvPicPr>
          <p:cNvPr id="922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506" y="1835474"/>
            <a:ext cx="7673857" cy="463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hthoek 1"/>
          <p:cNvSpPr/>
          <p:nvPr/>
        </p:nvSpPr>
        <p:spPr>
          <a:xfrm>
            <a:off x="4372905" y="2259449"/>
            <a:ext cx="4572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sz="1400" dirty="0" err="1">
                <a:solidFill>
                  <a:srgbClr val="666666"/>
                </a:solidFill>
              </a:rPr>
              <a:t>Initializeer</a:t>
            </a:r>
            <a:r>
              <a:rPr lang="en-US" sz="1400" dirty="0">
                <a:solidFill>
                  <a:srgbClr val="666666"/>
                </a:solidFill>
              </a:rPr>
              <a:t> de ‘loop </a:t>
            </a:r>
            <a:r>
              <a:rPr lang="en-US" sz="1400" dirty="0" err="1">
                <a:solidFill>
                  <a:srgbClr val="666666"/>
                </a:solidFill>
              </a:rPr>
              <a:t>controle</a:t>
            </a:r>
            <a:r>
              <a:rPr lang="en-US" sz="1400" dirty="0">
                <a:solidFill>
                  <a:srgbClr val="666666"/>
                </a:solidFill>
              </a:rPr>
              <a:t> </a:t>
            </a:r>
            <a:r>
              <a:rPr lang="en-US" sz="1400" dirty="0" err="1">
                <a:solidFill>
                  <a:srgbClr val="666666"/>
                </a:solidFill>
              </a:rPr>
              <a:t>variabele</a:t>
            </a:r>
            <a:r>
              <a:rPr lang="en-US" sz="1400" dirty="0">
                <a:solidFill>
                  <a:srgbClr val="666666"/>
                </a:solidFill>
              </a:rPr>
              <a:t>’ (= </a:t>
            </a:r>
            <a:r>
              <a:rPr lang="en-US" sz="1400" b="1" dirty="0" err="1">
                <a:solidFill>
                  <a:srgbClr val="666666"/>
                </a:solidFill>
              </a:rPr>
              <a:t>wachterwaarde</a:t>
            </a:r>
            <a:r>
              <a:rPr lang="en-US" sz="1400" dirty="0">
                <a:solidFill>
                  <a:srgbClr val="666666"/>
                </a:solidFill>
              </a:rPr>
              <a:t>) VOOR de loop</a:t>
            </a: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sz="1400" dirty="0">
                <a:solidFill>
                  <a:srgbClr val="666666"/>
                </a:solidFill>
              </a:rPr>
              <a:t>Test de </a:t>
            </a:r>
            <a:r>
              <a:rPr lang="en-US" sz="1400" dirty="0" err="1">
                <a:solidFill>
                  <a:srgbClr val="666666"/>
                </a:solidFill>
              </a:rPr>
              <a:t>controle</a:t>
            </a:r>
            <a:r>
              <a:rPr lang="en-US" sz="1400" dirty="0">
                <a:solidFill>
                  <a:srgbClr val="666666"/>
                </a:solidFill>
              </a:rPr>
              <a:t> </a:t>
            </a:r>
            <a:r>
              <a:rPr lang="en-US" sz="1400" dirty="0" err="1">
                <a:solidFill>
                  <a:srgbClr val="666666"/>
                </a:solidFill>
              </a:rPr>
              <a:t>variabele</a:t>
            </a:r>
            <a:r>
              <a:rPr lang="en-US" sz="1400" dirty="0">
                <a:solidFill>
                  <a:srgbClr val="666666"/>
                </a:solidFill>
              </a:rPr>
              <a:t> IN de while </a:t>
            </a:r>
            <a:r>
              <a:rPr lang="en-US" sz="1400" dirty="0" err="1">
                <a:solidFill>
                  <a:srgbClr val="666666"/>
                </a:solidFill>
              </a:rPr>
              <a:t>expressie</a:t>
            </a:r>
            <a:endParaRPr lang="en-US" sz="1400" dirty="0">
              <a:solidFill>
                <a:srgbClr val="666666"/>
              </a:solidFill>
            </a:endParaRP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sz="1400" dirty="0">
                <a:solidFill>
                  <a:srgbClr val="666666"/>
                </a:solidFill>
              </a:rPr>
              <a:t>Pas in de while-loop code de </a:t>
            </a:r>
            <a:r>
              <a:rPr lang="en-US" sz="1400" dirty="0" err="1">
                <a:solidFill>
                  <a:srgbClr val="666666"/>
                </a:solidFill>
              </a:rPr>
              <a:t>controle</a:t>
            </a:r>
            <a:r>
              <a:rPr lang="en-US" sz="1400" dirty="0">
                <a:solidFill>
                  <a:srgbClr val="666666"/>
                </a:solidFill>
              </a:rPr>
              <a:t> </a:t>
            </a:r>
            <a:r>
              <a:rPr lang="en-US" sz="1400" dirty="0" err="1">
                <a:solidFill>
                  <a:srgbClr val="666666"/>
                </a:solidFill>
              </a:rPr>
              <a:t>variabele</a:t>
            </a:r>
            <a:r>
              <a:rPr lang="en-US" sz="1400" dirty="0">
                <a:solidFill>
                  <a:srgbClr val="666666"/>
                </a:solidFill>
              </a:rPr>
              <a:t> </a:t>
            </a:r>
            <a:r>
              <a:rPr lang="en-US" sz="1400" dirty="0" err="1">
                <a:solidFill>
                  <a:srgbClr val="666666"/>
                </a:solidFill>
              </a:rPr>
              <a:t>aan</a:t>
            </a:r>
            <a:r>
              <a:rPr lang="en-US" sz="1400" dirty="0">
                <a:solidFill>
                  <a:srgbClr val="666666"/>
                </a:solidFill>
              </a:rPr>
              <a:t> (of </a:t>
            </a:r>
            <a:r>
              <a:rPr lang="en-US" sz="1400" dirty="0" err="1">
                <a:solidFill>
                  <a:srgbClr val="666666"/>
                </a:solidFill>
              </a:rPr>
              <a:t>niet</a:t>
            </a:r>
            <a:r>
              <a:rPr lang="en-US" sz="1400" dirty="0">
                <a:solidFill>
                  <a:srgbClr val="666666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81971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228600"/>
            <a:ext cx="8077200" cy="1143000"/>
          </a:xfrm>
        </p:spPr>
        <p:txBody>
          <a:bodyPr/>
          <a:lstStyle/>
          <a:p>
            <a:pPr eaLnBrk="1" hangingPunct="1"/>
            <a:r>
              <a:rPr lang="en-US" dirty="0" err="1"/>
              <a:t>Gebruik</a:t>
            </a:r>
            <a:r>
              <a:rPr lang="en-US" dirty="0"/>
              <a:t> while loop</a:t>
            </a:r>
          </a:p>
        </p:txBody>
      </p:sp>
      <p:pic>
        <p:nvPicPr>
          <p:cNvPr id="102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2908" y="2108776"/>
            <a:ext cx="6591300" cy="437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hthoek 5"/>
          <p:cNvSpPr/>
          <p:nvPr/>
        </p:nvSpPr>
        <p:spPr>
          <a:xfrm>
            <a:off x="6181060" y="939225"/>
            <a:ext cx="4572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sz="1400" dirty="0" err="1">
                <a:solidFill>
                  <a:srgbClr val="666666"/>
                </a:solidFill>
              </a:rPr>
              <a:t>Initializeer</a:t>
            </a:r>
            <a:r>
              <a:rPr lang="en-US" sz="1400" dirty="0">
                <a:solidFill>
                  <a:srgbClr val="666666"/>
                </a:solidFill>
              </a:rPr>
              <a:t> de ‘loop </a:t>
            </a:r>
            <a:r>
              <a:rPr lang="en-US" sz="1400" dirty="0" err="1">
                <a:solidFill>
                  <a:srgbClr val="666666"/>
                </a:solidFill>
              </a:rPr>
              <a:t>controle</a:t>
            </a:r>
            <a:r>
              <a:rPr lang="en-US" sz="1400" dirty="0">
                <a:solidFill>
                  <a:srgbClr val="666666"/>
                </a:solidFill>
              </a:rPr>
              <a:t> </a:t>
            </a:r>
            <a:r>
              <a:rPr lang="en-US" sz="1400" dirty="0" err="1">
                <a:solidFill>
                  <a:srgbClr val="666666"/>
                </a:solidFill>
              </a:rPr>
              <a:t>variabele</a:t>
            </a:r>
            <a:r>
              <a:rPr lang="en-US" sz="1400" dirty="0">
                <a:solidFill>
                  <a:srgbClr val="666666"/>
                </a:solidFill>
              </a:rPr>
              <a:t>’ (= </a:t>
            </a:r>
            <a:r>
              <a:rPr lang="en-US" sz="1400" b="1" dirty="0" err="1">
                <a:solidFill>
                  <a:srgbClr val="666666"/>
                </a:solidFill>
              </a:rPr>
              <a:t>wachterwaarde</a:t>
            </a:r>
            <a:r>
              <a:rPr lang="en-US" sz="1400" dirty="0">
                <a:solidFill>
                  <a:srgbClr val="666666"/>
                </a:solidFill>
              </a:rPr>
              <a:t>) VOOR de loop</a:t>
            </a: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sz="1400" dirty="0">
                <a:solidFill>
                  <a:srgbClr val="666666"/>
                </a:solidFill>
              </a:rPr>
              <a:t>Test de </a:t>
            </a:r>
            <a:r>
              <a:rPr lang="en-US" sz="1400" dirty="0" err="1">
                <a:solidFill>
                  <a:srgbClr val="666666"/>
                </a:solidFill>
              </a:rPr>
              <a:t>controle</a:t>
            </a:r>
            <a:r>
              <a:rPr lang="en-US" sz="1400" dirty="0">
                <a:solidFill>
                  <a:srgbClr val="666666"/>
                </a:solidFill>
              </a:rPr>
              <a:t> </a:t>
            </a:r>
            <a:r>
              <a:rPr lang="en-US" sz="1400" dirty="0" err="1">
                <a:solidFill>
                  <a:srgbClr val="666666"/>
                </a:solidFill>
              </a:rPr>
              <a:t>variabele</a:t>
            </a:r>
            <a:r>
              <a:rPr lang="en-US" sz="1400" dirty="0">
                <a:solidFill>
                  <a:srgbClr val="666666"/>
                </a:solidFill>
              </a:rPr>
              <a:t> IN de while </a:t>
            </a:r>
            <a:r>
              <a:rPr lang="en-US" sz="1400" dirty="0" err="1">
                <a:solidFill>
                  <a:srgbClr val="666666"/>
                </a:solidFill>
              </a:rPr>
              <a:t>expressie</a:t>
            </a:r>
            <a:endParaRPr lang="en-US" sz="1400" dirty="0">
              <a:solidFill>
                <a:srgbClr val="666666"/>
              </a:solidFill>
            </a:endParaRP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sz="1400" dirty="0">
                <a:solidFill>
                  <a:srgbClr val="666666"/>
                </a:solidFill>
              </a:rPr>
              <a:t>Pas in de while-loop code de </a:t>
            </a:r>
            <a:r>
              <a:rPr lang="en-US" sz="1400" dirty="0" err="1">
                <a:solidFill>
                  <a:srgbClr val="666666"/>
                </a:solidFill>
              </a:rPr>
              <a:t>controle</a:t>
            </a:r>
            <a:r>
              <a:rPr lang="en-US" sz="1400" dirty="0">
                <a:solidFill>
                  <a:srgbClr val="666666"/>
                </a:solidFill>
              </a:rPr>
              <a:t> </a:t>
            </a:r>
            <a:r>
              <a:rPr lang="en-US" sz="1400" dirty="0" err="1">
                <a:solidFill>
                  <a:srgbClr val="666666"/>
                </a:solidFill>
              </a:rPr>
              <a:t>variabele</a:t>
            </a:r>
            <a:r>
              <a:rPr lang="en-US" sz="1400" dirty="0">
                <a:solidFill>
                  <a:srgbClr val="666666"/>
                </a:solidFill>
              </a:rPr>
              <a:t> </a:t>
            </a:r>
            <a:r>
              <a:rPr lang="en-US" sz="1400" dirty="0" err="1">
                <a:solidFill>
                  <a:srgbClr val="666666"/>
                </a:solidFill>
              </a:rPr>
              <a:t>aan</a:t>
            </a:r>
            <a:r>
              <a:rPr lang="en-US" sz="1400" dirty="0">
                <a:solidFill>
                  <a:srgbClr val="666666"/>
                </a:solidFill>
              </a:rPr>
              <a:t> (of </a:t>
            </a:r>
            <a:r>
              <a:rPr lang="en-US" sz="1400" dirty="0" err="1">
                <a:solidFill>
                  <a:srgbClr val="666666"/>
                </a:solidFill>
              </a:rPr>
              <a:t>niet</a:t>
            </a:r>
            <a:r>
              <a:rPr lang="en-US" sz="1400" dirty="0">
                <a:solidFill>
                  <a:srgbClr val="666666"/>
                </a:solidFill>
              </a:rPr>
              <a:t>)</a:t>
            </a:r>
          </a:p>
        </p:txBody>
      </p:sp>
      <p:cxnSp>
        <p:nvCxnSpPr>
          <p:cNvPr id="3" name="Rechte verbindingslijn met pijl 2"/>
          <p:cNvCxnSpPr/>
          <p:nvPr/>
        </p:nvCxnSpPr>
        <p:spPr bwMode="auto">
          <a:xfrm flipH="1">
            <a:off x="3990754" y="1084521"/>
            <a:ext cx="2477387" cy="240295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" name="Rechte verbindingslijn met pijl 7"/>
          <p:cNvCxnSpPr/>
          <p:nvPr/>
        </p:nvCxnSpPr>
        <p:spPr bwMode="auto">
          <a:xfrm flipH="1">
            <a:off x="5298558" y="1616150"/>
            <a:ext cx="1371600" cy="234979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Rechte verbindingslijn met pijl 9"/>
          <p:cNvCxnSpPr/>
          <p:nvPr/>
        </p:nvCxnSpPr>
        <p:spPr bwMode="auto">
          <a:xfrm flipH="1">
            <a:off x="4628708" y="1775638"/>
            <a:ext cx="4667693" cy="288142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741215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Typische fout: accolades vergeten</a:t>
            </a:r>
          </a:p>
        </p:txBody>
      </p:sp>
      <p:pic>
        <p:nvPicPr>
          <p:cNvPr id="1126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249" y="1607398"/>
            <a:ext cx="8315428" cy="4926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 descr="Image result for exclamation mark">
            <a:extLst>
              <a:ext uri="{FF2B5EF4-FFF2-40B4-BE49-F238E27FC236}">
                <a16:creationId xmlns:a16="http://schemas.microsoft.com/office/drawing/2014/main" id="{B1BF9508-12D0-41B4-901C-A2A707C1DA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5451" y="2426224"/>
            <a:ext cx="2756549" cy="2756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04295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228600"/>
            <a:ext cx="8077200" cy="1143000"/>
          </a:xfrm>
        </p:spPr>
        <p:txBody>
          <a:bodyPr/>
          <a:lstStyle/>
          <a:p>
            <a:pPr eaLnBrk="1" hangingPunct="1"/>
            <a:r>
              <a:rPr lang="en-US" dirty="0" err="1"/>
              <a:t>Voorbeeld</a:t>
            </a:r>
            <a:r>
              <a:rPr lang="en-US" dirty="0"/>
              <a:t> indefinite loop</a:t>
            </a:r>
          </a:p>
        </p:txBody>
      </p:sp>
      <p:pic>
        <p:nvPicPr>
          <p:cNvPr id="1331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163638"/>
            <a:ext cx="7315200" cy="5084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62253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Visual studio </a:t>
            </a:r>
            <a:r>
              <a:rPr lang="nl-BE" dirty="0" err="1"/>
              <a:t>shortcut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sz="3200" b="1" dirty="0"/>
          </a:p>
          <a:p>
            <a:pPr marL="0" indent="0">
              <a:buNone/>
            </a:pPr>
            <a:endParaRPr lang="nl-BE" sz="3200" b="1" dirty="0"/>
          </a:p>
          <a:p>
            <a:pPr marL="0" indent="0">
              <a:buNone/>
            </a:pPr>
            <a:endParaRPr lang="nl-BE" sz="3200" b="1" dirty="0"/>
          </a:p>
          <a:p>
            <a:pPr marL="0" indent="0" algn="ctr">
              <a:buNone/>
            </a:pPr>
            <a:r>
              <a:rPr lang="nl-BE" sz="3200" b="1" dirty="0"/>
              <a:t>“</a:t>
            </a:r>
            <a:r>
              <a:rPr lang="nl-BE" sz="3200" b="1" dirty="0" err="1"/>
              <a:t>while</a:t>
            </a:r>
            <a:r>
              <a:rPr lang="nl-BE" sz="3200" b="1" dirty="0"/>
              <a:t> &lt;tab&gt; &lt;tab&gt;”</a:t>
            </a:r>
          </a:p>
        </p:txBody>
      </p:sp>
      <p:pic>
        <p:nvPicPr>
          <p:cNvPr id="1026" name="Picture 2" descr="http://fastest-jobs-search.com/wp-content/uploads/2010/01/maze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4435" y="2037145"/>
            <a:ext cx="2695575" cy="335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18292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484" y="1191796"/>
            <a:ext cx="10021446" cy="29763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Do while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788" y="5318990"/>
            <a:ext cx="9416898" cy="72367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1800" kern="120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5503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9682" name="Titel 1"/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IE">
                <a:solidFill>
                  <a:srgbClr val="FFFFFF"/>
                </a:solidFill>
              </a:rPr>
              <a:t>Do-while</a:t>
            </a:r>
          </a:p>
        </p:txBody>
      </p:sp>
      <p:graphicFrame>
        <p:nvGraphicFramePr>
          <p:cNvPr id="199685" name="Tijdelijke aanduiding voor inhoud 2">
            <a:extLst>
              <a:ext uri="{FF2B5EF4-FFF2-40B4-BE49-F238E27FC236}">
                <a16:creationId xmlns:a16="http://schemas.microsoft.com/office/drawing/2014/main" id="{CBB79863-3F7B-489E-9AE8-6D86F84357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4012716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67257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Gebruik van de do while loop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43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081" y="492573"/>
            <a:ext cx="5717026" cy="5880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3167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5E4D58-B128-4BFB-88F8-66FA5BAE2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Program flow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79D9470-41AD-4918-8D94-73E6A0D7E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Na </a:t>
            </a:r>
            <a:r>
              <a:rPr lang="nl-BE" b="1" dirty="0"/>
              <a:t>‘straight line’ </a:t>
            </a:r>
            <a:r>
              <a:rPr lang="nl-BE" dirty="0"/>
              <a:t>en </a:t>
            </a:r>
            <a:r>
              <a:rPr lang="nl-BE" b="1" dirty="0"/>
              <a:t>‘</a:t>
            </a:r>
            <a:r>
              <a:rPr lang="nl-BE" b="1" dirty="0" err="1"/>
              <a:t>branching</a:t>
            </a:r>
            <a:r>
              <a:rPr lang="nl-BE" b="1" dirty="0"/>
              <a:t>/beslissingen’</a:t>
            </a:r>
            <a:r>
              <a:rPr lang="nl-BE" dirty="0"/>
              <a:t> nu ook </a:t>
            </a:r>
            <a:r>
              <a:rPr lang="nl-BE" b="1" dirty="0"/>
              <a:t>‘herhalingen’</a:t>
            </a:r>
            <a:endParaRPr lang="nl-BE" dirty="0"/>
          </a:p>
        </p:txBody>
      </p:sp>
      <p:pic>
        <p:nvPicPr>
          <p:cNvPr id="5122" name="Picture 2" descr="Image result for flow charts with loop funny">
            <a:extLst>
              <a:ext uri="{FF2B5EF4-FFF2-40B4-BE49-F238E27FC236}">
                <a16:creationId xmlns:a16="http://schemas.microsoft.com/office/drawing/2014/main" id="{BCCEF150-FFCF-4E93-9894-7C5C610867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149" y="2571580"/>
            <a:ext cx="3457575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4413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633" y="1268761"/>
            <a:ext cx="4719303" cy="2525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4353" y="2636913"/>
            <a:ext cx="632643" cy="3584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476" y="-99392"/>
            <a:ext cx="2427525" cy="249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 bwMode="auto">
          <a:xfrm>
            <a:off x="3863752" y="4581128"/>
            <a:ext cx="3240360" cy="72008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BE" dirty="0">
                <a:latin typeface="Arial" charset="0"/>
              </a:rPr>
              <a:t>Geen ; vergeten na do-while!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BE" dirty="0">
                <a:latin typeface="Arial" charset="0"/>
              </a:rPr>
              <a:t>(niet bij while)</a:t>
            </a:r>
          </a:p>
        </p:txBody>
      </p:sp>
      <p:cxnSp>
        <p:nvCxnSpPr>
          <p:cNvPr id="8" name="Straight Arrow Connector 7"/>
          <p:cNvCxnSpPr>
            <a:stCxn id="5" idx="0"/>
          </p:cNvCxnSpPr>
          <p:nvPr/>
        </p:nvCxnSpPr>
        <p:spPr bwMode="auto">
          <a:xfrm flipV="1">
            <a:off x="5483932" y="3794002"/>
            <a:ext cx="324036" cy="78712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839302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152400"/>
            <a:ext cx="8077200" cy="1143000"/>
          </a:xfrm>
        </p:spPr>
        <p:txBody>
          <a:bodyPr/>
          <a:lstStyle/>
          <a:p>
            <a:pPr eaLnBrk="1" hangingPunct="1"/>
            <a:r>
              <a:rPr lang="en-US" dirty="0"/>
              <a:t>Do-while </a:t>
            </a:r>
            <a:r>
              <a:rPr lang="en-US" dirty="0" err="1"/>
              <a:t>vs</a:t>
            </a:r>
            <a:r>
              <a:rPr lang="en-US" dirty="0"/>
              <a:t> while</a:t>
            </a:r>
          </a:p>
        </p:txBody>
      </p:sp>
      <p:pic>
        <p:nvPicPr>
          <p:cNvPr id="1843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577" y="1534413"/>
            <a:ext cx="2764465" cy="2843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3035" y="1519646"/>
            <a:ext cx="5258388" cy="2873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032105" y="1166811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dirty="0"/>
              <a:t>While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55089" y="1145040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dirty="0"/>
              <a:t>Do-while</a:t>
            </a:r>
          </a:p>
        </p:txBody>
      </p:sp>
    </p:spTree>
    <p:extLst>
      <p:ext uri="{BB962C8B-B14F-4D97-AF65-F5344CB8AC3E}">
        <p14:creationId xmlns:p14="http://schemas.microsoft.com/office/powerpoint/2010/main" val="41092590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340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Afbeelding 4">
            <a:extLst>
              <a:ext uri="{FF2B5EF4-FFF2-40B4-BE49-F238E27FC236}">
                <a16:creationId xmlns:a16="http://schemas.microsoft.com/office/drawing/2014/main" id="{5F928179-B303-4B71-9441-8CA5EBB484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3225" y="643467"/>
            <a:ext cx="7605550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5131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077200" y="6324600"/>
            <a:ext cx="2057400" cy="381000"/>
          </a:xfrm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14C5E397-28F0-41AD-A6BC-728AA34F6088}" type="slidenum">
              <a:rPr lang="en-US">
                <a:solidFill>
                  <a:srgbClr val="666666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>
          <a:xfrm>
            <a:off x="666404" y="224444"/>
            <a:ext cx="8077200" cy="1143000"/>
          </a:xfrm>
        </p:spPr>
        <p:txBody>
          <a:bodyPr/>
          <a:lstStyle/>
          <a:p>
            <a:pPr eaLnBrk="1" hangingPunct="1"/>
            <a:r>
              <a:rPr lang="en-US" dirty="0" err="1"/>
              <a:t>Gebruik</a:t>
            </a:r>
            <a:r>
              <a:rPr lang="en-US" dirty="0"/>
              <a:t> do while</a:t>
            </a:r>
          </a:p>
        </p:txBody>
      </p:sp>
      <p:pic>
        <p:nvPicPr>
          <p:cNvPr id="1946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7186" y="40041"/>
            <a:ext cx="5865628" cy="6777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88173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Visual studio </a:t>
            </a:r>
            <a:r>
              <a:rPr lang="nl-BE" dirty="0" err="1"/>
              <a:t>shortcut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sz="3200" b="1" dirty="0"/>
          </a:p>
          <a:p>
            <a:pPr marL="0" indent="0">
              <a:buNone/>
            </a:pPr>
            <a:endParaRPr lang="nl-BE" sz="3200" b="1" dirty="0"/>
          </a:p>
          <a:p>
            <a:pPr marL="0" indent="0">
              <a:buNone/>
            </a:pPr>
            <a:endParaRPr lang="nl-BE" sz="3200" b="1" dirty="0"/>
          </a:p>
          <a:p>
            <a:pPr marL="0" indent="0" algn="ctr">
              <a:buNone/>
            </a:pPr>
            <a:r>
              <a:rPr lang="nl-BE" sz="3200" b="1" dirty="0"/>
              <a:t>“do &lt;tab&gt; &lt;tab&gt;”</a:t>
            </a:r>
          </a:p>
        </p:txBody>
      </p:sp>
      <p:pic>
        <p:nvPicPr>
          <p:cNvPr id="1026" name="Picture 2" descr="http://fastest-jobs-search.com/wp-content/uploads/2010/01/maze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4435" y="2037145"/>
            <a:ext cx="2695575" cy="335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98383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Wanneer stopt dit programma?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/>
              <a:t>Dit programma stopt nooit: de testconditie van de while-loop is altijd true!</a:t>
            </a:r>
          </a:p>
          <a:p>
            <a:endParaRPr lang="en-IE"/>
          </a:p>
          <a:p>
            <a:endParaRPr lang="en-IE"/>
          </a:p>
          <a:p>
            <a:endParaRPr lang="en-IE"/>
          </a:p>
          <a:p>
            <a:endParaRPr lang="en-IE"/>
          </a:p>
          <a:p>
            <a:endParaRPr lang="en-IE"/>
          </a:p>
          <a:p>
            <a:endParaRPr lang="en-IE"/>
          </a:p>
          <a:p>
            <a:r>
              <a:rPr lang="en-IE"/>
              <a:t>Altijd opletten dat je geen oneindige loops programmeert!</a:t>
            </a:r>
          </a:p>
        </p:txBody>
      </p:sp>
      <p:pic>
        <p:nvPicPr>
          <p:cNvPr id="200709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42279" b="24012"/>
          <a:stretch/>
        </p:blipFill>
        <p:spPr bwMode="auto">
          <a:xfrm>
            <a:off x="1091844" y="2858728"/>
            <a:ext cx="9526280" cy="1036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24" name="Picture 4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34738" y="5435427"/>
            <a:ext cx="1757262" cy="1483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9985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9CFC61-38D0-48AD-A205-0CE8A85BD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FDB080F-1542-48E4-9F13-D693A1EE6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1026" name="Picture 2" descr="Image result for flow charts with loop funny">
            <a:extLst>
              <a:ext uri="{FF2B5EF4-FFF2-40B4-BE49-F238E27FC236}">
                <a16:creationId xmlns:a16="http://schemas.microsoft.com/office/drawing/2014/main" id="{5BA8F2C1-16F8-459A-AF78-70E0AAB80B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789" y="365125"/>
            <a:ext cx="6035513" cy="5776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86425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C9876A-3DCB-46B2-9D92-206D307D7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E96C786-72D5-44AD-A07C-D3295E8A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2050" name="Picture 2" descr="Image result for flow charts with loop funny">
            <a:extLst>
              <a:ext uri="{FF2B5EF4-FFF2-40B4-BE49-F238E27FC236}">
                <a16:creationId xmlns:a16="http://schemas.microsoft.com/office/drawing/2014/main" id="{5B0131C5-E3FC-4CA5-9601-B938EDF9B2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4034" y="633518"/>
            <a:ext cx="4505846" cy="5021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58290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DB7ADBC-26DA-450D-A8BF-E1ACCB4663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0234" y="1"/>
            <a:ext cx="6488456" cy="3036711"/>
          </a:xfrm>
          <a:custGeom>
            <a:avLst/>
            <a:gdLst>
              <a:gd name="connsiteX0" fmla="*/ 0 w 6488456"/>
              <a:gd name="connsiteY0" fmla="*/ 0 h 3036711"/>
              <a:gd name="connsiteX1" fmla="*/ 6488456 w 6488456"/>
              <a:gd name="connsiteY1" fmla="*/ 0 h 3036711"/>
              <a:gd name="connsiteX2" fmla="*/ 6482686 w 6488456"/>
              <a:gd name="connsiteY2" fmla="*/ 114279 h 3036711"/>
              <a:gd name="connsiteX3" fmla="*/ 3244228 w 6488456"/>
              <a:gd name="connsiteY3" fmla="*/ 3036711 h 3036711"/>
              <a:gd name="connsiteX4" fmla="*/ 5771 w 6488456"/>
              <a:gd name="connsiteY4" fmla="*/ 114279 h 3036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88456" h="3036711">
                <a:moveTo>
                  <a:pt x="0" y="0"/>
                </a:moveTo>
                <a:lnTo>
                  <a:pt x="6488456" y="0"/>
                </a:lnTo>
                <a:lnTo>
                  <a:pt x="6482686" y="114279"/>
                </a:lnTo>
                <a:cubicBezTo>
                  <a:pt x="6315984" y="1755766"/>
                  <a:pt x="4929697" y="3036711"/>
                  <a:pt x="3244228" y="3036711"/>
                </a:cubicBezTo>
                <a:cubicBezTo>
                  <a:pt x="1558760" y="3036711"/>
                  <a:pt x="172473" y="1755766"/>
                  <a:pt x="5771" y="114279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692FB99-428A-4151-9665-80E56EF03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9870" y="1"/>
            <a:ext cx="6069184" cy="2839783"/>
          </a:xfrm>
          <a:custGeom>
            <a:avLst/>
            <a:gdLst>
              <a:gd name="connsiteX0" fmla="*/ 0 w 6069184"/>
              <a:gd name="connsiteY0" fmla="*/ 0 h 2839783"/>
              <a:gd name="connsiteX1" fmla="*/ 6069184 w 6069184"/>
              <a:gd name="connsiteY1" fmla="*/ 0 h 2839783"/>
              <a:gd name="connsiteX2" fmla="*/ 6063824 w 6069184"/>
              <a:gd name="connsiteY2" fmla="*/ 106160 h 2839783"/>
              <a:gd name="connsiteX3" fmla="*/ 3034592 w 6069184"/>
              <a:gd name="connsiteY3" fmla="*/ 2839783 h 2839783"/>
              <a:gd name="connsiteX4" fmla="*/ 5361 w 6069184"/>
              <a:gd name="connsiteY4" fmla="*/ 106160 h 2839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69184" h="2839783">
                <a:moveTo>
                  <a:pt x="0" y="0"/>
                </a:moveTo>
                <a:lnTo>
                  <a:pt x="6069184" y="0"/>
                </a:lnTo>
                <a:lnTo>
                  <a:pt x="6063824" y="106160"/>
                </a:lnTo>
                <a:cubicBezTo>
                  <a:pt x="5907892" y="1641596"/>
                  <a:pt x="4611168" y="2839783"/>
                  <a:pt x="3034592" y="2839783"/>
                </a:cubicBezTo>
                <a:cubicBezTo>
                  <a:pt x="1458016" y="2839783"/>
                  <a:pt x="161293" y="1641596"/>
                  <a:pt x="5361" y="106160"/>
                </a:cubicBezTo>
                <a:close/>
              </a:path>
            </a:pathLst>
          </a:custGeom>
          <a:solidFill>
            <a:srgbClr val="E341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E3C0EDB-60D3-4CEF-8B80-C6D01E08DE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6216"/>
            <a:ext cx="5198011" cy="3957242"/>
          </a:xfrm>
          <a:custGeom>
            <a:avLst/>
            <a:gdLst>
              <a:gd name="connsiteX0" fmla="*/ 1942747 w 5198011"/>
              <a:gd name="connsiteY0" fmla="*/ 0 h 3957242"/>
              <a:gd name="connsiteX1" fmla="*/ 5198011 w 5198011"/>
              <a:gd name="connsiteY1" fmla="*/ 3255264 h 3957242"/>
              <a:gd name="connsiteX2" fmla="*/ 5131876 w 5198011"/>
              <a:gd name="connsiteY2" fmla="*/ 3911314 h 3957242"/>
              <a:gd name="connsiteX3" fmla="*/ 5120066 w 5198011"/>
              <a:gd name="connsiteY3" fmla="*/ 3957242 h 3957242"/>
              <a:gd name="connsiteX4" fmla="*/ 0 w 5198011"/>
              <a:gd name="connsiteY4" fmla="*/ 3957242 h 3957242"/>
              <a:gd name="connsiteX5" fmla="*/ 0 w 5198011"/>
              <a:gd name="connsiteY5" fmla="*/ 647700 h 3957242"/>
              <a:gd name="connsiteX6" fmla="*/ 122698 w 5198011"/>
              <a:gd name="connsiteY6" fmla="*/ 555948 h 3957242"/>
              <a:gd name="connsiteX7" fmla="*/ 1942747 w 5198011"/>
              <a:gd name="connsiteY7" fmla="*/ 0 h 3957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8011" h="3957242">
                <a:moveTo>
                  <a:pt x="1942747" y="0"/>
                </a:moveTo>
                <a:cubicBezTo>
                  <a:pt x="3740580" y="0"/>
                  <a:pt x="5198011" y="1457431"/>
                  <a:pt x="5198011" y="3255264"/>
                </a:cubicBezTo>
                <a:cubicBezTo>
                  <a:pt x="5198011" y="3479993"/>
                  <a:pt x="5175239" y="3699404"/>
                  <a:pt x="5131876" y="3911314"/>
                </a:cubicBezTo>
                <a:lnTo>
                  <a:pt x="5120066" y="3957242"/>
                </a:lnTo>
                <a:lnTo>
                  <a:pt x="0" y="3957242"/>
                </a:lnTo>
                <a:lnTo>
                  <a:pt x="0" y="647700"/>
                </a:lnTo>
                <a:lnTo>
                  <a:pt x="122698" y="555948"/>
                </a:lnTo>
                <a:cubicBezTo>
                  <a:pt x="642241" y="204951"/>
                  <a:pt x="1268560" y="0"/>
                  <a:pt x="1942747" y="0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B306978-A26E-4AC4-9EAA-BD29BD476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20244"/>
            <a:ext cx="5001415" cy="3733214"/>
          </a:xfrm>
          <a:custGeom>
            <a:avLst/>
            <a:gdLst>
              <a:gd name="connsiteX0" fmla="*/ 1956463 w 5001415"/>
              <a:gd name="connsiteY0" fmla="*/ 0 h 3733214"/>
              <a:gd name="connsiteX1" fmla="*/ 5001415 w 5001415"/>
              <a:gd name="connsiteY1" fmla="*/ 3044952 h 3733214"/>
              <a:gd name="connsiteX2" fmla="*/ 4939553 w 5001415"/>
              <a:gd name="connsiteY2" fmla="*/ 3658617 h 3733214"/>
              <a:gd name="connsiteX3" fmla="*/ 4920372 w 5001415"/>
              <a:gd name="connsiteY3" fmla="*/ 3733214 h 3733214"/>
              <a:gd name="connsiteX4" fmla="*/ 0 w 5001415"/>
              <a:gd name="connsiteY4" fmla="*/ 3733214 h 3733214"/>
              <a:gd name="connsiteX5" fmla="*/ 0 w 5001415"/>
              <a:gd name="connsiteY5" fmla="*/ 713124 h 3733214"/>
              <a:gd name="connsiteX6" fmla="*/ 19591 w 5001415"/>
              <a:gd name="connsiteY6" fmla="*/ 695319 h 3733214"/>
              <a:gd name="connsiteX7" fmla="*/ 1956463 w 5001415"/>
              <a:gd name="connsiteY7" fmla="*/ 0 h 3733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1415" h="3733214">
                <a:moveTo>
                  <a:pt x="1956463" y="0"/>
                </a:moveTo>
                <a:cubicBezTo>
                  <a:pt x="3638144" y="0"/>
                  <a:pt x="5001415" y="1363271"/>
                  <a:pt x="5001415" y="3044952"/>
                </a:cubicBezTo>
                <a:cubicBezTo>
                  <a:pt x="5001415" y="3255162"/>
                  <a:pt x="4980114" y="3460397"/>
                  <a:pt x="4939553" y="3658617"/>
                </a:cubicBezTo>
                <a:lnTo>
                  <a:pt x="4920372" y="3733214"/>
                </a:lnTo>
                <a:lnTo>
                  <a:pt x="0" y="3733214"/>
                </a:lnTo>
                <a:lnTo>
                  <a:pt x="0" y="713124"/>
                </a:lnTo>
                <a:lnTo>
                  <a:pt x="19591" y="695319"/>
                </a:lnTo>
                <a:cubicBezTo>
                  <a:pt x="545938" y="260939"/>
                  <a:pt x="1220728" y="0"/>
                  <a:pt x="195646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0C269CE-FB56-4D68-8CFB-1CFD5F3505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59837" y="495702"/>
            <a:ext cx="6428625" cy="6357756"/>
          </a:xfrm>
          <a:custGeom>
            <a:avLst/>
            <a:gdLst>
              <a:gd name="connsiteX0" fmla="*/ 4279392 w 6428625"/>
              <a:gd name="connsiteY0" fmla="*/ 0 h 6357756"/>
              <a:gd name="connsiteX1" fmla="*/ 6319204 w 6428625"/>
              <a:gd name="connsiteY1" fmla="*/ 516500 h 6357756"/>
              <a:gd name="connsiteX2" fmla="*/ 6428625 w 6428625"/>
              <a:gd name="connsiteY2" fmla="*/ 579415 h 6357756"/>
              <a:gd name="connsiteX3" fmla="*/ 6428625 w 6428625"/>
              <a:gd name="connsiteY3" fmla="*/ 6357756 h 6357756"/>
              <a:gd name="connsiteX4" fmla="*/ 539921 w 6428625"/>
              <a:gd name="connsiteY4" fmla="*/ 6357756 h 6357756"/>
              <a:gd name="connsiteX5" fmla="*/ 516500 w 6428625"/>
              <a:gd name="connsiteY5" fmla="*/ 6319205 h 6357756"/>
              <a:gd name="connsiteX6" fmla="*/ 0 w 6428625"/>
              <a:gd name="connsiteY6" fmla="*/ 4279392 h 6357756"/>
              <a:gd name="connsiteX7" fmla="*/ 4279392 w 6428625"/>
              <a:gd name="connsiteY7" fmla="*/ 0 h 6357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28625" h="6357756">
                <a:moveTo>
                  <a:pt x="4279392" y="0"/>
                </a:moveTo>
                <a:cubicBezTo>
                  <a:pt x="5017968" y="0"/>
                  <a:pt x="5712843" y="187105"/>
                  <a:pt x="6319204" y="516500"/>
                </a:cubicBezTo>
                <a:lnTo>
                  <a:pt x="6428625" y="579415"/>
                </a:lnTo>
                <a:lnTo>
                  <a:pt x="6428625" y="6357756"/>
                </a:lnTo>
                <a:lnTo>
                  <a:pt x="539921" y="6357756"/>
                </a:lnTo>
                <a:lnTo>
                  <a:pt x="516500" y="6319205"/>
                </a:lnTo>
                <a:cubicBezTo>
                  <a:pt x="187105" y="5712844"/>
                  <a:pt x="0" y="5017968"/>
                  <a:pt x="0" y="4279392"/>
                </a:cubicBezTo>
                <a:cubicBezTo>
                  <a:pt x="0" y="1915949"/>
                  <a:pt x="1915949" y="0"/>
                  <a:pt x="4279392" y="0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6ED7E7F-75F7-4581-A930-C4DEBC2A8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24429" y="660294"/>
            <a:ext cx="6264033" cy="6193164"/>
          </a:xfrm>
          <a:custGeom>
            <a:avLst/>
            <a:gdLst>
              <a:gd name="connsiteX0" fmla="*/ 4114800 w 6264033"/>
              <a:gd name="connsiteY0" fmla="*/ 0 h 6193164"/>
              <a:gd name="connsiteX1" fmla="*/ 6248473 w 6264033"/>
              <a:gd name="connsiteY1" fmla="*/ 595714 h 6193164"/>
              <a:gd name="connsiteX2" fmla="*/ 6264033 w 6264033"/>
              <a:gd name="connsiteY2" fmla="*/ 605689 h 6193164"/>
              <a:gd name="connsiteX3" fmla="*/ 6264033 w 6264033"/>
              <a:gd name="connsiteY3" fmla="*/ 6193164 h 6193164"/>
              <a:gd name="connsiteX4" fmla="*/ 567718 w 6264033"/>
              <a:gd name="connsiteY4" fmla="*/ 6193164 h 6193164"/>
              <a:gd name="connsiteX5" fmla="*/ 496635 w 6264033"/>
              <a:gd name="connsiteY5" fmla="*/ 6076158 h 6193164"/>
              <a:gd name="connsiteX6" fmla="*/ 0 w 6264033"/>
              <a:gd name="connsiteY6" fmla="*/ 4114800 h 6193164"/>
              <a:gd name="connsiteX7" fmla="*/ 4114800 w 6264033"/>
              <a:gd name="connsiteY7" fmla="*/ 0 h 619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64033" h="6193164">
                <a:moveTo>
                  <a:pt x="4114800" y="0"/>
                </a:moveTo>
                <a:cubicBezTo>
                  <a:pt x="4895986" y="0"/>
                  <a:pt x="5626328" y="217689"/>
                  <a:pt x="6248473" y="595714"/>
                </a:cubicBezTo>
                <a:lnTo>
                  <a:pt x="6264033" y="605689"/>
                </a:lnTo>
                <a:lnTo>
                  <a:pt x="6264033" y="6193164"/>
                </a:lnTo>
                <a:lnTo>
                  <a:pt x="567718" y="6193164"/>
                </a:lnTo>
                <a:lnTo>
                  <a:pt x="496635" y="6076158"/>
                </a:lnTo>
                <a:cubicBezTo>
                  <a:pt x="179909" y="5493119"/>
                  <a:pt x="0" y="4824969"/>
                  <a:pt x="0" y="4114800"/>
                </a:cubicBezTo>
                <a:cubicBezTo>
                  <a:pt x="0" y="1842259"/>
                  <a:pt x="1842259" y="0"/>
                  <a:pt x="41148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9743" y="2530063"/>
            <a:ext cx="4996329" cy="193675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Voorbeeld oefening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89743" y="4632160"/>
            <a:ext cx="4996328" cy="1068293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sz="24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66356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228600"/>
            <a:ext cx="8077200" cy="1143000"/>
          </a:xfrm>
        </p:spPr>
        <p:txBody>
          <a:bodyPr/>
          <a:lstStyle/>
          <a:p>
            <a:pPr eaLnBrk="1" hangingPunct="1"/>
            <a:r>
              <a:rPr lang="en-US" dirty="0" err="1"/>
              <a:t>Totalen</a:t>
            </a:r>
            <a:r>
              <a:rPr lang="en-US" dirty="0"/>
              <a:t> </a:t>
            </a:r>
            <a:r>
              <a:rPr lang="en-US" dirty="0" err="1"/>
              <a:t>optellen</a:t>
            </a:r>
            <a:r>
              <a:rPr lang="en-US" dirty="0"/>
              <a:t>: 1 per </a:t>
            </a:r>
            <a:r>
              <a:rPr lang="en-US" dirty="0" err="1"/>
              <a:t>keer</a:t>
            </a:r>
            <a:endParaRPr lang="en-US" dirty="0"/>
          </a:p>
        </p:txBody>
      </p:sp>
      <p:pic>
        <p:nvPicPr>
          <p:cNvPr id="2458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528" y="228600"/>
            <a:ext cx="9079072" cy="6991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1575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CFC838-4DC5-4DD7-B7DC-2D26D7602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Wanneer zijn loops nuttig?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137F69F-66E0-4F2F-B280-48CFC6D11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Moet je veel code (1 of meerdere lijnen) onder mekaar copy pasten? Loops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rescue</a:t>
            </a:r>
            <a:r>
              <a:rPr lang="nl-BE" dirty="0"/>
              <a:t>!</a:t>
            </a:r>
          </a:p>
          <a:p>
            <a:endParaRPr lang="nl-BE" dirty="0"/>
          </a:p>
        </p:txBody>
      </p:sp>
      <p:pic>
        <p:nvPicPr>
          <p:cNvPr id="2050" name="Picture 2" descr="Image result for loops programming joke">
            <a:extLst>
              <a:ext uri="{FF2B5EF4-FFF2-40B4-BE49-F238E27FC236}">
                <a16:creationId xmlns:a16="http://schemas.microsoft.com/office/drawing/2014/main" id="{E2BBD7A2-625D-4EE3-9EA6-AFE78B6381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170" y="3025296"/>
            <a:ext cx="5734050" cy="343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39396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228600"/>
            <a:ext cx="8077200" cy="1143000"/>
          </a:xfrm>
        </p:spPr>
        <p:txBody>
          <a:bodyPr/>
          <a:lstStyle/>
          <a:p>
            <a:pPr eaLnBrk="1" hangingPunct="1"/>
            <a:r>
              <a:rPr lang="en-US" dirty="0" err="1"/>
              <a:t>Totalen</a:t>
            </a:r>
            <a:r>
              <a:rPr lang="en-US" dirty="0"/>
              <a:t> </a:t>
            </a:r>
            <a:r>
              <a:rPr lang="en-US" dirty="0" err="1"/>
              <a:t>optellen</a:t>
            </a:r>
            <a:r>
              <a:rPr lang="en-US" dirty="0"/>
              <a:t>: 1 per </a:t>
            </a:r>
            <a:r>
              <a:rPr lang="en-US" dirty="0" err="1"/>
              <a:t>keer</a:t>
            </a:r>
            <a:endParaRPr lang="en-US" dirty="0"/>
          </a:p>
        </p:txBody>
      </p:sp>
      <p:pic>
        <p:nvPicPr>
          <p:cNvPr id="2560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555750"/>
            <a:ext cx="6096000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8414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04484" y="1191796"/>
            <a:ext cx="10021446" cy="29763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for loops</a:t>
            </a:r>
          </a:p>
        </p:txBody>
      </p:sp>
    </p:spTree>
    <p:extLst>
      <p:ext uri="{BB962C8B-B14F-4D97-AF65-F5344CB8AC3E}">
        <p14:creationId xmlns:p14="http://schemas.microsoft.com/office/powerpoint/2010/main" val="41683529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for loop</a:t>
            </a:r>
          </a:p>
        </p:txBody>
      </p:sp>
      <p:sp>
        <p:nvSpPr>
          <p:cNvPr id="203779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err="1"/>
              <a:t>Andere</a:t>
            </a:r>
            <a:r>
              <a:rPr lang="en-IE" dirty="0"/>
              <a:t> </a:t>
            </a:r>
            <a:r>
              <a:rPr lang="en-IE" dirty="0" err="1"/>
              <a:t>manier</a:t>
            </a:r>
            <a:r>
              <a:rPr lang="en-IE" dirty="0"/>
              <a:t>  om </a:t>
            </a:r>
            <a:r>
              <a:rPr lang="en-IE" dirty="0" err="1"/>
              <a:t>eindige</a:t>
            </a:r>
            <a:r>
              <a:rPr lang="en-IE" dirty="0"/>
              <a:t> loops </a:t>
            </a:r>
            <a:r>
              <a:rPr lang="en-IE" dirty="0" err="1"/>
              <a:t>te</a:t>
            </a:r>
            <a:r>
              <a:rPr lang="en-IE" dirty="0"/>
              <a:t> </a:t>
            </a:r>
            <a:r>
              <a:rPr lang="en-IE" dirty="0" err="1"/>
              <a:t>schrijven</a:t>
            </a:r>
            <a:endParaRPr lang="en-IE" dirty="0"/>
          </a:p>
        </p:txBody>
      </p:sp>
      <p:pic>
        <p:nvPicPr>
          <p:cNvPr id="20378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28256" y="2385220"/>
            <a:ext cx="4897437" cy="881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/>
          <a:srcRect t="33660" b="17723"/>
          <a:stretch/>
        </p:blipFill>
        <p:spPr bwMode="auto">
          <a:xfrm>
            <a:off x="384108" y="4043495"/>
            <a:ext cx="5446780" cy="114090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" name="Picture 4"/>
          <p:cNvPicPr>
            <a:picLocks noChangeAspect="1" noChangeArrowheads="1"/>
          </p:cNvPicPr>
          <p:nvPr/>
        </p:nvPicPr>
        <p:blipFill rotWithShape="1">
          <a:blip r:embed="rId4"/>
          <a:srcRect t="37358" b="22480"/>
          <a:stretch/>
        </p:blipFill>
        <p:spPr bwMode="auto">
          <a:xfrm>
            <a:off x="5947694" y="4043495"/>
            <a:ext cx="6332816" cy="8877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Gelijk 8"/>
          <p:cNvSpPr/>
          <p:nvPr/>
        </p:nvSpPr>
        <p:spPr bwMode="auto">
          <a:xfrm>
            <a:off x="5586413" y="4221163"/>
            <a:ext cx="690562" cy="436562"/>
          </a:xfrm>
          <a:prstGeom prst="mathEqual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IE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2192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 dirty="0" err="1">
                <a:latin typeface="Consolas" pitchFamily="49" charset="0"/>
                <a:cs typeface="Consolas" pitchFamily="49" charset="0"/>
              </a:rPr>
              <a:t>for</a:t>
            </a:r>
            <a:endParaRPr lang="nl-NL" dirty="0"/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930" y="1103097"/>
            <a:ext cx="5265390" cy="5669178"/>
          </a:xfrm>
          <a:prstGeom prst="rect">
            <a:avLst/>
          </a:prstGeom>
        </p:spPr>
      </p:pic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931911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for </a:t>
            </a:r>
          </a:p>
        </p:txBody>
      </p:sp>
      <p:sp>
        <p:nvSpPr>
          <p:cNvPr id="204803" name="Tijdelijke aanduiding voor inhoud 2"/>
          <p:cNvSpPr>
            <a:spLocks noGrp="1"/>
          </p:cNvSpPr>
          <p:nvPr>
            <p:ph idx="1"/>
          </p:nvPr>
        </p:nvSpPr>
        <p:spPr>
          <a:xfrm>
            <a:off x="256580" y="3140869"/>
            <a:ext cx="8212138" cy="4902200"/>
          </a:xfrm>
        </p:spPr>
        <p:txBody>
          <a:bodyPr/>
          <a:lstStyle/>
          <a:p>
            <a:pPr marL="457200" indent="-457200">
              <a:buFont typeface="Arial" pitchFamily="34" charset="0"/>
              <a:buAutoNum type="arabicPeriod"/>
            </a:pPr>
            <a:r>
              <a:rPr lang="en-IE" sz="1600" dirty="0" err="1"/>
              <a:t>Plaats</a:t>
            </a:r>
            <a:r>
              <a:rPr lang="en-IE" sz="1600" dirty="0"/>
              <a:t> </a:t>
            </a:r>
            <a:r>
              <a:rPr lang="en-IE" sz="1600" dirty="0" err="1"/>
              <a:t>setupwaarde</a:t>
            </a:r>
            <a:r>
              <a:rPr lang="en-IE" sz="1600" dirty="0"/>
              <a:t> in de </a:t>
            </a:r>
            <a:r>
              <a:rPr lang="en-IE" sz="1600" dirty="0" err="1"/>
              <a:t>controle</a:t>
            </a:r>
            <a:r>
              <a:rPr lang="en-IE" sz="1600" dirty="0"/>
              <a:t> </a:t>
            </a:r>
            <a:r>
              <a:rPr lang="en-IE" sz="1600" dirty="0" err="1"/>
              <a:t>variabele</a:t>
            </a:r>
            <a:endParaRPr lang="en-IE" sz="1600" dirty="0"/>
          </a:p>
          <a:p>
            <a:pPr marL="457200" indent="-457200">
              <a:buFont typeface="Arial" pitchFamily="34" charset="0"/>
              <a:buAutoNum type="arabicPeriod"/>
            </a:pPr>
            <a:r>
              <a:rPr lang="en-IE" sz="1600" dirty="0"/>
              <a:t>Test of de loops reeds </a:t>
            </a:r>
            <a:r>
              <a:rPr lang="en-IE" sz="1600" dirty="0" err="1"/>
              <a:t>beëindigd</a:t>
            </a:r>
            <a:r>
              <a:rPr lang="en-IE" sz="1600" dirty="0"/>
              <a:t> </a:t>
            </a:r>
            <a:r>
              <a:rPr lang="en-IE" sz="1600" dirty="0" err="1"/>
              <a:t>werd</a:t>
            </a:r>
            <a:r>
              <a:rPr lang="en-IE" sz="1600" dirty="0"/>
              <a:t> en </a:t>
            </a:r>
            <a:r>
              <a:rPr lang="en-IE" sz="1600" dirty="0" err="1"/>
              <a:t>indien</a:t>
            </a:r>
            <a:r>
              <a:rPr lang="en-IE" sz="1600" dirty="0"/>
              <a:t> </a:t>
            </a:r>
            <a:r>
              <a:rPr lang="en-IE" sz="1600" dirty="0" err="1"/>
              <a:t>dit</a:t>
            </a:r>
            <a:r>
              <a:rPr lang="en-IE" sz="1600" dirty="0"/>
              <a:t> het </a:t>
            </a:r>
            <a:r>
              <a:rPr lang="en-IE" sz="1600" dirty="0" err="1"/>
              <a:t>geval</a:t>
            </a:r>
            <a:r>
              <a:rPr lang="en-IE" sz="1600" dirty="0"/>
              <a:t> is, </a:t>
            </a:r>
            <a:r>
              <a:rPr lang="en-IE" sz="1600" dirty="0" err="1"/>
              <a:t>ga</a:t>
            </a:r>
            <a:r>
              <a:rPr lang="en-IE" sz="1600" dirty="0"/>
              <a:t> </a:t>
            </a:r>
            <a:r>
              <a:rPr lang="en-IE" sz="1600" dirty="0" err="1"/>
              <a:t>verder</a:t>
            </a:r>
            <a:r>
              <a:rPr lang="en-IE" sz="1600" dirty="0"/>
              <a:t> </a:t>
            </a:r>
            <a:r>
              <a:rPr lang="en-IE" sz="1600" dirty="0" err="1"/>
              <a:t>naar</a:t>
            </a:r>
            <a:r>
              <a:rPr lang="en-IE" sz="1600" dirty="0"/>
              <a:t> de </a:t>
            </a:r>
            <a:r>
              <a:rPr lang="en-IE" sz="1600" dirty="0" err="1"/>
              <a:t>uitdrukking</a:t>
            </a:r>
            <a:r>
              <a:rPr lang="en-IE" sz="1600" dirty="0"/>
              <a:t> </a:t>
            </a:r>
            <a:r>
              <a:rPr lang="en-IE" sz="1600" dirty="0" err="1"/>
              <a:t>na</a:t>
            </a:r>
            <a:r>
              <a:rPr lang="en-IE" sz="1600" dirty="0"/>
              <a:t> de loop</a:t>
            </a:r>
          </a:p>
          <a:p>
            <a:pPr marL="457200" indent="-457200">
              <a:buFont typeface="Arial" pitchFamily="34" charset="0"/>
              <a:buAutoNum type="arabicPeriod"/>
            </a:pPr>
            <a:r>
              <a:rPr lang="en-IE" sz="1600" dirty="0"/>
              <a:t>Anders, </a:t>
            </a:r>
            <a:r>
              <a:rPr lang="en-IE" sz="1600" dirty="0" err="1"/>
              <a:t>voer</a:t>
            </a:r>
            <a:r>
              <a:rPr lang="en-IE" sz="1600" dirty="0"/>
              <a:t> de </a:t>
            </a:r>
            <a:r>
              <a:rPr lang="en-IE" sz="1600" dirty="0" err="1"/>
              <a:t>uitdrukking</a:t>
            </a:r>
            <a:r>
              <a:rPr lang="en-IE" sz="1600" dirty="0"/>
              <a:t> </a:t>
            </a:r>
            <a:r>
              <a:rPr lang="en-IE" sz="1600" dirty="0" err="1"/>
              <a:t>binnen</a:t>
            </a:r>
            <a:r>
              <a:rPr lang="en-IE" sz="1600" dirty="0"/>
              <a:t> de loop </a:t>
            </a:r>
            <a:r>
              <a:rPr lang="en-IE" sz="1600" dirty="0" err="1"/>
              <a:t>uit</a:t>
            </a:r>
            <a:endParaRPr lang="en-IE" sz="1600" dirty="0"/>
          </a:p>
          <a:p>
            <a:pPr marL="457200" indent="-457200">
              <a:buFont typeface="Arial" pitchFamily="34" charset="0"/>
              <a:buAutoNum type="arabicPeriod"/>
            </a:pPr>
            <a:r>
              <a:rPr lang="en-IE" sz="1600" dirty="0"/>
              <a:t>Update de </a:t>
            </a:r>
            <a:r>
              <a:rPr lang="en-IE" sz="1600" dirty="0" err="1"/>
              <a:t>controle</a:t>
            </a:r>
            <a:r>
              <a:rPr lang="en-IE" sz="1600" dirty="0"/>
              <a:t> </a:t>
            </a:r>
            <a:r>
              <a:rPr lang="en-IE" sz="1600" dirty="0" err="1"/>
              <a:t>variabele</a:t>
            </a:r>
            <a:endParaRPr lang="en-IE" sz="1600" dirty="0"/>
          </a:p>
          <a:p>
            <a:pPr marL="457200" indent="-457200">
              <a:buFont typeface="Arial" pitchFamily="34" charset="0"/>
              <a:buAutoNum type="arabicPeriod"/>
            </a:pPr>
            <a:r>
              <a:rPr lang="en-IE" sz="1600" dirty="0"/>
              <a:t>Ga </a:t>
            </a:r>
            <a:r>
              <a:rPr lang="en-IE" sz="1600" dirty="0" err="1"/>
              <a:t>naar</a:t>
            </a:r>
            <a:r>
              <a:rPr lang="en-IE" sz="1600" dirty="0"/>
              <a:t> </a:t>
            </a:r>
            <a:r>
              <a:rPr lang="en-IE" sz="1600" dirty="0" err="1"/>
              <a:t>stap</a:t>
            </a:r>
            <a:r>
              <a:rPr lang="en-IE" sz="1600" dirty="0"/>
              <a:t> 2</a:t>
            </a:r>
          </a:p>
        </p:txBody>
      </p:sp>
      <p:pic>
        <p:nvPicPr>
          <p:cNvPr id="20480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03713" y="1266031"/>
            <a:ext cx="4897437" cy="881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uit 6"/>
          <p:cNvSpPr/>
          <p:nvPr/>
        </p:nvSpPr>
        <p:spPr>
          <a:xfrm>
            <a:off x="8767088" y="2755614"/>
            <a:ext cx="1428750" cy="100012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IE" sz="1200" dirty="0" err="1">
                <a:solidFill>
                  <a:srgbClr val="FFFFFF"/>
                </a:solidFill>
              </a:rPr>
              <a:t>conditie</a:t>
            </a:r>
            <a:endParaRPr lang="en-IE" sz="1200" dirty="0">
              <a:solidFill>
                <a:srgbClr val="FFFFFF"/>
              </a:solidFill>
            </a:endParaRPr>
          </a:p>
        </p:txBody>
      </p:sp>
      <p:cxnSp>
        <p:nvCxnSpPr>
          <p:cNvPr id="8" name="Rechte verbindingslijn met pijl 7"/>
          <p:cNvCxnSpPr>
            <a:cxnSpLocks/>
          </p:cNvCxnSpPr>
          <p:nvPr/>
        </p:nvCxnSpPr>
        <p:spPr>
          <a:xfrm flipH="1">
            <a:off x="8103197" y="3240481"/>
            <a:ext cx="14789" cy="30142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09" name="Tekstvak 8"/>
          <p:cNvSpPr txBox="1">
            <a:spLocks noChangeArrowheads="1"/>
          </p:cNvSpPr>
          <p:nvPr/>
        </p:nvSpPr>
        <p:spPr bwMode="auto">
          <a:xfrm>
            <a:off x="7876531" y="2928538"/>
            <a:ext cx="118173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E" sz="1100">
                <a:solidFill>
                  <a:srgbClr val="666666"/>
                </a:solidFill>
              </a:rPr>
              <a:t>Conditie is false</a:t>
            </a:r>
          </a:p>
        </p:txBody>
      </p:sp>
      <p:cxnSp>
        <p:nvCxnSpPr>
          <p:cNvPr id="10" name="Rechte verbindingslijn 9"/>
          <p:cNvCxnSpPr>
            <a:cxnSpLocks/>
          </p:cNvCxnSpPr>
          <p:nvPr/>
        </p:nvCxnSpPr>
        <p:spPr>
          <a:xfrm>
            <a:off x="9495255" y="5136020"/>
            <a:ext cx="19212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echte verbindingslijn met pijl 10"/>
          <p:cNvCxnSpPr>
            <a:cxnSpLocks/>
          </p:cNvCxnSpPr>
          <p:nvPr/>
        </p:nvCxnSpPr>
        <p:spPr>
          <a:xfrm flipH="1">
            <a:off x="10193396" y="3237760"/>
            <a:ext cx="122307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chte verbindingslijn 11"/>
          <p:cNvCxnSpPr>
            <a:cxnSpLocks/>
          </p:cNvCxnSpPr>
          <p:nvPr/>
        </p:nvCxnSpPr>
        <p:spPr>
          <a:xfrm>
            <a:off x="11416473" y="3237760"/>
            <a:ext cx="0" cy="19246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13" name="Tekstvak 12"/>
          <p:cNvSpPr txBox="1">
            <a:spLocks noChangeArrowheads="1"/>
          </p:cNvSpPr>
          <p:nvPr/>
        </p:nvSpPr>
        <p:spPr bwMode="auto">
          <a:xfrm>
            <a:off x="9450625" y="3697304"/>
            <a:ext cx="1125629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E" sz="1100" dirty="0" err="1">
                <a:solidFill>
                  <a:srgbClr val="666666"/>
                </a:solidFill>
              </a:rPr>
              <a:t>Conditie</a:t>
            </a:r>
            <a:r>
              <a:rPr lang="en-IE" sz="1100" dirty="0">
                <a:solidFill>
                  <a:srgbClr val="666666"/>
                </a:solidFill>
              </a:rPr>
              <a:t> is true</a:t>
            </a:r>
          </a:p>
        </p:txBody>
      </p:sp>
      <p:sp>
        <p:nvSpPr>
          <p:cNvPr id="14" name="Rechthoek 13"/>
          <p:cNvSpPr/>
          <p:nvPr/>
        </p:nvSpPr>
        <p:spPr>
          <a:xfrm>
            <a:off x="8909962" y="2131019"/>
            <a:ext cx="1143000" cy="357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IE" sz="1200" i="1" dirty="0" err="1">
                <a:solidFill>
                  <a:srgbClr val="FFFFFF"/>
                </a:solidFill>
              </a:rPr>
              <a:t>Declareer</a:t>
            </a:r>
            <a:r>
              <a:rPr lang="en-IE" sz="1200" i="1" dirty="0">
                <a:solidFill>
                  <a:srgbClr val="FFFFFF"/>
                </a:solidFill>
              </a:rPr>
              <a:t> teller</a:t>
            </a:r>
            <a:endParaRPr lang="en-IE" sz="1200" dirty="0">
              <a:solidFill>
                <a:srgbClr val="FFFFFF"/>
              </a:solidFill>
            </a:endParaRPr>
          </a:p>
        </p:txBody>
      </p:sp>
      <p:cxnSp>
        <p:nvCxnSpPr>
          <p:cNvPr id="15" name="Rechte verbindingslijn met pijl 14"/>
          <p:cNvCxnSpPr>
            <a:cxnSpLocks/>
          </p:cNvCxnSpPr>
          <p:nvPr/>
        </p:nvCxnSpPr>
        <p:spPr>
          <a:xfrm>
            <a:off x="9481463" y="2488207"/>
            <a:ext cx="0" cy="2674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hoek 15"/>
          <p:cNvSpPr/>
          <p:nvPr/>
        </p:nvSpPr>
        <p:spPr>
          <a:xfrm>
            <a:off x="8940834" y="4587531"/>
            <a:ext cx="1143000" cy="357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IE" sz="1200" i="1" dirty="0">
                <a:solidFill>
                  <a:srgbClr val="FFFFFF"/>
                </a:solidFill>
              </a:rPr>
              <a:t>For code</a:t>
            </a:r>
            <a:endParaRPr lang="en-IE" sz="1200" dirty="0">
              <a:solidFill>
                <a:srgbClr val="FFFFFF"/>
              </a:solidFill>
            </a:endParaRPr>
          </a:p>
        </p:txBody>
      </p:sp>
      <p:sp>
        <p:nvSpPr>
          <p:cNvPr id="17" name="Rechthoek 16"/>
          <p:cNvSpPr/>
          <p:nvPr/>
        </p:nvSpPr>
        <p:spPr>
          <a:xfrm>
            <a:off x="8940834" y="4036955"/>
            <a:ext cx="1143000" cy="357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IE" sz="1200" i="1" dirty="0" err="1">
                <a:solidFill>
                  <a:srgbClr val="FFFFFF"/>
                </a:solidFill>
              </a:rPr>
              <a:t>Verhoog</a:t>
            </a:r>
            <a:r>
              <a:rPr lang="en-IE" sz="1200" i="1" dirty="0">
                <a:solidFill>
                  <a:srgbClr val="FFFFFF"/>
                </a:solidFill>
              </a:rPr>
              <a:t> teller</a:t>
            </a:r>
            <a:endParaRPr lang="en-IE" sz="1200" dirty="0">
              <a:solidFill>
                <a:srgbClr val="FFFFFF"/>
              </a:solidFill>
            </a:endParaRPr>
          </a:p>
        </p:txBody>
      </p:sp>
      <p:cxnSp>
        <p:nvCxnSpPr>
          <p:cNvPr id="18" name="Rechte verbindingslijn met pijl 17">
            <a:extLst>
              <a:ext uri="{FF2B5EF4-FFF2-40B4-BE49-F238E27FC236}">
                <a16:creationId xmlns:a16="http://schemas.microsoft.com/office/drawing/2014/main" id="{D86CDEF9-237C-456B-833C-6BCAA2C919D5}"/>
              </a:ext>
            </a:extLst>
          </p:cNvPr>
          <p:cNvCxnSpPr>
            <a:cxnSpLocks/>
          </p:cNvCxnSpPr>
          <p:nvPr/>
        </p:nvCxnSpPr>
        <p:spPr>
          <a:xfrm>
            <a:off x="9479658" y="3755739"/>
            <a:ext cx="0" cy="2674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Rechte verbindingslijn met pijl 18">
            <a:extLst>
              <a:ext uri="{FF2B5EF4-FFF2-40B4-BE49-F238E27FC236}">
                <a16:creationId xmlns:a16="http://schemas.microsoft.com/office/drawing/2014/main" id="{AA13C7DB-9D84-4B5A-8F8E-58A425155E0E}"/>
              </a:ext>
            </a:extLst>
          </p:cNvPr>
          <p:cNvCxnSpPr>
            <a:cxnSpLocks/>
          </p:cNvCxnSpPr>
          <p:nvPr/>
        </p:nvCxnSpPr>
        <p:spPr>
          <a:xfrm rot="5400000">
            <a:off x="9281737" y="1886961"/>
            <a:ext cx="42862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echte verbindingslijn met pijl 20">
            <a:extLst>
              <a:ext uri="{FF2B5EF4-FFF2-40B4-BE49-F238E27FC236}">
                <a16:creationId xmlns:a16="http://schemas.microsoft.com/office/drawing/2014/main" id="{06C8AB05-2A01-4AAA-8F9E-2D399EBB2446}"/>
              </a:ext>
            </a:extLst>
          </p:cNvPr>
          <p:cNvCxnSpPr>
            <a:cxnSpLocks/>
          </p:cNvCxnSpPr>
          <p:nvPr/>
        </p:nvCxnSpPr>
        <p:spPr>
          <a:xfrm>
            <a:off x="9480122" y="4319854"/>
            <a:ext cx="0" cy="2674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echte verbindingslijn met pijl 27">
            <a:extLst>
              <a:ext uri="{FF2B5EF4-FFF2-40B4-BE49-F238E27FC236}">
                <a16:creationId xmlns:a16="http://schemas.microsoft.com/office/drawing/2014/main" id="{E5876CA1-97C3-4359-BF11-4BF9784C3F49}"/>
              </a:ext>
            </a:extLst>
          </p:cNvPr>
          <p:cNvCxnSpPr>
            <a:cxnSpLocks/>
          </p:cNvCxnSpPr>
          <p:nvPr/>
        </p:nvCxnSpPr>
        <p:spPr>
          <a:xfrm>
            <a:off x="9512334" y="4868613"/>
            <a:ext cx="0" cy="2674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Rechte verbindingslijn met pijl 28">
            <a:extLst>
              <a:ext uri="{FF2B5EF4-FFF2-40B4-BE49-F238E27FC236}">
                <a16:creationId xmlns:a16="http://schemas.microsoft.com/office/drawing/2014/main" id="{9DF54290-49B1-4172-B07E-78A9821C2B8C}"/>
              </a:ext>
            </a:extLst>
          </p:cNvPr>
          <p:cNvCxnSpPr>
            <a:cxnSpLocks/>
          </p:cNvCxnSpPr>
          <p:nvPr/>
        </p:nvCxnSpPr>
        <p:spPr>
          <a:xfrm flipH="1">
            <a:off x="8117986" y="3237760"/>
            <a:ext cx="64910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07956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 dirty="0" err="1">
                <a:latin typeface="Consolas" pitchFamily="49" charset="0"/>
                <a:cs typeface="Consolas" pitchFamily="49" charset="0"/>
              </a:rPr>
              <a:t>for</a:t>
            </a:r>
            <a:r>
              <a:rPr lang="nl-BE" dirty="0"/>
              <a:t>: </a:t>
            </a:r>
            <a:r>
              <a:rPr lang="nl-BE" dirty="0" err="1"/>
              <a:t>activity</a:t>
            </a:r>
            <a:r>
              <a:rPr lang="nl-BE" dirty="0"/>
              <a:t>-diagram</a:t>
            </a:r>
            <a:endParaRPr lang="nl-NL" dirty="0"/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512" y="1086601"/>
            <a:ext cx="5265390" cy="5669178"/>
          </a:xfrm>
          <a:prstGeom prst="rect">
            <a:avLst/>
          </a:prstGeom>
        </p:spPr>
      </p:pic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35</a:t>
            </a:fld>
            <a:endParaRPr lang="nl-BE"/>
          </a:p>
        </p:txBody>
      </p:sp>
      <p:sp>
        <p:nvSpPr>
          <p:cNvPr id="5" name="Rechthoek 4"/>
          <p:cNvSpPr/>
          <p:nvPr/>
        </p:nvSpPr>
        <p:spPr>
          <a:xfrm>
            <a:off x="5735960" y="1628801"/>
            <a:ext cx="65527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latin typeface="Consolas" pitchFamily="49" charset="0"/>
                <a:cs typeface="Consolas" pitchFamily="49" charset="0"/>
              </a:rPr>
              <a:t>  </a:t>
            </a:r>
            <a:r>
              <a:rPr lang="nl-BE" dirty="0" err="1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nl-BE" dirty="0">
                <a:latin typeface="Consolas" pitchFamily="49" charset="0"/>
                <a:cs typeface="Consolas" pitchFamily="49" charset="0"/>
              </a:rPr>
              <a:t> (</a:t>
            </a:r>
            <a:r>
              <a:rPr lang="nl-BE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nl-BE" dirty="0">
                <a:latin typeface="Consolas" pitchFamily="49" charset="0"/>
                <a:cs typeface="Consolas" pitchFamily="49" charset="0"/>
              </a:rPr>
              <a:t> </a:t>
            </a:r>
            <a:r>
              <a:rPr lang="nl-BE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number</a:t>
            </a:r>
            <a:r>
              <a:rPr lang="nl-BE" dirty="0">
                <a:latin typeface="Consolas" pitchFamily="49" charset="0"/>
                <a:cs typeface="Consolas" pitchFamily="49" charset="0"/>
              </a:rPr>
              <a:t> = 1; </a:t>
            </a:r>
            <a:r>
              <a:rPr lang="nl-BE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number</a:t>
            </a:r>
            <a:r>
              <a:rPr lang="nl-BE" dirty="0">
                <a:latin typeface="Consolas" pitchFamily="49" charset="0"/>
                <a:cs typeface="Consolas" pitchFamily="49" charset="0"/>
              </a:rPr>
              <a:t> &lt;= 10 ; </a:t>
            </a:r>
            <a:r>
              <a:rPr lang="nl-BE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number</a:t>
            </a:r>
            <a:r>
              <a:rPr lang="nl-BE" dirty="0">
                <a:latin typeface="Consolas" pitchFamily="49" charset="0"/>
                <a:cs typeface="Consolas" pitchFamily="49" charset="0"/>
              </a:rPr>
              <a:t>++)</a:t>
            </a:r>
            <a:br>
              <a:rPr lang="nl-BE" dirty="0">
                <a:latin typeface="Consolas" pitchFamily="49" charset="0"/>
                <a:cs typeface="Consolas" pitchFamily="49" charset="0"/>
              </a:rPr>
            </a:br>
            <a:r>
              <a:rPr lang="nl-BE" dirty="0">
                <a:latin typeface="Consolas" pitchFamily="49" charset="0"/>
                <a:cs typeface="Consolas" pitchFamily="49" charset="0"/>
              </a:rPr>
              <a:t>    {</a:t>
            </a:r>
            <a:br>
              <a:rPr lang="nl-BE" dirty="0">
                <a:latin typeface="Consolas" pitchFamily="49" charset="0"/>
                <a:cs typeface="Consolas" pitchFamily="49" charset="0"/>
              </a:rPr>
            </a:br>
            <a:r>
              <a:rPr lang="nl-BE" dirty="0">
                <a:latin typeface="Consolas" pitchFamily="49" charset="0"/>
                <a:cs typeface="Consolas" pitchFamily="49" charset="0"/>
              </a:rPr>
              <a:t>        </a:t>
            </a:r>
            <a:r>
              <a:rPr lang="nl-BE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//Do stuff</a:t>
            </a:r>
            <a:br>
              <a:rPr lang="nl-BE" dirty="0">
                <a:latin typeface="Consolas" pitchFamily="49" charset="0"/>
                <a:cs typeface="Consolas" pitchFamily="49" charset="0"/>
              </a:rPr>
            </a:br>
            <a:r>
              <a:rPr lang="nl-BE" dirty="0">
                <a:latin typeface="Consolas" pitchFamily="49" charset="0"/>
                <a:cs typeface="Consolas" pitchFamily="49" charset="0"/>
              </a:rPr>
              <a:t>    }</a:t>
            </a:r>
            <a:endParaRPr lang="en-US" dirty="0"/>
          </a:p>
        </p:txBody>
      </p:sp>
      <p:cxnSp>
        <p:nvCxnSpPr>
          <p:cNvPr id="7" name="Rechte verbindingslijn met pijl 6"/>
          <p:cNvCxnSpPr>
            <a:cxnSpLocks/>
          </p:cNvCxnSpPr>
          <p:nvPr/>
        </p:nvCxnSpPr>
        <p:spPr>
          <a:xfrm flipV="1">
            <a:off x="5015880" y="1982312"/>
            <a:ext cx="2105761" cy="150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echte verbindingslijn met pijl 8"/>
          <p:cNvCxnSpPr>
            <a:cxnSpLocks/>
          </p:cNvCxnSpPr>
          <p:nvPr/>
        </p:nvCxnSpPr>
        <p:spPr>
          <a:xfrm flipV="1">
            <a:off x="5015880" y="2499425"/>
            <a:ext cx="2512902" cy="1865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echte verbindingslijn met pijl 10"/>
          <p:cNvCxnSpPr>
            <a:cxnSpLocks/>
          </p:cNvCxnSpPr>
          <p:nvPr/>
        </p:nvCxnSpPr>
        <p:spPr>
          <a:xfrm flipV="1">
            <a:off x="5015880" y="1982312"/>
            <a:ext cx="5816756" cy="3796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echte verbindingslijn met pijl 12"/>
          <p:cNvCxnSpPr>
            <a:cxnSpLocks/>
          </p:cNvCxnSpPr>
          <p:nvPr/>
        </p:nvCxnSpPr>
        <p:spPr>
          <a:xfrm flipV="1">
            <a:off x="4583832" y="1971789"/>
            <a:ext cx="4126329" cy="1325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07650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Visual studio </a:t>
            </a:r>
            <a:r>
              <a:rPr lang="nl-BE" dirty="0" err="1"/>
              <a:t>shortcut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sz="3200" b="1" dirty="0"/>
          </a:p>
          <a:p>
            <a:pPr marL="0" indent="0">
              <a:buNone/>
            </a:pPr>
            <a:endParaRPr lang="nl-BE" sz="3200" b="1" dirty="0"/>
          </a:p>
          <a:p>
            <a:pPr marL="0" indent="0">
              <a:buNone/>
            </a:pPr>
            <a:endParaRPr lang="nl-BE" sz="3200" b="1" dirty="0"/>
          </a:p>
          <a:p>
            <a:pPr marL="0" indent="0" algn="ctr">
              <a:buNone/>
            </a:pPr>
            <a:r>
              <a:rPr lang="nl-BE" sz="3200" b="1" dirty="0"/>
              <a:t>“</a:t>
            </a:r>
            <a:r>
              <a:rPr lang="nl-BE" sz="3200" b="1" dirty="0" err="1"/>
              <a:t>for</a:t>
            </a:r>
            <a:r>
              <a:rPr lang="nl-BE" sz="3200" b="1" dirty="0"/>
              <a:t> &lt;tab&gt; &lt;tab&gt;”</a:t>
            </a:r>
          </a:p>
        </p:txBody>
      </p:sp>
      <p:pic>
        <p:nvPicPr>
          <p:cNvPr id="1026" name="Picture 2" descr="http://fastest-jobs-search.com/wp-content/uploads/2010/01/maze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4435" y="2037145"/>
            <a:ext cx="2695575" cy="335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68901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 dirty="0" err="1">
                <a:latin typeface="Consolas" pitchFamily="49" charset="0"/>
                <a:cs typeface="Consolas" pitchFamily="49" charset="0"/>
              </a:rPr>
              <a:t>for</a:t>
            </a:r>
            <a:endParaRPr lang="nl-NL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nl-BE" i="1" dirty="0"/>
              <a:t>Nooit (of zelden) de </a:t>
            </a:r>
            <a:r>
              <a:rPr lang="nl-BE" i="1" dirty="0" err="1"/>
              <a:t>lusvariabele</a:t>
            </a:r>
            <a:r>
              <a:rPr lang="nl-BE" i="1" dirty="0"/>
              <a:t> in de lus zelf aanpassen!</a:t>
            </a:r>
            <a:endParaRPr lang="nl-NL" i="1" dirty="0"/>
          </a:p>
        </p:txBody>
      </p:sp>
      <p:sp>
        <p:nvSpPr>
          <p:cNvPr id="3" name="Rechthoek 2"/>
          <p:cNvSpPr/>
          <p:nvPr/>
        </p:nvSpPr>
        <p:spPr>
          <a:xfrm>
            <a:off x="3071664" y="3212976"/>
            <a:ext cx="6264696" cy="20313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 (</a:t>
            </a:r>
            <a:r>
              <a:rPr lang="en-US" dirty="0" err="1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number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 = 1; </a:t>
            </a:r>
            <a:r>
              <a:rPr lang="en-US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number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 &lt;= 10 ; </a:t>
            </a:r>
            <a:r>
              <a:rPr lang="en-US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number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++)</a:t>
            </a:r>
            <a:br>
              <a:rPr lang="en-US" dirty="0">
                <a:latin typeface="Consolas" pitchFamily="49" charset="0"/>
                <a:cs typeface="Consolas" pitchFamily="49" charset="0"/>
              </a:rPr>
            </a:br>
            <a:r>
              <a:rPr lang="en-US" dirty="0">
                <a:latin typeface="Consolas" pitchFamily="49" charset="0"/>
                <a:cs typeface="Consolas" pitchFamily="49" charset="0"/>
              </a:rPr>
              <a:t>{</a:t>
            </a:r>
            <a:br>
              <a:rPr lang="en-US" dirty="0">
                <a:latin typeface="Consolas" pitchFamily="49" charset="0"/>
                <a:cs typeface="Consolas" pitchFamily="49" charset="0"/>
              </a:rPr>
            </a:br>
            <a:r>
              <a:rPr lang="en-US" dirty="0">
                <a:latin typeface="Consolas" pitchFamily="49" charset="0"/>
                <a:cs typeface="Consolas" pitchFamily="49" charset="0"/>
              </a:rPr>
              <a:t>    </a:t>
            </a:r>
            <a:r>
              <a:rPr lang="en-US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//Do stuff</a:t>
            </a:r>
          </a:p>
          <a:p>
            <a:r>
              <a:rPr lang="en-US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    </a:t>
            </a:r>
          </a:p>
          <a:p>
            <a:r>
              <a:rPr lang="en-US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    //But don’t do this</a:t>
            </a:r>
            <a:br>
              <a:rPr lang="en-US" dirty="0">
                <a:latin typeface="Consolas" pitchFamily="49" charset="0"/>
                <a:cs typeface="Consolas" pitchFamily="49" charset="0"/>
              </a:rPr>
            </a:br>
            <a:r>
              <a:rPr lang="en-US" dirty="0">
                <a:latin typeface="Consolas" pitchFamily="49" charset="0"/>
                <a:cs typeface="Consolas" pitchFamily="49" charset="0"/>
              </a:rPr>
              <a:t>    </a:t>
            </a:r>
            <a:r>
              <a:rPr lang="en-US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number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 = 10;</a:t>
            </a:r>
            <a:br>
              <a:rPr lang="en-US" dirty="0">
                <a:latin typeface="Consolas" pitchFamily="49" charset="0"/>
                <a:cs typeface="Consolas" pitchFamily="49" charset="0"/>
              </a:rPr>
            </a:br>
            <a:r>
              <a:rPr lang="en-US" dirty="0">
                <a:latin typeface="Consolas" pitchFamily="49" charset="0"/>
                <a:cs typeface="Consolas" pitchFamily="49" charset="0"/>
              </a:rPr>
              <a:t>}</a:t>
            </a:r>
            <a:endParaRPr lang="nl-BE" dirty="0">
              <a:solidFill>
                <a:prstClr val="black"/>
              </a:solidFill>
              <a:highlight>
                <a:srgbClr val="E6FFFF"/>
              </a:highligh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37</a:t>
            </a:fld>
            <a:endParaRPr lang="nl-BE"/>
          </a:p>
        </p:txBody>
      </p:sp>
      <p:pic>
        <p:nvPicPr>
          <p:cNvPr id="1026" name="Picture 2" descr="http://www.cdn.kode-blog.com/wp-content/uploads/2015/06/you_are_coding_it_wro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680" y="4845110"/>
            <a:ext cx="2171402" cy="1403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Rechte verbindingslijn met pijl 5"/>
          <p:cNvCxnSpPr>
            <a:cxnSpLocks/>
          </p:cNvCxnSpPr>
          <p:nvPr/>
        </p:nvCxnSpPr>
        <p:spPr>
          <a:xfrm flipH="1" flipV="1">
            <a:off x="5188814" y="4845110"/>
            <a:ext cx="2203330" cy="570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00954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 dirty="0" err="1">
                <a:latin typeface="Consolas" pitchFamily="49" charset="0"/>
                <a:cs typeface="Consolas" pitchFamily="49" charset="0"/>
              </a:rPr>
              <a:t>for</a:t>
            </a:r>
            <a:r>
              <a:rPr lang="nl-BE" dirty="0"/>
              <a:t>: conclusie</a:t>
            </a:r>
            <a:endParaRPr lang="nl-NL" dirty="0"/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nl-BE" dirty="0"/>
              <a:t>Gebruik een </a:t>
            </a:r>
            <a:r>
              <a:rPr lang="nl-BE" dirty="0" err="1">
                <a:latin typeface="Consolas" pitchFamily="49" charset="0"/>
                <a:cs typeface="Consolas" pitchFamily="49" charset="0"/>
              </a:rPr>
              <a:t>for</a:t>
            </a:r>
            <a:r>
              <a:rPr lang="nl-BE" dirty="0"/>
              <a:t>-lus als je op voorhand weet hoeveel keer de body moet uitgevoerd worden</a:t>
            </a:r>
          </a:p>
          <a:p>
            <a:pPr eaLnBrk="1" hangingPunct="1">
              <a:lnSpc>
                <a:spcPct val="90000"/>
              </a:lnSpc>
            </a:pPr>
            <a:r>
              <a:rPr lang="nl-BE" dirty="0"/>
              <a:t>De </a:t>
            </a:r>
            <a:r>
              <a:rPr lang="nl-BE" dirty="0" err="1"/>
              <a:t>lusvariabele</a:t>
            </a:r>
            <a:r>
              <a:rPr lang="nl-BE" dirty="0"/>
              <a:t> (</a:t>
            </a:r>
            <a:r>
              <a:rPr lang="nl-BE" dirty="0" err="1">
                <a:latin typeface="Consolas" pitchFamily="49" charset="0"/>
                <a:cs typeface="Consolas" pitchFamily="49" charset="0"/>
              </a:rPr>
              <a:t>number</a:t>
            </a:r>
            <a:r>
              <a:rPr lang="nl-BE" dirty="0"/>
              <a:t>) zou </a:t>
            </a:r>
            <a:r>
              <a:rPr lang="nl-BE" b="1" u="sng" dirty="0"/>
              <a:t>nooit</a:t>
            </a:r>
            <a:r>
              <a:rPr lang="nl-BE" dirty="0"/>
              <a:t> mogen veranderd worden in de body</a:t>
            </a:r>
          </a:p>
          <a:p>
            <a:pPr lvl="1" eaLnBrk="1" hangingPunct="1">
              <a:lnSpc>
                <a:spcPct val="90000"/>
              </a:lnSpc>
            </a:pPr>
            <a:r>
              <a:rPr lang="nl-BE" dirty="0"/>
              <a:t>Hiervoor  bestaat de </a:t>
            </a:r>
            <a:r>
              <a:rPr lang="nl-BE" dirty="0" err="1">
                <a:latin typeface="Consolas" pitchFamily="49" charset="0"/>
                <a:cs typeface="Consolas" pitchFamily="49" charset="0"/>
              </a:rPr>
              <a:t>while</a:t>
            </a:r>
            <a:r>
              <a:rPr lang="nl-BE" dirty="0"/>
              <a:t> lus!</a:t>
            </a:r>
          </a:p>
          <a:p>
            <a:pPr eaLnBrk="1" hangingPunct="1">
              <a:lnSpc>
                <a:spcPct val="90000"/>
              </a:lnSpc>
            </a:pPr>
            <a:r>
              <a:rPr lang="nl-BE" dirty="0"/>
              <a:t>De </a:t>
            </a:r>
            <a:r>
              <a:rPr lang="nl-BE" dirty="0" err="1"/>
              <a:t>lusvariabele</a:t>
            </a:r>
            <a:r>
              <a:rPr lang="nl-BE" dirty="0"/>
              <a:t> mag wel gelezen of geraadpleegd worden</a:t>
            </a:r>
          </a:p>
          <a:p>
            <a:pPr eaLnBrk="1" hangingPunct="1">
              <a:lnSpc>
                <a:spcPct val="90000"/>
              </a:lnSpc>
            </a:pPr>
            <a:endParaRPr lang="nl-BE" dirty="0"/>
          </a:p>
          <a:p>
            <a:pPr eaLnBrk="1" hangingPunct="1">
              <a:lnSpc>
                <a:spcPct val="90000"/>
              </a:lnSpc>
            </a:pPr>
            <a:endParaRPr lang="nl-BE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98679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228600"/>
            <a:ext cx="8077200" cy="1143000"/>
          </a:xfrm>
        </p:spPr>
        <p:txBody>
          <a:bodyPr/>
          <a:lstStyle/>
          <a:p>
            <a:pPr eaLnBrk="1" hangingPunct="1"/>
            <a:r>
              <a:rPr lang="en-US" dirty="0" err="1"/>
              <a:t>Voorbeeld</a:t>
            </a:r>
            <a:r>
              <a:rPr lang="en-US" dirty="0"/>
              <a:t> for</a:t>
            </a:r>
          </a:p>
        </p:txBody>
      </p:sp>
      <p:pic>
        <p:nvPicPr>
          <p:cNvPr id="1638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6539" y="1695450"/>
            <a:ext cx="6638925" cy="394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6745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err="1"/>
              <a:t>Soorten</a:t>
            </a:r>
            <a:r>
              <a:rPr lang="en-US" dirty="0"/>
              <a:t> loops</a:t>
            </a:r>
          </a:p>
        </p:txBody>
      </p:sp>
      <p:graphicFrame>
        <p:nvGraphicFramePr>
          <p:cNvPr id="12295" name="Rectangle 3">
            <a:extLst>
              <a:ext uri="{FF2B5EF4-FFF2-40B4-BE49-F238E27FC236}">
                <a16:creationId xmlns:a16="http://schemas.microsoft.com/office/drawing/2014/main" id="{A0962FB1-C597-4256-AB6A-7894EEB40A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917373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660170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623" y="168424"/>
            <a:ext cx="7410894" cy="6698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38328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Verkorte notatie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Komt veel voor bij </a:t>
            </a:r>
            <a:r>
              <a:rPr lang="nl-BE" dirty="0" err="1"/>
              <a:t>for</a:t>
            </a:r>
            <a:r>
              <a:rPr lang="nl-BE" dirty="0"/>
              <a:t>-syntax:</a:t>
            </a:r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4294967295"/>
          </p:nvPr>
        </p:nvSpPr>
        <p:spPr>
          <a:xfrm>
            <a:off x="8042275" y="6470650"/>
            <a:ext cx="2406650" cy="31273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E500CA7-43EB-4A42-B0CC-83D08B9BDB36}" type="slidenum">
              <a:rPr lang="nl-NL" smtClean="0"/>
              <a:pPr>
                <a:defRPr/>
              </a:pPr>
              <a:t>41</a:t>
            </a:fld>
            <a:endParaRPr lang="nl-N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584" y="2574686"/>
            <a:ext cx="3429884" cy="1315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258652"/>
            <a:ext cx="4548445" cy="149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8862" y="3417263"/>
            <a:ext cx="4026612" cy="1360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904" y="4131638"/>
            <a:ext cx="3485255" cy="1284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6974" y="5272812"/>
            <a:ext cx="3149721" cy="1107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kstvak 4"/>
          <p:cNvSpPr txBox="1"/>
          <p:nvPr/>
        </p:nvSpPr>
        <p:spPr>
          <a:xfrm>
            <a:off x="8464485" y="5992297"/>
            <a:ext cx="1237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295181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DB7ADBC-26DA-450D-A8BF-E1ACCB4663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0234" y="1"/>
            <a:ext cx="6488456" cy="3036711"/>
          </a:xfrm>
          <a:custGeom>
            <a:avLst/>
            <a:gdLst>
              <a:gd name="connsiteX0" fmla="*/ 0 w 6488456"/>
              <a:gd name="connsiteY0" fmla="*/ 0 h 3036711"/>
              <a:gd name="connsiteX1" fmla="*/ 6488456 w 6488456"/>
              <a:gd name="connsiteY1" fmla="*/ 0 h 3036711"/>
              <a:gd name="connsiteX2" fmla="*/ 6482686 w 6488456"/>
              <a:gd name="connsiteY2" fmla="*/ 114279 h 3036711"/>
              <a:gd name="connsiteX3" fmla="*/ 3244228 w 6488456"/>
              <a:gd name="connsiteY3" fmla="*/ 3036711 h 3036711"/>
              <a:gd name="connsiteX4" fmla="*/ 5771 w 6488456"/>
              <a:gd name="connsiteY4" fmla="*/ 114279 h 3036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88456" h="3036711">
                <a:moveTo>
                  <a:pt x="0" y="0"/>
                </a:moveTo>
                <a:lnTo>
                  <a:pt x="6488456" y="0"/>
                </a:lnTo>
                <a:lnTo>
                  <a:pt x="6482686" y="114279"/>
                </a:lnTo>
                <a:cubicBezTo>
                  <a:pt x="6315984" y="1755766"/>
                  <a:pt x="4929697" y="3036711"/>
                  <a:pt x="3244228" y="3036711"/>
                </a:cubicBezTo>
                <a:cubicBezTo>
                  <a:pt x="1558760" y="3036711"/>
                  <a:pt x="172473" y="1755766"/>
                  <a:pt x="5771" y="114279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692FB99-428A-4151-9665-80E56EF03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9870" y="1"/>
            <a:ext cx="6069184" cy="2839783"/>
          </a:xfrm>
          <a:custGeom>
            <a:avLst/>
            <a:gdLst>
              <a:gd name="connsiteX0" fmla="*/ 0 w 6069184"/>
              <a:gd name="connsiteY0" fmla="*/ 0 h 2839783"/>
              <a:gd name="connsiteX1" fmla="*/ 6069184 w 6069184"/>
              <a:gd name="connsiteY1" fmla="*/ 0 h 2839783"/>
              <a:gd name="connsiteX2" fmla="*/ 6063824 w 6069184"/>
              <a:gd name="connsiteY2" fmla="*/ 106160 h 2839783"/>
              <a:gd name="connsiteX3" fmla="*/ 3034592 w 6069184"/>
              <a:gd name="connsiteY3" fmla="*/ 2839783 h 2839783"/>
              <a:gd name="connsiteX4" fmla="*/ 5361 w 6069184"/>
              <a:gd name="connsiteY4" fmla="*/ 106160 h 2839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69184" h="2839783">
                <a:moveTo>
                  <a:pt x="0" y="0"/>
                </a:moveTo>
                <a:lnTo>
                  <a:pt x="6069184" y="0"/>
                </a:lnTo>
                <a:lnTo>
                  <a:pt x="6063824" y="106160"/>
                </a:lnTo>
                <a:cubicBezTo>
                  <a:pt x="5907892" y="1641596"/>
                  <a:pt x="4611168" y="2839783"/>
                  <a:pt x="3034592" y="2839783"/>
                </a:cubicBezTo>
                <a:cubicBezTo>
                  <a:pt x="1458016" y="2839783"/>
                  <a:pt x="161293" y="1641596"/>
                  <a:pt x="5361" y="106160"/>
                </a:cubicBezTo>
                <a:close/>
              </a:path>
            </a:pathLst>
          </a:custGeom>
          <a:solidFill>
            <a:srgbClr val="E341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E3C0EDB-60D3-4CEF-8B80-C6D01E08DE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6216"/>
            <a:ext cx="5198011" cy="3957242"/>
          </a:xfrm>
          <a:custGeom>
            <a:avLst/>
            <a:gdLst>
              <a:gd name="connsiteX0" fmla="*/ 1942747 w 5198011"/>
              <a:gd name="connsiteY0" fmla="*/ 0 h 3957242"/>
              <a:gd name="connsiteX1" fmla="*/ 5198011 w 5198011"/>
              <a:gd name="connsiteY1" fmla="*/ 3255264 h 3957242"/>
              <a:gd name="connsiteX2" fmla="*/ 5131876 w 5198011"/>
              <a:gd name="connsiteY2" fmla="*/ 3911314 h 3957242"/>
              <a:gd name="connsiteX3" fmla="*/ 5120066 w 5198011"/>
              <a:gd name="connsiteY3" fmla="*/ 3957242 h 3957242"/>
              <a:gd name="connsiteX4" fmla="*/ 0 w 5198011"/>
              <a:gd name="connsiteY4" fmla="*/ 3957242 h 3957242"/>
              <a:gd name="connsiteX5" fmla="*/ 0 w 5198011"/>
              <a:gd name="connsiteY5" fmla="*/ 647700 h 3957242"/>
              <a:gd name="connsiteX6" fmla="*/ 122698 w 5198011"/>
              <a:gd name="connsiteY6" fmla="*/ 555948 h 3957242"/>
              <a:gd name="connsiteX7" fmla="*/ 1942747 w 5198011"/>
              <a:gd name="connsiteY7" fmla="*/ 0 h 3957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8011" h="3957242">
                <a:moveTo>
                  <a:pt x="1942747" y="0"/>
                </a:moveTo>
                <a:cubicBezTo>
                  <a:pt x="3740580" y="0"/>
                  <a:pt x="5198011" y="1457431"/>
                  <a:pt x="5198011" y="3255264"/>
                </a:cubicBezTo>
                <a:cubicBezTo>
                  <a:pt x="5198011" y="3479993"/>
                  <a:pt x="5175239" y="3699404"/>
                  <a:pt x="5131876" y="3911314"/>
                </a:cubicBezTo>
                <a:lnTo>
                  <a:pt x="5120066" y="3957242"/>
                </a:lnTo>
                <a:lnTo>
                  <a:pt x="0" y="3957242"/>
                </a:lnTo>
                <a:lnTo>
                  <a:pt x="0" y="647700"/>
                </a:lnTo>
                <a:lnTo>
                  <a:pt x="122698" y="555948"/>
                </a:lnTo>
                <a:cubicBezTo>
                  <a:pt x="642241" y="204951"/>
                  <a:pt x="1268560" y="0"/>
                  <a:pt x="1942747" y="0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B306978-A26E-4AC4-9EAA-BD29BD476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20244"/>
            <a:ext cx="5001415" cy="3733214"/>
          </a:xfrm>
          <a:custGeom>
            <a:avLst/>
            <a:gdLst>
              <a:gd name="connsiteX0" fmla="*/ 1956463 w 5001415"/>
              <a:gd name="connsiteY0" fmla="*/ 0 h 3733214"/>
              <a:gd name="connsiteX1" fmla="*/ 5001415 w 5001415"/>
              <a:gd name="connsiteY1" fmla="*/ 3044952 h 3733214"/>
              <a:gd name="connsiteX2" fmla="*/ 4939553 w 5001415"/>
              <a:gd name="connsiteY2" fmla="*/ 3658617 h 3733214"/>
              <a:gd name="connsiteX3" fmla="*/ 4920372 w 5001415"/>
              <a:gd name="connsiteY3" fmla="*/ 3733214 h 3733214"/>
              <a:gd name="connsiteX4" fmla="*/ 0 w 5001415"/>
              <a:gd name="connsiteY4" fmla="*/ 3733214 h 3733214"/>
              <a:gd name="connsiteX5" fmla="*/ 0 w 5001415"/>
              <a:gd name="connsiteY5" fmla="*/ 713124 h 3733214"/>
              <a:gd name="connsiteX6" fmla="*/ 19591 w 5001415"/>
              <a:gd name="connsiteY6" fmla="*/ 695319 h 3733214"/>
              <a:gd name="connsiteX7" fmla="*/ 1956463 w 5001415"/>
              <a:gd name="connsiteY7" fmla="*/ 0 h 3733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1415" h="3733214">
                <a:moveTo>
                  <a:pt x="1956463" y="0"/>
                </a:moveTo>
                <a:cubicBezTo>
                  <a:pt x="3638144" y="0"/>
                  <a:pt x="5001415" y="1363271"/>
                  <a:pt x="5001415" y="3044952"/>
                </a:cubicBezTo>
                <a:cubicBezTo>
                  <a:pt x="5001415" y="3255162"/>
                  <a:pt x="4980114" y="3460397"/>
                  <a:pt x="4939553" y="3658617"/>
                </a:cubicBezTo>
                <a:lnTo>
                  <a:pt x="4920372" y="3733214"/>
                </a:lnTo>
                <a:lnTo>
                  <a:pt x="0" y="3733214"/>
                </a:lnTo>
                <a:lnTo>
                  <a:pt x="0" y="713124"/>
                </a:lnTo>
                <a:lnTo>
                  <a:pt x="19591" y="695319"/>
                </a:lnTo>
                <a:cubicBezTo>
                  <a:pt x="545938" y="260939"/>
                  <a:pt x="1220728" y="0"/>
                  <a:pt x="195646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0C269CE-FB56-4D68-8CFB-1CFD5F3505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59837" y="495702"/>
            <a:ext cx="6428625" cy="6357756"/>
          </a:xfrm>
          <a:custGeom>
            <a:avLst/>
            <a:gdLst>
              <a:gd name="connsiteX0" fmla="*/ 4279392 w 6428625"/>
              <a:gd name="connsiteY0" fmla="*/ 0 h 6357756"/>
              <a:gd name="connsiteX1" fmla="*/ 6319204 w 6428625"/>
              <a:gd name="connsiteY1" fmla="*/ 516500 h 6357756"/>
              <a:gd name="connsiteX2" fmla="*/ 6428625 w 6428625"/>
              <a:gd name="connsiteY2" fmla="*/ 579415 h 6357756"/>
              <a:gd name="connsiteX3" fmla="*/ 6428625 w 6428625"/>
              <a:gd name="connsiteY3" fmla="*/ 6357756 h 6357756"/>
              <a:gd name="connsiteX4" fmla="*/ 539921 w 6428625"/>
              <a:gd name="connsiteY4" fmla="*/ 6357756 h 6357756"/>
              <a:gd name="connsiteX5" fmla="*/ 516500 w 6428625"/>
              <a:gd name="connsiteY5" fmla="*/ 6319205 h 6357756"/>
              <a:gd name="connsiteX6" fmla="*/ 0 w 6428625"/>
              <a:gd name="connsiteY6" fmla="*/ 4279392 h 6357756"/>
              <a:gd name="connsiteX7" fmla="*/ 4279392 w 6428625"/>
              <a:gd name="connsiteY7" fmla="*/ 0 h 6357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28625" h="6357756">
                <a:moveTo>
                  <a:pt x="4279392" y="0"/>
                </a:moveTo>
                <a:cubicBezTo>
                  <a:pt x="5017968" y="0"/>
                  <a:pt x="5712843" y="187105"/>
                  <a:pt x="6319204" y="516500"/>
                </a:cubicBezTo>
                <a:lnTo>
                  <a:pt x="6428625" y="579415"/>
                </a:lnTo>
                <a:lnTo>
                  <a:pt x="6428625" y="6357756"/>
                </a:lnTo>
                <a:lnTo>
                  <a:pt x="539921" y="6357756"/>
                </a:lnTo>
                <a:lnTo>
                  <a:pt x="516500" y="6319205"/>
                </a:lnTo>
                <a:cubicBezTo>
                  <a:pt x="187105" y="5712844"/>
                  <a:pt x="0" y="5017968"/>
                  <a:pt x="0" y="4279392"/>
                </a:cubicBezTo>
                <a:cubicBezTo>
                  <a:pt x="0" y="1915949"/>
                  <a:pt x="1915949" y="0"/>
                  <a:pt x="4279392" y="0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6ED7E7F-75F7-4581-A930-C4DEBC2A8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24429" y="660294"/>
            <a:ext cx="6264033" cy="6193164"/>
          </a:xfrm>
          <a:custGeom>
            <a:avLst/>
            <a:gdLst>
              <a:gd name="connsiteX0" fmla="*/ 4114800 w 6264033"/>
              <a:gd name="connsiteY0" fmla="*/ 0 h 6193164"/>
              <a:gd name="connsiteX1" fmla="*/ 6248473 w 6264033"/>
              <a:gd name="connsiteY1" fmla="*/ 595714 h 6193164"/>
              <a:gd name="connsiteX2" fmla="*/ 6264033 w 6264033"/>
              <a:gd name="connsiteY2" fmla="*/ 605689 h 6193164"/>
              <a:gd name="connsiteX3" fmla="*/ 6264033 w 6264033"/>
              <a:gd name="connsiteY3" fmla="*/ 6193164 h 6193164"/>
              <a:gd name="connsiteX4" fmla="*/ 567718 w 6264033"/>
              <a:gd name="connsiteY4" fmla="*/ 6193164 h 6193164"/>
              <a:gd name="connsiteX5" fmla="*/ 496635 w 6264033"/>
              <a:gd name="connsiteY5" fmla="*/ 6076158 h 6193164"/>
              <a:gd name="connsiteX6" fmla="*/ 0 w 6264033"/>
              <a:gd name="connsiteY6" fmla="*/ 4114800 h 6193164"/>
              <a:gd name="connsiteX7" fmla="*/ 4114800 w 6264033"/>
              <a:gd name="connsiteY7" fmla="*/ 0 h 619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64033" h="6193164">
                <a:moveTo>
                  <a:pt x="4114800" y="0"/>
                </a:moveTo>
                <a:cubicBezTo>
                  <a:pt x="4895986" y="0"/>
                  <a:pt x="5626328" y="217689"/>
                  <a:pt x="6248473" y="595714"/>
                </a:cubicBezTo>
                <a:lnTo>
                  <a:pt x="6264033" y="605689"/>
                </a:lnTo>
                <a:lnTo>
                  <a:pt x="6264033" y="6193164"/>
                </a:lnTo>
                <a:lnTo>
                  <a:pt x="567718" y="6193164"/>
                </a:lnTo>
                <a:lnTo>
                  <a:pt x="496635" y="6076158"/>
                </a:lnTo>
                <a:cubicBezTo>
                  <a:pt x="179909" y="5493119"/>
                  <a:pt x="0" y="4824969"/>
                  <a:pt x="0" y="4114800"/>
                </a:cubicBezTo>
                <a:cubicBezTo>
                  <a:pt x="0" y="1842259"/>
                  <a:pt x="1842259" y="0"/>
                  <a:pt x="41148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9743" y="2530063"/>
            <a:ext cx="4996329" cy="193675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Loop nesting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89743" y="4632160"/>
            <a:ext cx="4996328" cy="1068293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World of pain</a:t>
            </a:r>
          </a:p>
        </p:txBody>
      </p:sp>
    </p:spTree>
    <p:extLst>
      <p:ext uri="{BB962C8B-B14F-4D97-AF65-F5344CB8AC3E}">
        <p14:creationId xmlns:p14="http://schemas.microsoft.com/office/powerpoint/2010/main" val="11147326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 eaLnBrk="1" hangingPunct="1"/>
            <a:r>
              <a:rPr lang="en-US">
                <a:solidFill>
                  <a:schemeClr val="accent1"/>
                </a:solidFill>
              </a:rPr>
              <a:t>Geneste loops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sz="2400"/>
              <a:t>Indien een loop in een andere loop staat spreken we van een “</a:t>
            </a:r>
            <a:r>
              <a:rPr lang="en-US" sz="2400" b="1"/>
              <a:t>inner</a:t>
            </a:r>
            <a:r>
              <a:rPr lang="en-US" sz="2400"/>
              <a:t>” en “</a:t>
            </a:r>
            <a:r>
              <a:rPr lang="en-US" sz="2400" b="1"/>
              <a:t>outer</a:t>
            </a:r>
            <a:r>
              <a:rPr lang="en-US" sz="2400"/>
              <a:t>” loop</a:t>
            </a:r>
            <a:endParaRPr lang="en-US" sz="2400" b="1"/>
          </a:p>
          <a:p>
            <a:pPr lvl="1" eaLnBrk="1" hangingPunct="1"/>
            <a:r>
              <a:rPr lang="en-US"/>
              <a:t>Goed</a:t>
            </a:r>
            <a:r>
              <a:rPr lang="en-US" dirty="0"/>
              <a:t> </a:t>
            </a:r>
            <a:r>
              <a:rPr lang="en-US"/>
              <a:t>opletten</a:t>
            </a:r>
            <a:r>
              <a:rPr lang="en-US" dirty="0"/>
              <a:t> </a:t>
            </a:r>
            <a:r>
              <a:rPr lang="en-US"/>
              <a:t>bij</a:t>
            </a:r>
            <a:r>
              <a:rPr lang="en-US" dirty="0"/>
              <a:t> het </a:t>
            </a:r>
            <a:r>
              <a:rPr lang="en-US"/>
              <a:t>programmeren</a:t>
            </a:r>
            <a:r>
              <a:rPr lang="en-US" dirty="0"/>
              <a:t> van </a:t>
            </a:r>
            <a:r>
              <a:rPr lang="en-US"/>
              <a:t>deze</a:t>
            </a:r>
            <a:r>
              <a:rPr lang="en-US" dirty="0"/>
              <a:t> </a:t>
            </a:r>
            <a:r>
              <a:rPr lang="en-US"/>
              <a:t>structuren</a:t>
            </a:r>
            <a:r>
              <a:rPr lang="en-US" dirty="0"/>
              <a:t>! (</a:t>
            </a:r>
            <a:r>
              <a:rPr lang="en-US"/>
              <a:t>debuggen</a:t>
            </a:r>
            <a:r>
              <a:rPr lang="en-US" dirty="0"/>
              <a:t>!)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455822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228600"/>
            <a:ext cx="8077200" cy="1143000"/>
          </a:xfrm>
        </p:spPr>
        <p:txBody>
          <a:bodyPr/>
          <a:lstStyle/>
          <a:p>
            <a:pPr eaLnBrk="1" hangingPunct="1"/>
            <a:r>
              <a:rPr lang="en-US" dirty="0" err="1"/>
              <a:t>Geneste</a:t>
            </a:r>
            <a:r>
              <a:rPr lang="en-US" dirty="0"/>
              <a:t> loops</a:t>
            </a:r>
          </a:p>
        </p:txBody>
      </p:sp>
      <p:pic>
        <p:nvPicPr>
          <p:cNvPr id="2150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800226"/>
            <a:ext cx="7467600" cy="38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024125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Voorbeeld van geneste loops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4072" y="1196752"/>
            <a:ext cx="5561210" cy="3950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hthoek 3">
            <a:extLst>
              <a:ext uri="{FF2B5EF4-FFF2-40B4-BE49-F238E27FC236}">
                <a16:creationId xmlns:a16="http://schemas.microsoft.com/office/drawing/2014/main" id="{BFE1916E-E8E9-4C9C-AE17-A0763A12AC7F}"/>
              </a:ext>
            </a:extLst>
          </p:cNvPr>
          <p:cNvSpPr/>
          <p:nvPr/>
        </p:nvSpPr>
        <p:spPr>
          <a:xfrm>
            <a:off x="345688" y="2458979"/>
            <a:ext cx="1001379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tellerA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tellerB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tellerA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&lt; 3)  </a:t>
            </a:r>
            <a:r>
              <a:rPr lang="nl-BE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nl-BE" dirty="0" err="1">
                <a:solidFill>
                  <a:srgbClr val="008000"/>
                </a:solidFill>
                <a:latin typeface="Consolas" panose="020B0609020204030204" pitchFamily="49" charset="0"/>
              </a:rPr>
              <a:t>outer</a:t>
            </a:r>
            <a:r>
              <a:rPr lang="nl-BE" dirty="0">
                <a:solidFill>
                  <a:srgbClr val="008000"/>
                </a:solidFill>
                <a:latin typeface="Consolas" panose="020B0609020204030204" pitchFamily="49" charset="0"/>
              </a:rPr>
              <a:t> loop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tellerA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tellerB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tellerB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&lt; 5) </a:t>
            </a:r>
            <a:r>
              <a:rPr lang="nl-BE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nl-BE" dirty="0" err="1">
                <a:solidFill>
                  <a:srgbClr val="008000"/>
                </a:solidFill>
                <a:latin typeface="Consolas" panose="020B0609020204030204" pitchFamily="49" charset="0"/>
              </a:rPr>
              <a:t>inner</a:t>
            </a:r>
            <a:r>
              <a:rPr lang="nl-BE" dirty="0">
                <a:solidFill>
                  <a:srgbClr val="008000"/>
                </a:solidFill>
                <a:latin typeface="Consolas" panose="020B0609020204030204" pitchFamily="49" charset="0"/>
              </a:rPr>
              <a:t> loop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tellerB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$"Teller: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tellerA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, Teller2: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tellerB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}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141999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EB674A-4E25-47E4-B7D2-05262C959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Geneste loops tellen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141E137-8FBC-44B8-A9B7-1C9C0E173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BE" dirty="0"/>
              <a:t>Vermenigvuldig het aantal keer iedere loop wordt uitgevoerd met mekaar.</a:t>
            </a:r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Bv: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pPr lvl="1"/>
            <a:r>
              <a:rPr lang="nl-BE" dirty="0"/>
              <a:t>Outer loop=  10x</a:t>
            </a:r>
          </a:p>
          <a:p>
            <a:pPr lvl="1"/>
            <a:r>
              <a:rPr lang="nl-BE" dirty="0"/>
              <a:t>Inner loop =  5x</a:t>
            </a:r>
          </a:p>
          <a:p>
            <a:pPr lvl="2"/>
            <a:r>
              <a:rPr lang="nl-BE" dirty="0"/>
              <a:t>“Hallo” zal 50keer op scherm verschijnen (5x10) </a:t>
            </a:r>
          </a:p>
          <a:p>
            <a:pPr lvl="1"/>
            <a:endParaRPr lang="nl-BE" dirty="0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E32D9908-F8AA-4F3D-9BCD-E3177E59FFDE}"/>
              </a:ext>
            </a:extLst>
          </p:cNvPr>
          <p:cNvSpPr/>
          <p:nvPr/>
        </p:nvSpPr>
        <p:spPr>
          <a:xfrm>
            <a:off x="499584" y="2985631"/>
            <a:ext cx="933698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	    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10; i++)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j = 0; j &lt; 5; j++)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"Hallo"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}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5805395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03774B-4552-4F9B-9A55-5D2E93A05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Deze?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B9204C7-E34B-4090-8EAB-859776C0E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Loop 1 (</a:t>
            </a:r>
            <a:r>
              <a:rPr lang="nl-BE" dirty="0" err="1"/>
              <a:t>outer</a:t>
            </a:r>
            <a:r>
              <a:rPr lang="nl-BE" dirty="0"/>
              <a:t> loop): 3x</a:t>
            </a:r>
          </a:p>
          <a:p>
            <a:r>
              <a:rPr lang="nl-BE" dirty="0"/>
              <a:t>Loop 2 (middelste): 5x  		(Let op de j+=2)</a:t>
            </a:r>
          </a:p>
          <a:p>
            <a:r>
              <a:rPr lang="nl-BE" dirty="0"/>
              <a:t>Loop 3 (</a:t>
            </a:r>
            <a:r>
              <a:rPr lang="nl-BE" dirty="0" err="1"/>
              <a:t>inner</a:t>
            </a:r>
            <a:r>
              <a:rPr lang="nl-BE" dirty="0"/>
              <a:t>): 7x		(Let op de k&lt;=6 )</a:t>
            </a:r>
          </a:p>
          <a:p>
            <a:pPr lvl="1"/>
            <a:r>
              <a:rPr lang="nl-BE" dirty="0"/>
              <a:t>Totaal dus 3x5x7 =&gt; </a:t>
            </a:r>
            <a:r>
              <a:rPr lang="nl-BE" b="1" dirty="0"/>
              <a:t>105 keer 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B144541C-C4AB-49FE-B9B2-083A6AD53475}"/>
              </a:ext>
            </a:extLst>
          </p:cNvPr>
          <p:cNvSpPr/>
          <p:nvPr/>
        </p:nvSpPr>
        <p:spPr>
          <a:xfrm>
            <a:off x="3506102" y="566678"/>
            <a:ext cx="835404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	    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3; i++)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j = 0; j &lt; 10; j+=2)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k = 0; k &lt;= 6; k++)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				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"Hallo"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}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}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867337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5BAAB7-9FCD-4881-832F-1D75F4AAC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Hoe vaak zal de </a:t>
            </a:r>
            <a:r>
              <a:rPr lang="nl-BE" dirty="0" err="1"/>
              <a:t>inner</a:t>
            </a:r>
            <a:r>
              <a:rPr lang="nl-BE" dirty="0"/>
              <a:t> code worden uitgevoerd?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8D3DA70-B3AA-495C-B236-BCD999E06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Oplossing: 10 keer!</a:t>
            </a: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59220EF2-1860-4B8F-9EF2-2EF95A7B4FBE}"/>
              </a:ext>
            </a:extLst>
          </p:cNvPr>
          <p:cNvSpPr/>
          <p:nvPr/>
        </p:nvSpPr>
        <p:spPr>
          <a:xfrm>
            <a:off x="3048000" y="1859340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teller= 0;</a:t>
            </a:r>
          </a:p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	    </a:t>
            </a:r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j = 0; j &lt; 4; j++)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(teller &lt; 10)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"Hallo"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teller++;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}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  <a:endParaRPr lang="nl-BE" dirty="0"/>
          </a:p>
        </p:txBody>
      </p:sp>
      <p:pic>
        <p:nvPicPr>
          <p:cNvPr id="1026" name="Picture 2" descr="Image result for say whut">
            <a:extLst>
              <a:ext uri="{FF2B5EF4-FFF2-40B4-BE49-F238E27FC236}">
                <a16:creationId xmlns:a16="http://schemas.microsoft.com/office/drawing/2014/main" id="{B6E0C998-640F-4DEE-8030-DA15BE1086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7324" y="4721662"/>
            <a:ext cx="2170617" cy="2108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7025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5BAAB7-9FCD-4881-832F-1D75F4AAC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Typische fout: </a:t>
            </a:r>
            <a:r>
              <a:rPr lang="nl-BE" dirty="0" err="1"/>
              <a:t>inner</a:t>
            </a:r>
            <a:r>
              <a:rPr lang="nl-BE" dirty="0"/>
              <a:t> teller niet </a:t>
            </a:r>
            <a:r>
              <a:rPr lang="nl-BE" dirty="0" err="1"/>
              <a:t>reseten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8D3DA70-B3AA-495C-B236-BCD999E06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For doet dat voor ons tijdens setup </a:t>
            </a:r>
            <a:r>
              <a:rPr lang="nl-BE" dirty="0" err="1"/>
              <a:t>ratis</a:t>
            </a:r>
            <a:r>
              <a:rPr lang="nl-BE" dirty="0"/>
              <a:t>, maar een </a:t>
            </a:r>
            <a:r>
              <a:rPr lang="nl-BE" dirty="0" err="1"/>
              <a:t>while</a:t>
            </a:r>
            <a:r>
              <a:rPr lang="nl-BE" dirty="0"/>
              <a:t> niet! Dus moeten we manueel dit doen:</a:t>
            </a:r>
          </a:p>
          <a:p>
            <a:endParaRPr lang="nl-BE" dirty="0"/>
          </a:p>
          <a:p>
            <a:r>
              <a:rPr lang="nl-BE" dirty="0"/>
              <a:t>Deze zal 40 keer op scherm getoond worden nu:</a:t>
            </a: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59220EF2-1860-4B8F-9EF2-2EF95A7B4FBE}"/>
              </a:ext>
            </a:extLst>
          </p:cNvPr>
          <p:cNvSpPr/>
          <p:nvPr/>
        </p:nvSpPr>
        <p:spPr>
          <a:xfrm>
            <a:off x="3659403" y="3877324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	 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teller = 0;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	     </a:t>
            </a:r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j = 0; j &lt; 4; j++)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	</a:t>
            </a:r>
            <a:r>
              <a:rPr lang="nl-BE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teller = 0;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(teller &lt; 10)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"Hallo"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teller++;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}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6688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F56F5174-31D9-4DBB-AAB7-A1FD7BDB1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AE113210-7872-481A-ADE6-3A05CCAF5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326C7E2-F78F-4E06-B1E7-5B36DBFAD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nl-BE" dirty="0">
                <a:solidFill>
                  <a:srgbClr val="000000"/>
                </a:solidFill>
              </a:rPr>
              <a:t>Soorten C# loops</a:t>
            </a:r>
          </a:p>
        </p:txBody>
      </p:sp>
      <p:sp>
        <p:nvSpPr>
          <p:cNvPr id="75" name="Freeform 62">
            <a:extLst>
              <a:ext uri="{FF2B5EF4-FFF2-40B4-BE49-F238E27FC236}">
                <a16:creationId xmlns:a16="http://schemas.microsoft.com/office/drawing/2014/main" id="{F9A95BEE-6BB1-4A28-A8E6-A34B2E42E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Image result for loops in programming">
            <a:extLst>
              <a:ext uri="{FF2B5EF4-FFF2-40B4-BE49-F238E27FC236}">
                <a16:creationId xmlns:a16="http://schemas.microsoft.com/office/drawing/2014/main" id="{C3CA9761-2011-4ADC-8063-0798DB813D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7" r="2358" b="-3"/>
          <a:stretch/>
        </p:blipFill>
        <p:spPr bwMode="auto">
          <a:xfrm>
            <a:off x="20" y="907231"/>
            <a:ext cx="4838021" cy="5063738"/>
          </a:xfrm>
          <a:custGeom>
            <a:avLst/>
            <a:gdLst>
              <a:gd name="connsiteX0" fmla="*/ 2306172 w 4838041"/>
              <a:gd name="connsiteY0" fmla="*/ 0 h 5063738"/>
              <a:gd name="connsiteX1" fmla="*/ 4838041 w 4838041"/>
              <a:gd name="connsiteY1" fmla="*/ 2531869 h 5063738"/>
              <a:gd name="connsiteX2" fmla="*/ 2306172 w 4838041"/>
              <a:gd name="connsiteY2" fmla="*/ 5063738 h 5063738"/>
              <a:gd name="connsiteX3" fmla="*/ 79886 w 4838041"/>
              <a:gd name="connsiteY3" fmla="*/ 3738709 h 5063738"/>
              <a:gd name="connsiteX4" fmla="*/ 0 w 4838041"/>
              <a:gd name="connsiteY4" fmla="*/ 3572876 h 5063738"/>
              <a:gd name="connsiteX5" fmla="*/ 0 w 4838041"/>
              <a:gd name="connsiteY5" fmla="*/ 1490863 h 5063738"/>
              <a:gd name="connsiteX6" fmla="*/ 79886 w 4838041"/>
              <a:gd name="connsiteY6" fmla="*/ 1325030 h 5063738"/>
              <a:gd name="connsiteX7" fmla="*/ 2306172 w 4838041"/>
              <a:gd name="connsiteY7" fmla="*/ 0 h 5063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38041" h="5063738">
                <a:moveTo>
                  <a:pt x="2306172" y="0"/>
                </a:moveTo>
                <a:cubicBezTo>
                  <a:pt x="3704485" y="0"/>
                  <a:pt x="4838041" y="1133556"/>
                  <a:pt x="4838041" y="2531869"/>
                </a:cubicBezTo>
                <a:cubicBezTo>
                  <a:pt x="4838041" y="3930182"/>
                  <a:pt x="3704485" y="5063738"/>
                  <a:pt x="2306172" y="5063738"/>
                </a:cubicBezTo>
                <a:cubicBezTo>
                  <a:pt x="1344832" y="5063738"/>
                  <a:pt x="508631" y="4527956"/>
                  <a:pt x="79886" y="3738709"/>
                </a:cubicBezTo>
                <a:lnTo>
                  <a:pt x="0" y="3572876"/>
                </a:lnTo>
                <a:lnTo>
                  <a:pt x="0" y="1490863"/>
                </a:lnTo>
                <a:lnTo>
                  <a:pt x="79886" y="1325030"/>
                </a:lnTo>
                <a:cubicBezTo>
                  <a:pt x="508631" y="535783"/>
                  <a:pt x="1344832" y="0"/>
                  <a:pt x="2306172" y="0"/>
                </a:cubicBezTo>
                <a:close/>
              </a:path>
            </a:pathLst>
          </a:cu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C13E358-E8D0-422A-9413-319343166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C# types of loops</a:t>
            </a:r>
          </a:p>
          <a:p>
            <a:pPr lvl="1"/>
            <a:r>
              <a:rPr lang="en-US" sz="2000" b="1" dirty="0">
                <a:solidFill>
                  <a:srgbClr val="000000"/>
                </a:solidFill>
                <a:latin typeface="Courier New" pitchFamily="1" charset="0"/>
              </a:rPr>
              <a:t>while</a:t>
            </a:r>
            <a:r>
              <a:rPr lang="en-US" sz="2000" b="1" dirty="0">
                <a:solidFill>
                  <a:srgbClr val="000000"/>
                </a:solidFill>
              </a:rPr>
              <a:t> loop</a:t>
            </a:r>
          </a:p>
          <a:p>
            <a:pPr lvl="1"/>
            <a:r>
              <a:rPr lang="en-US" sz="2000" b="1" dirty="0">
                <a:solidFill>
                  <a:srgbClr val="000000"/>
                </a:solidFill>
                <a:latin typeface="Courier New" pitchFamily="1" charset="0"/>
              </a:rPr>
              <a:t>for</a:t>
            </a:r>
            <a:r>
              <a:rPr lang="en-US" sz="2000" b="1" dirty="0">
                <a:solidFill>
                  <a:srgbClr val="000000"/>
                </a:solidFill>
              </a:rPr>
              <a:t> loop</a:t>
            </a:r>
          </a:p>
          <a:p>
            <a:pPr lvl="1"/>
            <a:r>
              <a:rPr lang="en-US" sz="2000" b="1" dirty="0">
                <a:solidFill>
                  <a:srgbClr val="000000"/>
                </a:solidFill>
                <a:latin typeface="Courier New" pitchFamily="1" charset="0"/>
              </a:rPr>
              <a:t>do</a:t>
            </a:r>
            <a:r>
              <a:rPr lang="en-US" sz="2000" b="1" dirty="0">
                <a:solidFill>
                  <a:srgbClr val="000000"/>
                </a:solidFill>
              </a:rPr>
              <a:t> loop (or </a:t>
            </a:r>
            <a:r>
              <a:rPr lang="en-US" sz="2000" b="1" dirty="0">
                <a:solidFill>
                  <a:srgbClr val="000000"/>
                </a:solidFill>
                <a:latin typeface="Courier New" pitchFamily="1" charset="0"/>
              </a:rPr>
              <a:t>do-while</a:t>
            </a:r>
            <a:r>
              <a:rPr lang="en-US" sz="2000" b="1" dirty="0">
                <a:solidFill>
                  <a:srgbClr val="000000"/>
                </a:solidFill>
              </a:rPr>
              <a:t> loop)</a:t>
            </a:r>
          </a:p>
          <a:p>
            <a:endParaRPr lang="nl-BE" sz="2000" b="1" dirty="0">
              <a:solidFill>
                <a:srgbClr val="000000"/>
              </a:solidFill>
            </a:endParaRPr>
          </a:p>
          <a:p>
            <a:endParaRPr lang="nl-BE" sz="2000" dirty="0">
              <a:solidFill>
                <a:srgbClr val="000000"/>
              </a:solidFill>
            </a:endParaRPr>
          </a:p>
          <a:p>
            <a:r>
              <a:rPr lang="nl-BE" sz="2000" dirty="0">
                <a:solidFill>
                  <a:srgbClr val="000000"/>
                </a:solidFill>
              </a:rPr>
              <a:t>3 manieren om zelfde problemen op te lossen, ieder met hun eigen subtiele verschillen</a:t>
            </a:r>
          </a:p>
        </p:txBody>
      </p:sp>
    </p:spTree>
    <p:extLst>
      <p:ext uri="{BB962C8B-B14F-4D97-AF65-F5344CB8AC3E}">
        <p14:creationId xmlns:p14="http://schemas.microsoft.com/office/powerpoint/2010/main" val="414248893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5E5DBE-8D4D-41A3-8EBE-56EBD36BA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break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9C9D100-DB3B-4A55-9D13-8540208BD3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4" name="Picture 2" descr="Image result for use own risk">
            <a:extLst>
              <a:ext uri="{FF2B5EF4-FFF2-40B4-BE49-F238E27FC236}">
                <a16:creationId xmlns:a16="http://schemas.microsoft.com/office/drawing/2014/main" id="{531C1D3F-CFE7-45D9-8349-B70411AC54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8186" y="671513"/>
            <a:ext cx="4527813" cy="3277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33806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BD58A2-9FF4-4D45-BD7F-9140D3F3D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Break: huidige loop afbreken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A3B6F09-4440-445D-A348-EFCABED4A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Gebruiken op eigen risico! </a:t>
            </a:r>
          </a:p>
          <a:p>
            <a:r>
              <a:rPr lang="nl-BE" dirty="0"/>
              <a:t>Break zal je uit de huidige loop halen </a:t>
            </a:r>
            <a:r>
              <a:rPr lang="nl-BE"/>
              <a:t>zonder pardon:</a:t>
            </a:r>
            <a:endParaRPr lang="nl-BE" dirty="0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29E57365-8F54-45CD-8A30-B29C81662493}"/>
              </a:ext>
            </a:extLst>
          </p:cNvPr>
          <p:cNvSpPr/>
          <p:nvPr/>
        </p:nvSpPr>
        <p:spPr>
          <a:xfrm>
            <a:off x="1736818" y="2902473"/>
            <a:ext cx="713123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333333"/>
                </a:solidFill>
                <a:latin typeface="Segoe UI" panose="020B0502040204020203" pitchFamily="34" charset="0"/>
              </a:rPr>
              <a:t>            </a:t>
            </a:r>
            <a:r>
              <a:rPr lang="nl-BE" dirty="0" err="1">
                <a:solidFill>
                  <a:srgbClr val="0000FF"/>
                </a:solidFill>
                <a:latin typeface="Segoe UI" panose="020B0502040204020203" pitchFamily="34" charset="0"/>
              </a:rPr>
              <a:t>for</a:t>
            </a:r>
            <a:r>
              <a:rPr lang="nl-BE" dirty="0">
                <a:solidFill>
                  <a:srgbClr val="333333"/>
                </a:solidFill>
                <a:latin typeface="Segoe UI" panose="020B0502040204020203" pitchFamily="34" charset="0"/>
              </a:rPr>
              <a:t> (</a:t>
            </a:r>
            <a:r>
              <a:rPr lang="nl-BE" dirty="0">
                <a:solidFill>
                  <a:srgbClr val="0000FF"/>
                </a:solidFill>
                <a:latin typeface="Segoe UI" panose="020B0502040204020203" pitchFamily="34" charset="0"/>
              </a:rPr>
              <a:t>int</a:t>
            </a:r>
            <a:r>
              <a:rPr lang="nl-BE" dirty="0">
                <a:solidFill>
                  <a:srgbClr val="333333"/>
                </a:solidFill>
                <a:latin typeface="Segoe UI" panose="020B0502040204020203" pitchFamily="34" charset="0"/>
              </a:rPr>
              <a:t> i = 1; i &lt;= 4; i++)</a:t>
            </a:r>
          </a:p>
          <a:p>
            <a:r>
              <a:rPr lang="nl-BE" dirty="0">
                <a:solidFill>
                  <a:srgbClr val="333333"/>
                </a:solidFill>
                <a:latin typeface="Segoe UI" panose="020B0502040204020203" pitchFamily="34" charset="0"/>
              </a:rPr>
              <a:t>            {</a:t>
            </a:r>
          </a:p>
          <a:p>
            <a:r>
              <a:rPr lang="nl-BE" dirty="0">
                <a:solidFill>
                  <a:srgbClr val="333333"/>
                </a:solidFill>
                <a:latin typeface="Segoe UI" panose="020B0502040204020203" pitchFamily="34" charset="0"/>
              </a:rPr>
              <a:t>                </a:t>
            </a:r>
            <a:r>
              <a:rPr lang="nl-BE" dirty="0" err="1">
                <a:solidFill>
                  <a:srgbClr val="0000FF"/>
                </a:solidFill>
                <a:latin typeface="Segoe UI" panose="020B0502040204020203" pitchFamily="34" charset="0"/>
              </a:rPr>
              <a:t>if</a:t>
            </a:r>
            <a:r>
              <a:rPr lang="nl-BE" dirty="0">
                <a:solidFill>
                  <a:srgbClr val="333333"/>
                </a:solidFill>
                <a:latin typeface="Segoe UI" panose="020B0502040204020203" pitchFamily="34" charset="0"/>
              </a:rPr>
              <a:t> (i == 3)</a:t>
            </a:r>
          </a:p>
          <a:p>
            <a:r>
              <a:rPr lang="nl-BE" dirty="0">
                <a:solidFill>
                  <a:srgbClr val="333333"/>
                </a:solidFill>
                <a:latin typeface="Segoe UI" panose="020B0502040204020203" pitchFamily="34" charset="0"/>
              </a:rPr>
              <a:t>                    </a:t>
            </a:r>
            <a:r>
              <a:rPr lang="nl-BE" dirty="0">
                <a:solidFill>
                  <a:srgbClr val="0000FF"/>
                </a:solidFill>
                <a:latin typeface="Segoe UI" panose="020B0502040204020203" pitchFamily="34" charset="0"/>
              </a:rPr>
              <a:t>break</a:t>
            </a:r>
            <a:r>
              <a:rPr lang="nl-BE" dirty="0">
                <a:solidFill>
                  <a:srgbClr val="333333"/>
                </a:solidFill>
                <a:latin typeface="Segoe UI" panose="020B0502040204020203" pitchFamily="34" charset="0"/>
              </a:rPr>
              <a:t>;</a:t>
            </a:r>
          </a:p>
          <a:p>
            <a:r>
              <a:rPr lang="nl-BE" dirty="0">
                <a:solidFill>
                  <a:srgbClr val="333333"/>
                </a:solidFill>
                <a:latin typeface="Segoe UI" panose="020B0502040204020203" pitchFamily="34" charset="0"/>
              </a:rPr>
              <a:t>                </a:t>
            </a:r>
            <a:r>
              <a:rPr lang="nl-BE" dirty="0" err="1">
                <a:solidFill>
                  <a:srgbClr val="2B91AF"/>
                </a:solidFill>
                <a:latin typeface="Segoe UI" panose="020B0502040204020203" pitchFamily="34" charset="0"/>
              </a:rPr>
              <a:t>Console</a:t>
            </a:r>
            <a:r>
              <a:rPr lang="nl-BE" dirty="0" err="1">
                <a:solidFill>
                  <a:srgbClr val="333333"/>
                </a:solidFill>
                <a:latin typeface="Segoe UI" panose="020B0502040204020203" pitchFamily="34" charset="0"/>
              </a:rPr>
              <a:t>.WriteLine</a:t>
            </a:r>
            <a:r>
              <a:rPr lang="nl-BE" dirty="0">
                <a:solidFill>
                  <a:srgbClr val="333333"/>
                </a:solidFill>
                <a:latin typeface="Segoe UI" panose="020B0502040204020203" pitchFamily="34" charset="0"/>
              </a:rPr>
              <a:t>(</a:t>
            </a:r>
            <a:r>
              <a:rPr lang="nl-BE" dirty="0">
                <a:solidFill>
                  <a:srgbClr val="A31515"/>
                </a:solidFill>
                <a:latin typeface="Segoe UI" panose="020B0502040204020203" pitchFamily="34" charset="0"/>
              </a:rPr>
              <a:t>"i </a:t>
            </a:r>
            <a:r>
              <a:rPr lang="nl-BE" dirty="0" err="1">
                <a:solidFill>
                  <a:srgbClr val="A31515"/>
                </a:solidFill>
                <a:latin typeface="Segoe UI" panose="020B0502040204020203" pitchFamily="34" charset="0"/>
              </a:rPr>
              <a:t>value</a:t>
            </a:r>
            <a:r>
              <a:rPr lang="nl-BE" dirty="0">
                <a:solidFill>
                  <a:srgbClr val="A31515"/>
                </a:solidFill>
                <a:latin typeface="Segoe UI" panose="020B0502040204020203" pitchFamily="34" charset="0"/>
              </a:rPr>
              <a:t>: {0}"</a:t>
            </a:r>
            <a:r>
              <a:rPr lang="nl-BE" dirty="0">
                <a:solidFill>
                  <a:srgbClr val="333333"/>
                </a:solidFill>
                <a:latin typeface="Segoe UI" panose="020B0502040204020203" pitchFamily="34" charset="0"/>
              </a:rPr>
              <a:t>, i);</a:t>
            </a:r>
          </a:p>
          <a:p>
            <a:r>
              <a:rPr lang="nl-BE" dirty="0">
                <a:solidFill>
                  <a:srgbClr val="333333"/>
                </a:solidFill>
                <a:latin typeface="Segoe UI" panose="020B0502040204020203" pitchFamily="34" charset="0"/>
              </a:rPr>
              <a:t>            }</a:t>
            </a:r>
          </a:p>
          <a:p>
            <a:r>
              <a:rPr lang="nl-BE" dirty="0">
                <a:solidFill>
                  <a:srgbClr val="333333"/>
                </a:solidFill>
                <a:latin typeface="Segoe UI" panose="020B0502040204020203" pitchFamily="34" charset="0"/>
              </a:rPr>
              <a:t>            </a:t>
            </a:r>
            <a:r>
              <a:rPr lang="nl-BE" dirty="0" err="1">
                <a:solidFill>
                  <a:srgbClr val="2B91AF"/>
                </a:solidFill>
                <a:latin typeface="Segoe UI" panose="020B0502040204020203" pitchFamily="34" charset="0"/>
              </a:rPr>
              <a:t>Console</a:t>
            </a:r>
            <a:r>
              <a:rPr lang="nl-BE" dirty="0" err="1">
                <a:solidFill>
                  <a:srgbClr val="333333"/>
                </a:solidFill>
                <a:latin typeface="Segoe UI" panose="020B0502040204020203" pitchFamily="34" charset="0"/>
              </a:rPr>
              <a:t>.WriteLine</a:t>
            </a:r>
            <a:r>
              <a:rPr lang="nl-BE" dirty="0">
                <a:solidFill>
                  <a:srgbClr val="333333"/>
                </a:solidFill>
                <a:latin typeface="Segoe UI" panose="020B0502040204020203" pitchFamily="34" charset="0"/>
              </a:rPr>
              <a:t>(</a:t>
            </a:r>
            <a:r>
              <a:rPr lang="nl-BE" dirty="0">
                <a:solidFill>
                  <a:srgbClr val="A31515"/>
                </a:solidFill>
                <a:latin typeface="Segoe UI" panose="020B0502040204020203" pitchFamily="34" charset="0"/>
              </a:rPr>
              <a:t>"Press Enter </a:t>
            </a:r>
            <a:r>
              <a:rPr lang="nl-BE" dirty="0" err="1">
                <a:solidFill>
                  <a:srgbClr val="A31515"/>
                </a:solidFill>
                <a:latin typeface="Segoe UI" panose="020B0502040204020203" pitchFamily="34" charset="0"/>
              </a:rPr>
              <a:t>Key</a:t>
            </a:r>
            <a:r>
              <a:rPr lang="nl-BE" dirty="0">
                <a:solidFill>
                  <a:srgbClr val="A31515"/>
                </a:solidFill>
                <a:latin typeface="Segoe UI" panose="020B0502040204020203" pitchFamily="34" charset="0"/>
              </a:rPr>
              <a:t> </a:t>
            </a:r>
            <a:r>
              <a:rPr lang="nl-BE" dirty="0" err="1">
                <a:solidFill>
                  <a:srgbClr val="A31515"/>
                </a:solidFill>
                <a:latin typeface="Segoe UI" panose="020B0502040204020203" pitchFamily="34" charset="0"/>
              </a:rPr>
              <a:t>to</a:t>
            </a:r>
            <a:r>
              <a:rPr lang="nl-BE" dirty="0">
                <a:solidFill>
                  <a:srgbClr val="A31515"/>
                </a:solidFill>
                <a:latin typeface="Segoe UI" panose="020B0502040204020203" pitchFamily="34" charset="0"/>
              </a:rPr>
              <a:t> Exit.."</a:t>
            </a:r>
            <a:r>
              <a:rPr lang="nl-BE" dirty="0">
                <a:solidFill>
                  <a:srgbClr val="333333"/>
                </a:solidFill>
                <a:latin typeface="Segoe UI" panose="020B0502040204020203" pitchFamily="34" charset="0"/>
              </a:rPr>
              <a:t>);</a:t>
            </a:r>
          </a:p>
          <a:p>
            <a:r>
              <a:rPr lang="nl-BE" dirty="0">
                <a:solidFill>
                  <a:srgbClr val="333333"/>
                </a:solidFill>
                <a:latin typeface="Segoe UI" panose="020B0502040204020203" pitchFamily="34" charset="0"/>
              </a:rPr>
              <a:t>            </a:t>
            </a:r>
            <a:r>
              <a:rPr lang="nl-BE" dirty="0" err="1">
                <a:solidFill>
                  <a:srgbClr val="2B91AF"/>
                </a:solidFill>
                <a:latin typeface="Segoe UI" panose="020B0502040204020203" pitchFamily="34" charset="0"/>
              </a:rPr>
              <a:t>Console</a:t>
            </a:r>
            <a:r>
              <a:rPr lang="nl-BE" dirty="0" err="1">
                <a:solidFill>
                  <a:srgbClr val="333333"/>
                </a:solidFill>
                <a:latin typeface="Segoe UI" panose="020B0502040204020203" pitchFamily="34" charset="0"/>
              </a:rPr>
              <a:t>.ReadLine</a:t>
            </a:r>
            <a:r>
              <a:rPr lang="nl-BE" dirty="0">
                <a:solidFill>
                  <a:srgbClr val="333333"/>
                </a:solidFill>
                <a:latin typeface="Segoe UI" panose="020B0502040204020203" pitchFamily="34" charset="0"/>
              </a:rPr>
              <a:t>();</a:t>
            </a:r>
            <a:endParaRPr lang="nl-BE" b="0" i="0" dirty="0">
              <a:solidFill>
                <a:srgbClr val="333333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5095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7255D58-5E96-44E3-9FC7-4E9F9CC5BE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073" y="4756638"/>
            <a:ext cx="11139854" cy="930447"/>
          </a:xfrm>
        </p:spPr>
        <p:txBody>
          <a:bodyPr>
            <a:normAutofit/>
          </a:bodyPr>
          <a:lstStyle/>
          <a:p>
            <a:r>
              <a:rPr lang="nl-BE" sz="5400">
                <a:solidFill>
                  <a:srgbClr val="FFFFFF"/>
                </a:solidFill>
              </a:rPr>
              <a:t>Gameloop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A7F88F5-4056-4BD8-901C-3B863E4215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815698"/>
            <a:ext cx="9144000" cy="420001"/>
          </a:xfrm>
        </p:spPr>
        <p:txBody>
          <a:bodyPr>
            <a:normAutofit/>
          </a:bodyPr>
          <a:lstStyle/>
          <a:p>
            <a:endParaRPr lang="nl-BE" sz="2000">
              <a:solidFill>
                <a:srgbClr val="E7E6E6"/>
              </a:solidFill>
            </a:endParaRPr>
          </a:p>
        </p:txBody>
      </p:sp>
      <p:pic>
        <p:nvPicPr>
          <p:cNvPr id="1026" name="Picture 2" descr="Afbeeldingsresultaat voor game loop">
            <a:extLst>
              <a:ext uri="{FF2B5EF4-FFF2-40B4-BE49-F238E27FC236}">
                <a16:creationId xmlns:a16="http://schemas.microsoft.com/office/drawing/2014/main" id="{CA0F0F77-8767-4E33-8A2B-BF7ADE12B8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" y="421734"/>
            <a:ext cx="11496821" cy="376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09803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A7C98A-62B9-4A13-94B2-18553B453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Console boring?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A110A89-B4A5-4DE1-8DD3-98E45FEE7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4" name="Afbeelding 3">
            <a:hlinkClick r:id="rId2"/>
            <a:extLst>
              <a:ext uri="{FF2B5EF4-FFF2-40B4-BE49-F238E27FC236}">
                <a16:creationId xmlns:a16="http://schemas.microsoft.com/office/drawing/2014/main" id="{EFF8A734-1C3B-44F8-BE62-47B4F8CE01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72190"/>
            <a:ext cx="12192000" cy="548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24882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A4A22A-4629-47DA-BF54-144E61DA8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Let’s</a:t>
            </a:r>
            <a:r>
              <a:rPr lang="nl-BE" dirty="0"/>
              <a:t> make </a:t>
            </a:r>
            <a:r>
              <a:rPr lang="nl-BE" dirty="0" err="1"/>
              <a:t>pong</a:t>
            </a:r>
            <a:endParaRPr lang="nl-BE" dirty="0"/>
          </a:p>
        </p:txBody>
      </p:sp>
      <p:pic>
        <p:nvPicPr>
          <p:cNvPr id="1026" name="Picture 2" descr="[​IMG]">
            <a:extLst>
              <a:ext uri="{FF2B5EF4-FFF2-40B4-BE49-F238E27FC236}">
                <a16:creationId xmlns:a16="http://schemas.microsoft.com/office/drawing/2014/main" id="{160CBA53-E77D-4FF4-82F0-AE7C6DDB95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0154" y="1574194"/>
            <a:ext cx="7992708" cy="4985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075930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88DF71-D730-4809-8B0F-E2F719B10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Gameloop basic</a:t>
            </a:r>
          </a:p>
        </p:txBody>
      </p:sp>
      <p:pic>
        <p:nvPicPr>
          <p:cNvPr id="3" name="Picture 2" descr="Afbeeldingsresultaat voor game loop">
            <a:extLst>
              <a:ext uri="{FF2B5EF4-FFF2-40B4-BE49-F238E27FC236}">
                <a16:creationId xmlns:a16="http://schemas.microsoft.com/office/drawing/2014/main" id="{7ED17781-109C-4449-914E-59CF7393A6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4597" y="1502688"/>
            <a:ext cx="7527403" cy="2468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hoek 3">
            <a:extLst>
              <a:ext uri="{FF2B5EF4-FFF2-40B4-BE49-F238E27FC236}">
                <a16:creationId xmlns:a16="http://schemas.microsoft.com/office/drawing/2014/main" id="{ABB466B8-E2CB-480E-809F-B08FE12C9AA3}"/>
              </a:ext>
            </a:extLst>
          </p:cNvPr>
          <p:cNvSpPr/>
          <p:nvPr/>
        </p:nvSpPr>
        <p:spPr>
          <a:xfrm>
            <a:off x="-1142036" y="1502688"/>
            <a:ext cx="10390207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</a:t>
            </a:r>
            <a:endParaRPr lang="nl-BE" b="1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        bool </a:t>
            </a:r>
            <a:r>
              <a:rPr lang="en-US" b="1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gameOver</a:t>
            </a:r>
            <a:r>
              <a:rPr lang="en-US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=false;</a:t>
            </a:r>
          </a:p>
          <a:p>
            <a:pPr>
              <a:spcAft>
                <a:spcPts val="0"/>
              </a:spcAft>
            </a:pPr>
            <a:r>
              <a:rPr lang="en-US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while (!</a:t>
            </a:r>
            <a:r>
              <a:rPr lang="en-US" b="1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gameOver</a:t>
            </a:r>
            <a:r>
              <a:rPr lang="en-US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</a:t>
            </a:r>
            <a:endParaRPr lang="nl-BE" b="1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        {</a:t>
            </a:r>
            <a:endParaRPr lang="nl-BE" b="1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            //Input </a:t>
            </a:r>
            <a:r>
              <a:rPr lang="en-US" b="1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verwerken</a:t>
            </a:r>
            <a:endParaRPr lang="nl-BE" b="1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</a:t>
            </a:r>
            <a:endParaRPr lang="nl-BE" b="1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            //Update game </a:t>
            </a:r>
          </a:p>
          <a:p>
            <a:pPr>
              <a:spcAft>
                <a:spcPts val="0"/>
              </a:spcAft>
            </a:pPr>
            <a:endParaRPr lang="nl-BE" b="1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            </a:t>
            </a:r>
          </a:p>
          <a:p>
            <a:pPr>
              <a:spcAft>
                <a:spcPts val="0"/>
              </a:spcAft>
            </a:pPr>
            <a:r>
              <a:rPr lang="en-US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//Render (</a:t>
            </a:r>
            <a:r>
              <a:rPr lang="en-US" b="1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Console.Write</a:t>
            </a:r>
            <a:r>
              <a:rPr lang="en-US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Console.WriteLine</a:t>
            </a:r>
            <a:r>
              <a:rPr lang="en-US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</a:t>
            </a:r>
          </a:p>
          <a:p>
            <a:pPr>
              <a:spcAft>
                <a:spcPts val="0"/>
              </a:spcAft>
            </a:pPr>
            <a:endParaRPr lang="en-US" b="1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</a:t>
            </a:r>
          </a:p>
          <a:p>
            <a:pPr>
              <a:spcAft>
                <a:spcPts val="0"/>
              </a:spcAf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//Wait</a:t>
            </a:r>
          </a:p>
          <a:p>
            <a:pPr>
              <a:spcAft>
                <a:spcPts val="0"/>
              </a:spcAf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System.Threading.Thread.Sleep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(50);</a:t>
            </a:r>
            <a:endParaRPr lang="nl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 </a:t>
            </a:r>
          </a:p>
          <a:p>
            <a:pPr>
              <a:spcAft>
                <a:spcPts val="0"/>
              </a:spcAf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nl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Console.Clear</a:t>
            </a:r>
            <a:r>
              <a:rPr lang="nl-BE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spcAft>
                <a:spcPts val="0"/>
              </a:spcAft>
            </a:pPr>
            <a:r>
              <a:rPr lang="nl-BE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   </a:t>
            </a:r>
          </a:p>
          <a:p>
            <a:pPr>
              <a:spcAft>
                <a:spcPts val="0"/>
              </a:spcAft>
            </a:pPr>
            <a:endParaRPr lang="nl-BE" b="1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nl-BE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}    </a:t>
            </a:r>
          </a:p>
        </p:txBody>
      </p:sp>
    </p:spTree>
    <p:extLst>
      <p:ext uri="{BB962C8B-B14F-4D97-AF65-F5344CB8AC3E}">
        <p14:creationId xmlns:p14="http://schemas.microsoft.com/office/powerpoint/2010/main" val="113081561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C8C2F9-EC99-4ADA-AD8C-C57894485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Code</a:t>
            </a:r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EE94DF48-AB6B-456D-AF57-51AF7EB3C6C1}"/>
              </a:ext>
            </a:extLst>
          </p:cNvPr>
          <p:cNvSpPr/>
          <p:nvPr/>
        </p:nvSpPr>
        <p:spPr>
          <a:xfrm>
            <a:off x="2346757" y="1501974"/>
            <a:ext cx="4273550" cy="46628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int x = 3;</a:t>
            </a:r>
          </a:p>
          <a:p>
            <a:pPr>
              <a:spcAft>
                <a:spcPts val="0"/>
              </a:spcAft>
            </a:pP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int y = 3;</a:t>
            </a:r>
          </a:p>
          <a:p>
            <a:pPr>
              <a:spcAft>
                <a:spcPts val="0"/>
              </a:spcAft>
            </a:pP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int xv = 1;</a:t>
            </a:r>
          </a:p>
          <a:p>
            <a:pPr>
              <a:spcAft>
                <a:spcPts val="0"/>
              </a:spcAft>
            </a:pP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int </a:t>
            </a:r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yv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= 1;</a:t>
            </a:r>
          </a:p>
          <a:p>
            <a:pPr>
              <a:spcAft>
                <a:spcPts val="0"/>
              </a:spcAft>
            </a:pP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</a:p>
          <a:p>
            <a:pPr>
              <a:spcAft>
                <a:spcPts val="0"/>
              </a:spcAft>
            </a:pPr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while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(</a:t>
            </a:r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true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)</a:t>
            </a:r>
          </a:p>
          <a:p>
            <a:pPr>
              <a:spcAft>
                <a:spcPts val="0"/>
              </a:spcAft>
            </a:pP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{</a:t>
            </a:r>
          </a:p>
          <a:p>
            <a:pPr lvl="1"/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//Input user</a:t>
            </a:r>
          </a:p>
          <a:p>
            <a:pPr lvl="1"/>
            <a:endParaRPr lang="nl-BE" sz="9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lvl="1"/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//Update </a:t>
            </a:r>
          </a:p>
          <a:p>
            <a:pPr lvl="1"/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x = x + xv;</a:t>
            </a:r>
          </a:p>
          <a:p>
            <a:pPr lvl="1"/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y = y + </a:t>
            </a:r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yv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;</a:t>
            </a:r>
          </a:p>
          <a:p>
            <a:pPr lvl="1"/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if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(x + xv &gt;= </a:t>
            </a:r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Console.WindowWidth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|| x &lt;= 0 )</a:t>
            </a:r>
          </a:p>
          <a:p>
            <a:pPr lvl="1"/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{</a:t>
            </a:r>
          </a:p>
          <a:p>
            <a:pPr lvl="1"/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	xv = -xv;</a:t>
            </a:r>
          </a:p>
          <a:p>
            <a:pPr lvl="1"/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}</a:t>
            </a:r>
          </a:p>
          <a:p>
            <a:pPr lvl="1"/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if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(y + </a:t>
            </a:r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yv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&gt;= </a:t>
            </a:r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Console.WindowHeight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|| y &lt;= 0)</a:t>
            </a:r>
          </a:p>
          <a:p>
            <a:pPr lvl="1"/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{</a:t>
            </a:r>
          </a:p>
          <a:p>
            <a:pPr lvl="1"/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	</a:t>
            </a:r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yv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= -</a:t>
            </a:r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yv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; </a:t>
            </a:r>
          </a:p>
          <a:p>
            <a:pPr lvl="1"/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} </a:t>
            </a:r>
          </a:p>
          <a:p>
            <a:pPr lvl="1"/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</a:p>
          <a:p>
            <a:pPr lvl="1"/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//Draw</a:t>
            </a:r>
          </a:p>
          <a:p>
            <a:pPr lvl="1"/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Console.Clear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();</a:t>
            </a:r>
          </a:p>
          <a:p>
            <a:pPr lvl="1"/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Console.ForegroundColor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= </a:t>
            </a:r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ConsoleColor.Red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;</a:t>
            </a:r>
          </a:p>
          <a:p>
            <a:pPr lvl="1"/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Console.BackgroundColor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= </a:t>
            </a:r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ConsoleColor.White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;</a:t>
            </a:r>
          </a:p>
          <a:p>
            <a:pPr lvl="1"/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Console.SetCursorPosition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(x, y);</a:t>
            </a:r>
          </a:p>
          <a:p>
            <a:pPr lvl="1"/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Console.Write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("**");</a:t>
            </a:r>
          </a:p>
          <a:p>
            <a:pPr lvl="1"/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Console.SetCursorPosition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(x, y + 1);</a:t>
            </a:r>
          </a:p>
          <a:p>
            <a:pPr lvl="1"/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Console.Write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("**");</a:t>
            </a:r>
          </a:p>
          <a:p>
            <a:pPr lvl="1"/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</a:p>
          <a:p>
            <a:pPr lvl="1"/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</a:p>
          <a:p>
            <a:pPr lvl="1"/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System.Threading.Thread.Sleep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(50);</a:t>
            </a:r>
          </a:p>
          <a:p>
            <a:pPr>
              <a:spcAft>
                <a:spcPts val="0"/>
              </a:spcAft>
            </a:pP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}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0C63DF43-5D0B-45F0-831D-8BE78E6A1023}"/>
              </a:ext>
            </a:extLst>
          </p:cNvPr>
          <p:cNvSpPr/>
          <p:nvPr/>
        </p:nvSpPr>
        <p:spPr>
          <a:xfrm>
            <a:off x="7918450" y="670977"/>
            <a:ext cx="4273550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   </a:t>
            </a:r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if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(</a:t>
            </a:r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Console.KeyAvailable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)</a:t>
            </a:r>
          </a:p>
          <a:p>
            <a:pPr>
              <a:spcAft>
                <a:spcPts val="0"/>
              </a:spcAft>
            </a:pP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{</a:t>
            </a:r>
          </a:p>
          <a:p>
            <a:pPr>
              <a:spcAft>
                <a:spcPts val="0"/>
              </a:spcAft>
            </a:pP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   </a:t>
            </a:r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ConsoleKeyInfo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keyInfo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= </a:t>
            </a:r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Console.ReadKey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();</a:t>
            </a:r>
          </a:p>
          <a:p>
            <a:pPr>
              <a:spcAft>
                <a:spcPts val="0"/>
              </a:spcAft>
            </a:pP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   </a:t>
            </a:r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if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(</a:t>
            </a:r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keyInfo.Key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== </a:t>
            </a:r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ConsoleKey.UpArrow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)</a:t>
            </a:r>
          </a:p>
          <a:p>
            <a:pPr>
              <a:spcAft>
                <a:spcPts val="0"/>
              </a:spcAft>
            </a:pP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   {</a:t>
            </a:r>
          </a:p>
          <a:p>
            <a:pPr>
              <a:spcAft>
                <a:spcPts val="0"/>
              </a:spcAft>
            </a:pP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       </a:t>
            </a:r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MoveFirstPlayerUp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();</a:t>
            </a:r>
          </a:p>
          <a:p>
            <a:pPr>
              <a:spcAft>
                <a:spcPts val="0"/>
              </a:spcAft>
            </a:pP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   }</a:t>
            </a:r>
          </a:p>
          <a:p>
            <a:pPr>
              <a:spcAft>
                <a:spcPts val="0"/>
              </a:spcAft>
            </a:pP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   </a:t>
            </a:r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if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(</a:t>
            </a:r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keyInfo.Key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== </a:t>
            </a:r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ConsoleKey.DownArrow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)</a:t>
            </a:r>
          </a:p>
          <a:p>
            <a:pPr>
              <a:spcAft>
                <a:spcPts val="0"/>
              </a:spcAft>
            </a:pP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   {</a:t>
            </a:r>
          </a:p>
          <a:p>
            <a:pPr>
              <a:spcAft>
                <a:spcPts val="0"/>
              </a:spcAft>
            </a:pP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       </a:t>
            </a:r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MoveFirstPlayerDown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();</a:t>
            </a:r>
          </a:p>
          <a:p>
            <a:pPr>
              <a:spcAft>
                <a:spcPts val="0"/>
              </a:spcAft>
            </a:pP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   }</a:t>
            </a:r>
          </a:p>
          <a:p>
            <a:pPr>
              <a:spcAft>
                <a:spcPts val="0"/>
              </a:spcAft>
            </a:pP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}</a:t>
            </a:r>
            <a:endParaRPr lang="nl-BE" sz="900" dirty="0"/>
          </a:p>
        </p:txBody>
      </p:sp>
      <p:cxnSp>
        <p:nvCxnSpPr>
          <p:cNvPr id="9" name="Rechte verbindingslijn met pijl 8">
            <a:extLst>
              <a:ext uri="{FF2B5EF4-FFF2-40B4-BE49-F238E27FC236}">
                <a16:creationId xmlns:a16="http://schemas.microsoft.com/office/drawing/2014/main" id="{7B3FE45B-7786-4B85-A3F2-8EF98564F568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3392478" y="1548140"/>
            <a:ext cx="4525972" cy="1108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6572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Rectangle 139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2" name="Picture 141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sz="4000">
                <a:solidFill>
                  <a:srgbClr val="FFFFFF"/>
                </a:solidFill>
              </a:rPr>
              <a:t>Nieuwe termen</a:t>
            </a:r>
          </a:p>
        </p:txBody>
      </p:sp>
      <p:graphicFrame>
        <p:nvGraphicFramePr>
          <p:cNvPr id="6151" name="Rectangle 3">
            <a:extLst>
              <a:ext uri="{FF2B5EF4-FFF2-40B4-BE49-F238E27FC236}">
                <a16:creationId xmlns:a16="http://schemas.microsoft.com/office/drawing/2014/main" id="{C7FBBFA5-D864-4656-8D65-0EDDBDEDA6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99668326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089150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484" y="1191796"/>
            <a:ext cx="10021446" cy="29763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While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788" y="5318990"/>
            <a:ext cx="9416898" cy="72367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1800" kern="120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074" name="Picture 2" descr="Image result for flow charts with loop funny">
            <a:extLst>
              <a:ext uri="{FF2B5EF4-FFF2-40B4-BE49-F238E27FC236}">
                <a16:creationId xmlns:a16="http://schemas.microsoft.com/office/drawing/2014/main" id="{30FBD7F2-23B5-4CA7-B3AD-B5B45CF7F8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2613" y="895274"/>
            <a:ext cx="5238750" cy="320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4551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Gebruik van de while loop</a:t>
            </a:r>
          </a:p>
        </p:txBody>
      </p:sp>
      <p:pic>
        <p:nvPicPr>
          <p:cNvPr id="717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613" y="1675227"/>
            <a:ext cx="8040773" cy="439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1265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pPr eaLnBrk="1" hangingPunct="1"/>
            <a:r>
              <a:rPr lang="en-US">
                <a:solidFill>
                  <a:srgbClr val="000000"/>
                </a:solidFill>
              </a:rPr>
              <a:t>Gebruik van de while loop</a:t>
            </a:r>
          </a:p>
        </p:txBody>
      </p:sp>
      <p:sp>
        <p:nvSpPr>
          <p:cNvPr id="80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3" name="Graphic 72">
            <a:extLst>
              <a:ext uri="{FF2B5EF4-FFF2-40B4-BE49-F238E27FC236}">
                <a16:creationId xmlns:a16="http://schemas.microsoft.com/office/drawing/2014/main" id="{8B1EA1B0-3EEC-4330-B3DC-C2F4E9C572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000" b="1">
                <a:solidFill>
                  <a:srgbClr val="000000"/>
                </a:solidFill>
                <a:latin typeface="Courier New" pitchFamily="1" charset="0"/>
              </a:rPr>
              <a:t>while</a:t>
            </a:r>
            <a:r>
              <a:rPr lang="en-US" sz="2000" b="1">
                <a:solidFill>
                  <a:srgbClr val="000000"/>
                </a:solidFill>
              </a:rPr>
              <a:t> loop</a:t>
            </a:r>
          </a:p>
          <a:p>
            <a:pPr lvl="1" eaLnBrk="1" hangingPunct="1"/>
            <a:r>
              <a:rPr lang="en-US" sz="2000">
                <a:solidFill>
                  <a:srgbClr val="000000"/>
                </a:solidFill>
              </a:rPr>
              <a:t>Gebruikt om groep van statements (block) te blijven herhalen zolang de while conditie </a:t>
            </a:r>
            <a:r>
              <a:rPr lang="en-US" sz="2000" i="1">
                <a:solidFill>
                  <a:srgbClr val="000000"/>
                </a:solidFill>
              </a:rPr>
              <a:t>true </a:t>
            </a:r>
            <a:r>
              <a:rPr lang="en-US" sz="2000">
                <a:solidFill>
                  <a:srgbClr val="000000"/>
                </a:solidFill>
              </a:rPr>
              <a:t>blijft</a:t>
            </a:r>
          </a:p>
          <a:p>
            <a:pPr lvl="1" eaLnBrk="1" hangingPunct="1"/>
            <a:endParaRPr lang="en-US" sz="2000">
              <a:solidFill>
                <a:srgbClr val="000000"/>
              </a:solidFill>
              <a:latin typeface="Courier New" pitchFamily="1" charset="0"/>
            </a:endParaRPr>
          </a:p>
          <a:p>
            <a:pPr eaLnBrk="1" hangingPunct="1"/>
            <a:r>
              <a:rPr lang="en-US" sz="2000" b="1">
                <a:solidFill>
                  <a:srgbClr val="000000"/>
                </a:solidFill>
              </a:rPr>
              <a:t>Infinite loop</a:t>
            </a:r>
          </a:p>
          <a:p>
            <a:pPr lvl="1" eaLnBrk="1" hangingPunct="1"/>
            <a:r>
              <a:rPr lang="en-US" sz="2000">
                <a:solidFill>
                  <a:srgbClr val="000000"/>
                </a:solidFill>
              </a:rPr>
              <a:t>Een loop die nooit stopt (bug of bewust?)</a:t>
            </a:r>
          </a:p>
          <a:p>
            <a:pPr lvl="1" eaLnBrk="1" hangingPunct="1"/>
            <a:endParaRPr lang="en-US" sz="2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876567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964</Words>
  <Application>Microsoft Office PowerPoint</Application>
  <PresentationFormat>Breedbeeld</PresentationFormat>
  <Paragraphs>326</Paragraphs>
  <Slides>56</Slides>
  <Notes>22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7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56</vt:i4>
      </vt:variant>
    </vt:vector>
  </HeadingPairs>
  <TitlesOfParts>
    <vt:vector size="64" baseType="lpstr">
      <vt:lpstr>Arial</vt:lpstr>
      <vt:lpstr>Times New Roman</vt:lpstr>
      <vt:lpstr>Consolas</vt:lpstr>
      <vt:lpstr>Calibri</vt:lpstr>
      <vt:lpstr>Calibri Light</vt:lpstr>
      <vt:lpstr>Segoe UI</vt:lpstr>
      <vt:lpstr>Courier New</vt:lpstr>
      <vt:lpstr>Kantoorthema</vt:lpstr>
      <vt:lpstr>Herhalingen</vt:lpstr>
      <vt:lpstr>Program flow</vt:lpstr>
      <vt:lpstr>Wanneer zijn loops nuttig?</vt:lpstr>
      <vt:lpstr>Soorten loops</vt:lpstr>
      <vt:lpstr>Soorten C# loops</vt:lpstr>
      <vt:lpstr>Nieuwe termen</vt:lpstr>
      <vt:lpstr>While</vt:lpstr>
      <vt:lpstr>Gebruik van de while loop</vt:lpstr>
      <vt:lpstr>Gebruik van de while loop</vt:lpstr>
      <vt:lpstr>Zelfde actie aantal keer herhalen</vt:lpstr>
      <vt:lpstr>While loop correct laten eindigen?</vt:lpstr>
      <vt:lpstr>Gebruik while loop</vt:lpstr>
      <vt:lpstr>Gebruik while loop</vt:lpstr>
      <vt:lpstr>Typische fout: accolades vergeten</vt:lpstr>
      <vt:lpstr>Voorbeeld indefinite loop</vt:lpstr>
      <vt:lpstr>Visual studio shortcut</vt:lpstr>
      <vt:lpstr>Do while</vt:lpstr>
      <vt:lpstr>Do-while</vt:lpstr>
      <vt:lpstr>Gebruik van de do while loop</vt:lpstr>
      <vt:lpstr>Syntax</vt:lpstr>
      <vt:lpstr>Do-while vs while</vt:lpstr>
      <vt:lpstr>PowerPoint-presentatie</vt:lpstr>
      <vt:lpstr>Gebruik do while</vt:lpstr>
      <vt:lpstr>Visual studio shortcut</vt:lpstr>
      <vt:lpstr>Wanneer stopt dit programma?</vt:lpstr>
      <vt:lpstr>PowerPoint-presentatie</vt:lpstr>
      <vt:lpstr>PowerPoint-presentatie</vt:lpstr>
      <vt:lpstr>Voorbeeld oefening</vt:lpstr>
      <vt:lpstr>Totalen optellen: 1 per keer</vt:lpstr>
      <vt:lpstr>Totalen optellen: 1 per keer</vt:lpstr>
      <vt:lpstr>for loops</vt:lpstr>
      <vt:lpstr>for loop</vt:lpstr>
      <vt:lpstr>for</vt:lpstr>
      <vt:lpstr>for </vt:lpstr>
      <vt:lpstr>for: activity-diagram</vt:lpstr>
      <vt:lpstr>Visual studio shortcut</vt:lpstr>
      <vt:lpstr>for</vt:lpstr>
      <vt:lpstr>for: conclusie</vt:lpstr>
      <vt:lpstr>Voorbeeld for</vt:lpstr>
      <vt:lpstr>PowerPoint-presentatie</vt:lpstr>
      <vt:lpstr>Verkorte notatie</vt:lpstr>
      <vt:lpstr>Loop nesting</vt:lpstr>
      <vt:lpstr>Geneste loops</vt:lpstr>
      <vt:lpstr>Geneste loops</vt:lpstr>
      <vt:lpstr>Voorbeeld van geneste loops</vt:lpstr>
      <vt:lpstr>Geneste loops tellen</vt:lpstr>
      <vt:lpstr>Deze?</vt:lpstr>
      <vt:lpstr>Hoe vaak zal de inner code worden uitgevoerd?</vt:lpstr>
      <vt:lpstr>Typische fout: inner teller niet reseten</vt:lpstr>
      <vt:lpstr>break</vt:lpstr>
      <vt:lpstr>Break: huidige loop afbreken</vt:lpstr>
      <vt:lpstr>Gameloop</vt:lpstr>
      <vt:lpstr>Console boring?</vt:lpstr>
      <vt:lpstr>Let’s make pong</vt:lpstr>
      <vt:lpstr>Gameloop basic</vt:lpstr>
      <vt:lpstr>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Herhalingen</dc:title>
  <dc:creator>Dams Tim</dc:creator>
  <cp:lastModifiedBy>Tim Dams</cp:lastModifiedBy>
  <cp:revision>10</cp:revision>
  <dcterms:created xsi:type="dcterms:W3CDTF">2018-11-11T20:55:18Z</dcterms:created>
  <dcterms:modified xsi:type="dcterms:W3CDTF">2019-02-21T07:31:28Z</dcterms:modified>
</cp:coreProperties>
</file>