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97" r:id="rId3"/>
    <p:sldId id="298" r:id="rId4"/>
    <p:sldId id="258" r:id="rId5"/>
    <p:sldId id="259" r:id="rId6"/>
    <p:sldId id="260" r:id="rId7"/>
    <p:sldId id="308" r:id="rId8"/>
    <p:sldId id="299" r:id="rId9"/>
    <p:sldId id="261" r:id="rId10"/>
    <p:sldId id="300" r:id="rId11"/>
    <p:sldId id="307" r:id="rId12"/>
    <p:sldId id="262" r:id="rId13"/>
    <p:sldId id="304" r:id="rId14"/>
    <p:sldId id="303" r:id="rId15"/>
    <p:sldId id="305" r:id="rId16"/>
    <p:sldId id="302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8DAEF-EB19-4491-A127-2432F8F6420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D8266A-9E48-4371-8889-21EA9D0EEAFB}">
      <dgm:prSet/>
      <dgm:spPr/>
      <dgm:t>
        <a:bodyPr/>
        <a:lstStyle/>
        <a:p>
          <a:pPr>
            <a:defRPr b="1"/>
          </a:pPr>
          <a:r>
            <a:rPr lang="en-US" b="1"/>
            <a:t>Overload resolution</a:t>
          </a:r>
          <a:endParaRPr lang="en-US"/>
        </a:p>
      </dgm:t>
    </dgm:pt>
    <dgm:pt modelId="{29985525-AE7E-4D5E-B469-74B7B147982D}" type="parTrans" cxnId="{6195EE38-F3CF-4605-87F0-4C442C50BAE3}">
      <dgm:prSet/>
      <dgm:spPr/>
      <dgm:t>
        <a:bodyPr/>
        <a:lstStyle/>
        <a:p>
          <a:endParaRPr lang="en-US"/>
        </a:p>
      </dgm:t>
    </dgm:pt>
    <dgm:pt modelId="{56BC18E8-FC9A-4D98-BFE9-4318D3ADC140}" type="sibTrans" cxnId="{6195EE38-F3CF-4605-87F0-4C442C50BAE3}">
      <dgm:prSet/>
      <dgm:spPr/>
      <dgm:t>
        <a:bodyPr/>
        <a:lstStyle/>
        <a:p>
          <a:endParaRPr lang="en-US"/>
        </a:p>
      </dgm:t>
    </dgm:pt>
    <dgm:pt modelId="{53A62A32-AE7B-44A8-A92F-D50DC1545892}">
      <dgm:prSet/>
      <dgm:spPr/>
      <dgm:t>
        <a:bodyPr/>
        <a:lstStyle/>
        <a:p>
          <a:r>
            <a:rPr lang="en-US"/>
            <a:t>Used by C# to determine which method to execute when a method call could execute multiple overloaded method</a:t>
          </a:r>
        </a:p>
      </dgm:t>
    </dgm:pt>
    <dgm:pt modelId="{CEBCFF02-F317-44E3-A85B-428FD4BDCEC9}" type="parTrans" cxnId="{6353447E-D2B9-48DD-8885-98C7BA801789}">
      <dgm:prSet/>
      <dgm:spPr/>
      <dgm:t>
        <a:bodyPr/>
        <a:lstStyle/>
        <a:p>
          <a:endParaRPr lang="en-US"/>
        </a:p>
      </dgm:t>
    </dgm:pt>
    <dgm:pt modelId="{A5ECA9EA-8947-471B-97D0-8FD0DCCD754D}" type="sibTrans" cxnId="{6353447E-D2B9-48DD-8885-98C7BA801789}">
      <dgm:prSet/>
      <dgm:spPr/>
      <dgm:t>
        <a:bodyPr/>
        <a:lstStyle/>
        <a:p>
          <a:endParaRPr lang="en-US"/>
        </a:p>
      </dgm:t>
    </dgm:pt>
    <dgm:pt modelId="{5F08B58D-30C6-4FA0-AA78-C44D594BF10E}">
      <dgm:prSet/>
      <dgm:spPr/>
      <dgm:t>
        <a:bodyPr/>
        <a:lstStyle/>
        <a:p>
          <a:pPr>
            <a:defRPr b="1"/>
          </a:pPr>
          <a:r>
            <a:rPr lang="en-US" b="1"/>
            <a:t>Applicable methods</a:t>
          </a:r>
          <a:endParaRPr lang="en-US"/>
        </a:p>
      </dgm:t>
    </dgm:pt>
    <dgm:pt modelId="{9380A15B-7A68-4F5B-9028-F716E66BB26D}" type="parTrans" cxnId="{2E27B4B2-E934-4BD2-9C5E-7B4503B1E4C9}">
      <dgm:prSet/>
      <dgm:spPr/>
      <dgm:t>
        <a:bodyPr/>
        <a:lstStyle/>
        <a:p>
          <a:endParaRPr lang="en-US"/>
        </a:p>
      </dgm:t>
    </dgm:pt>
    <dgm:pt modelId="{15AB0FD3-B0FA-44CD-A3D3-9B826BA47648}" type="sibTrans" cxnId="{2E27B4B2-E934-4BD2-9C5E-7B4503B1E4C9}">
      <dgm:prSet/>
      <dgm:spPr/>
      <dgm:t>
        <a:bodyPr/>
        <a:lstStyle/>
        <a:p>
          <a:endParaRPr lang="en-US"/>
        </a:p>
      </dgm:t>
    </dgm:pt>
    <dgm:pt modelId="{3D4C51CF-FB6D-43A2-9948-64C7FDFB98AC}">
      <dgm:prSet/>
      <dgm:spPr/>
      <dgm:t>
        <a:bodyPr/>
        <a:lstStyle/>
        <a:p>
          <a:r>
            <a:rPr lang="en-US"/>
            <a:t>Set of methods that can accept a call with a specific list of arguments</a:t>
          </a:r>
        </a:p>
      </dgm:t>
    </dgm:pt>
    <dgm:pt modelId="{6A163C31-B8D2-4C1B-8A9D-7CBC0B6D201B}" type="parTrans" cxnId="{5A4C6AF3-AC30-4C48-88E1-FA6318A9898F}">
      <dgm:prSet/>
      <dgm:spPr/>
      <dgm:t>
        <a:bodyPr/>
        <a:lstStyle/>
        <a:p>
          <a:endParaRPr lang="en-US"/>
        </a:p>
      </dgm:t>
    </dgm:pt>
    <dgm:pt modelId="{6A486ADF-5BBA-421B-AF9D-251A609573A0}" type="sibTrans" cxnId="{5A4C6AF3-AC30-4C48-88E1-FA6318A9898F}">
      <dgm:prSet/>
      <dgm:spPr/>
      <dgm:t>
        <a:bodyPr/>
        <a:lstStyle/>
        <a:p>
          <a:endParaRPr lang="en-US"/>
        </a:p>
      </dgm:t>
    </dgm:pt>
    <dgm:pt modelId="{BF385A9F-F549-4444-8CF7-9F5BD1079519}">
      <dgm:prSet/>
      <dgm:spPr/>
      <dgm:t>
        <a:bodyPr/>
        <a:lstStyle/>
        <a:p>
          <a:pPr>
            <a:defRPr b="1"/>
          </a:pPr>
          <a:r>
            <a:rPr lang="en-US" b="1"/>
            <a:t>Betterness rules</a:t>
          </a:r>
          <a:endParaRPr lang="en-US"/>
        </a:p>
      </dgm:t>
    </dgm:pt>
    <dgm:pt modelId="{77F44CFC-83EC-478F-BFCC-C9B8E1888010}" type="parTrans" cxnId="{B1258C9F-872A-4DA2-9808-4A8C1DB9168D}">
      <dgm:prSet/>
      <dgm:spPr/>
      <dgm:t>
        <a:bodyPr/>
        <a:lstStyle/>
        <a:p>
          <a:endParaRPr lang="en-US"/>
        </a:p>
      </dgm:t>
    </dgm:pt>
    <dgm:pt modelId="{FEDD3360-C9A4-4386-9CEE-E1A71767D0C5}" type="sibTrans" cxnId="{B1258C9F-872A-4DA2-9808-4A8C1DB9168D}">
      <dgm:prSet/>
      <dgm:spPr/>
      <dgm:t>
        <a:bodyPr/>
        <a:lstStyle/>
        <a:p>
          <a:endParaRPr lang="en-US"/>
        </a:p>
      </dgm:t>
    </dgm:pt>
    <dgm:pt modelId="{150556D0-6E8A-48B4-B877-632ABF06684E}">
      <dgm:prSet/>
      <dgm:spPr/>
      <dgm:t>
        <a:bodyPr/>
        <a:lstStyle/>
        <a:p>
          <a:r>
            <a:rPr lang="en-US"/>
            <a:t>Rules that determine which method version to call</a:t>
          </a:r>
        </a:p>
      </dgm:t>
    </dgm:pt>
    <dgm:pt modelId="{ECEAF2E4-E241-41CD-86FD-312D26A61EE7}" type="parTrans" cxnId="{48A2F2DC-362A-4052-8823-7EF4158F47D5}">
      <dgm:prSet/>
      <dgm:spPr/>
      <dgm:t>
        <a:bodyPr/>
        <a:lstStyle/>
        <a:p>
          <a:endParaRPr lang="en-US"/>
        </a:p>
      </dgm:t>
    </dgm:pt>
    <dgm:pt modelId="{09F78713-6A25-413E-BB93-F02BE2D29B53}" type="sibTrans" cxnId="{48A2F2DC-362A-4052-8823-7EF4158F47D5}">
      <dgm:prSet/>
      <dgm:spPr/>
      <dgm:t>
        <a:bodyPr/>
        <a:lstStyle/>
        <a:p>
          <a:endParaRPr lang="en-US"/>
        </a:p>
      </dgm:t>
    </dgm:pt>
    <dgm:pt modelId="{553C5875-A8F4-45AB-A8EC-F0387A0CBC1C}">
      <dgm:prSet/>
      <dgm:spPr/>
      <dgm:t>
        <a:bodyPr/>
        <a:lstStyle/>
        <a:p>
          <a:r>
            <a:rPr lang="en-US"/>
            <a:t>Similar to the implicit data type conversion rules</a:t>
          </a:r>
        </a:p>
      </dgm:t>
    </dgm:pt>
    <dgm:pt modelId="{22B72A1B-E271-4CF8-A161-32AF3AB86582}" type="parTrans" cxnId="{A3603427-53EA-496A-9D53-9F8D7F4C4A35}">
      <dgm:prSet/>
      <dgm:spPr/>
      <dgm:t>
        <a:bodyPr/>
        <a:lstStyle/>
        <a:p>
          <a:endParaRPr lang="en-US"/>
        </a:p>
      </dgm:t>
    </dgm:pt>
    <dgm:pt modelId="{29D66C6C-FAD3-4FBF-9F4F-1429FAACEE82}" type="sibTrans" cxnId="{A3603427-53EA-496A-9D53-9F8D7F4C4A35}">
      <dgm:prSet/>
      <dgm:spPr/>
      <dgm:t>
        <a:bodyPr/>
        <a:lstStyle/>
        <a:p>
          <a:endParaRPr lang="en-US"/>
        </a:p>
      </dgm:t>
    </dgm:pt>
    <dgm:pt modelId="{DF54783B-7FC1-4BBD-BDA6-8DD72253E8E7}" type="pres">
      <dgm:prSet presAssocID="{6A68DAEF-EB19-4491-A127-2432F8F64203}" presName="root" presStyleCnt="0">
        <dgm:presLayoutVars>
          <dgm:dir/>
          <dgm:resizeHandles val="exact"/>
        </dgm:presLayoutVars>
      </dgm:prSet>
      <dgm:spPr/>
    </dgm:pt>
    <dgm:pt modelId="{8D6AB727-C899-424C-9433-8144C1726C59}" type="pres">
      <dgm:prSet presAssocID="{88D8266A-9E48-4371-8889-21EA9D0EEAFB}" presName="compNode" presStyleCnt="0"/>
      <dgm:spPr/>
    </dgm:pt>
    <dgm:pt modelId="{1F8122DA-68B5-4EAF-A62E-986FE5B63D58}" type="pres">
      <dgm:prSet presAssocID="{88D8266A-9E48-4371-8889-21EA9D0EEA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1E10B-3771-4E8D-A9A2-73153B1CED1E}" type="pres">
      <dgm:prSet presAssocID="{88D8266A-9E48-4371-8889-21EA9D0EEAFB}" presName="iconSpace" presStyleCnt="0"/>
      <dgm:spPr/>
    </dgm:pt>
    <dgm:pt modelId="{69850DD6-7D37-4DBD-B746-0A423BD5CDF0}" type="pres">
      <dgm:prSet presAssocID="{88D8266A-9E48-4371-8889-21EA9D0EEAFB}" presName="parTx" presStyleLbl="revTx" presStyleIdx="0" presStyleCnt="6">
        <dgm:presLayoutVars>
          <dgm:chMax val="0"/>
          <dgm:chPref val="0"/>
        </dgm:presLayoutVars>
      </dgm:prSet>
      <dgm:spPr/>
    </dgm:pt>
    <dgm:pt modelId="{A363583B-8F53-44CF-9AD8-F873A4AD9164}" type="pres">
      <dgm:prSet presAssocID="{88D8266A-9E48-4371-8889-21EA9D0EEAFB}" presName="txSpace" presStyleCnt="0"/>
      <dgm:spPr/>
    </dgm:pt>
    <dgm:pt modelId="{5AB5A67A-E9B7-4908-BC5E-2A92A8E342E3}" type="pres">
      <dgm:prSet presAssocID="{88D8266A-9E48-4371-8889-21EA9D0EEAFB}" presName="desTx" presStyleLbl="revTx" presStyleIdx="1" presStyleCnt="6">
        <dgm:presLayoutVars/>
      </dgm:prSet>
      <dgm:spPr/>
    </dgm:pt>
    <dgm:pt modelId="{C2A68E2E-18EB-4184-93EA-D654E933F5B7}" type="pres">
      <dgm:prSet presAssocID="{56BC18E8-FC9A-4D98-BFE9-4318D3ADC140}" presName="sibTrans" presStyleCnt="0"/>
      <dgm:spPr/>
    </dgm:pt>
    <dgm:pt modelId="{FC0E7AEB-7B23-4953-994C-985013350249}" type="pres">
      <dgm:prSet presAssocID="{5F08B58D-30C6-4FA0-AA78-C44D594BF10E}" presName="compNode" presStyleCnt="0"/>
      <dgm:spPr/>
    </dgm:pt>
    <dgm:pt modelId="{63245FC1-A013-486B-BA88-6A8D71EDC2B9}" type="pres">
      <dgm:prSet presAssocID="{5F08B58D-30C6-4FA0-AA78-C44D594BF10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ED160C-FCF3-42E3-B1E5-67F1B74C7922}" type="pres">
      <dgm:prSet presAssocID="{5F08B58D-30C6-4FA0-AA78-C44D594BF10E}" presName="iconSpace" presStyleCnt="0"/>
      <dgm:spPr/>
    </dgm:pt>
    <dgm:pt modelId="{A4125214-EDDF-4D3B-B866-09209914DE79}" type="pres">
      <dgm:prSet presAssocID="{5F08B58D-30C6-4FA0-AA78-C44D594BF10E}" presName="parTx" presStyleLbl="revTx" presStyleIdx="2" presStyleCnt="6">
        <dgm:presLayoutVars>
          <dgm:chMax val="0"/>
          <dgm:chPref val="0"/>
        </dgm:presLayoutVars>
      </dgm:prSet>
      <dgm:spPr/>
    </dgm:pt>
    <dgm:pt modelId="{5B3E64B4-D29A-49B1-B094-A60FA1CBCB4D}" type="pres">
      <dgm:prSet presAssocID="{5F08B58D-30C6-4FA0-AA78-C44D594BF10E}" presName="txSpace" presStyleCnt="0"/>
      <dgm:spPr/>
    </dgm:pt>
    <dgm:pt modelId="{321AE2BB-910B-4DC1-A875-AD82CB244334}" type="pres">
      <dgm:prSet presAssocID="{5F08B58D-30C6-4FA0-AA78-C44D594BF10E}" presName="desTx" presStyleLbl="revTx" presStyleIdx="3" presStyleCnt="6">
        <dgm:presLayoutVars/>
      </dgm:prSet>
      <dgm:spPr/>
    </dgm:pt>
    <dgm:pt modelId="{165F6DCB-1420-424E-B9D6-E5FF8CA0187A}" type="pres">
      <dgm:prSet presAssocID="{15AB0FD3-B0FA-44CD-A3D3-9B826BA47648}" presName="sibTrans" presStyleCnt="0"/>
      <dgm:spPr/>
    </dgm:pt>
    <dgm:pt modelId="{00A5CB65-71EE-4D6B-AFF6-8EFC9CBCD91A}" type="pres">
      <dgm:prSet presAssocID="{BF385A9F-F549-4444-8CF7-9F5BD1079519}" presName="compNode" presStyleCnt="0"/>
      <dgm:spPr/>
    </dgm:pt>
    <dgm:pt modelId="{5A3BA1FA-B827-4172-A816-52D159CA8D10}" type="pres">
      <dgm:prSet presAssocID="{BF385A9F-F549-4444-8CF7-9F5BD107951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8AC589-753F-4FB9-BAE6-5FA5F6591FD2}" type="pres">
      <dgm:prSet presAssocID="{BF385A9F-F549-4444-8CF7-9F5BD1079519}" presName="iconSpace" presStyleCnt="0"/>
      <dgm:spPr/>
    </dgm:pt>
    <dgm:pt modelId="{DA65F9C6-3A9B-47CB-94FC-21E735B68574}" type="pres">
      <dgm:prSet presAssocID="{BF385A9F-F549-4444-8CF7-9F5BD1079519}" presName="parTx" presStyleLbl="revTx" presStyleIdx="4" presStyleCnt="6">
        <dgm:presLayoutVars>
          <dgm:chMax val="0"/>
          <dgm:chPref val="0"/>
        </dgm:presLayoutVars>
      </dgm:prSet>
      <dgm:spPr/>
    </dgm:pt>
    <dgm:pt modelId="{01A4A109-6E56-4D1E-8C53-830D97DB1E2E}" type="pres">
      <dgm:prSet presAssocID="{BF385A9F-F549-4444-8CF7-9F5BD1079519}" presName="txSpace" presStyleCnt="0"/>
      <dgm:spPr/>
    </dgm:pt>
    <dgm:pt modelId="{613B9E81-BB08-470C-9221-E55539A3449B}" type="pres">
      <dgm:prSet presAssocID="{BF385A9F-F549-4444-8CF7-9F5BD1079519}" presName="desTx" presStyleLbl="revTx" presStyleIdx="5" presStyleCnt="6">
        <dgm:presLayoutVars/>
      </dgm:prSet>
      <dgm:spPr/>
    </dgm:pt>
  </dgm:ptLst>
  <dgm:cxnLst>
    <dgm:cxn modelId="{1C9FF617-4E10-49AB-A4BF-DE452D384DCF}" type="presOf" srcId="{150556D0-6E8A-48B4-B877-632ABF06684E}" destId="{613B9E81-BB08-470C-9221-E55539A3449B}" srcOrd="0" destOrd="0" presId="urn:microsoft.com/office/officeart/2018/5/layout/CenteredIconLabelDescriptionList"/>
    <dgm:cxn modelId="{A3603427-53EA-496A-9D53-9F8D7F4C4A35}" srcId="{BF385A9F-F549-4444-8CF7-9F5BD1079519}" destId="{553C5875-A8F4-45AB-A8EC-F0387A0CBC1C}" srcOrd="1" destOrd="0" parTransId="{22B72A1B-E271-4CF8-A161-32AF3AB86582}" sibTransId="{29D66C6C-FAD3-4FBF-9F4F-1429FAACEE82}"/>
    <dgm:cxn modelId="{EED16530-1FC0-491A-9CAC-D9FE2967CDD6}" type="presOf" srcId="{88D8266A-9E48-4371-8889-21EA9D0EEAFB}" destId="{69850DD6-7D37-4DBD-B746-0A423BD5CDF0}" srcOrd="0" destOrd="0" presId="urn:microsoft.com/office/officeart/2018/5/layout/CenteredIconLabelDescriptionList"/>
    <dgm:cxn modelId="{6195EE38-F3CF-4605-87F0-4C442C50BAE3}" srcId="{6A68DAEF-EB19-4491-A127-2432F8F64203}" destId="{88D8266A-9E48-4371-8889-21EA9D0EEAFB}" srcOrd="0" destOrd="0" parTransId="{29985525-AE7E-4D5E-B469-74B7B147982D}" sibTransId="{56BC18E8-FC9A-4D98-BFE9-4318D3ADC140}"/>
    <dgm:cxn modelId="{A5E8AE42-CFD3-4BF8-93E1-0E1D5695E35B}" type="presOf" srcId="{BF385A9F-F549-4444-8CF7-9F5BD1079519}" destId="{DA65F9C6-3A9B-47CB-94FC-21E735B68574}" srcOrd="0" destOrd="0" presId="urn:microsoft.com/office/officeart/2018/5/layout/CenteredIconLabelDescriptionList"/>
    <dgm:cxn modelId="{3C84CC4C-861D-4006-9AEE-52B51D937957}" type="presOf" srcId="{5F08B58D-30C6-4FA0-AA78-C44D594BF10E}" destId="{A4125214-EDDF-4D3B-B866-09209914DE79}" srcOrd="0" destOrd="0" presId="urn:microsoft.com/office/officeart/2018/5/layout/CenteredIconLabelDescriptionList"/>
    <dgm:cxn modelId="{17D3CB52-33F4-49DA-8D2D-865223D5CF83}" type="presOf" srcId="{3D4C51CF-FB6D-43A2-9948-64C7FDFB98AC}" destId="{321AE2BB-910B-4DC1-A875-AD82CB244334}" srcOrd="0" destOrd="0" presId="urn:microsoft.com/office/officeart/2018/5/layout/CenteredIconLabelDescriptionList"/>
    <dgm:cxn modelId="{6353447E-D2B9-48DD-8885-98C7BA801789}" srcId="{88D8266A-9E48-4371-8889-21EA9D0EEAFB}" destId="{53A62A32-AE7B-44A8-A92F-D50DC1545892}" srcOrd="0" destOrd="0" parTransId="{CEBCFF02-F317-44E3-A85B-428FD4BDCEC9}" sibTransId="{A5ECA9EA-8947-471B-97D0-8FD0DCCD754D}"/>
    <dgm:cxn modelId="{1164CD98-7694-4268-84D5-2C3B88FA244A}" type="presOf" srcId="{553C5875-A8F4-45AB-A8EC-F0387A0CBC1C}" destId="{613B9E81-BB08-470C-9221-E55539A3449B}" srcOrd="0" destOrd="1" presId="urn:microsoft.com/office/officeart/2018/5/layout/CenteredIconLabelDescriptionList"/>
    <dgm:cxn modelId="{B1258C9F-872A-4DA2-9808-4A8C1DB9168D}" srcId="{6A68DAEF-EB19-4491-A127-2432F8F64203}" destId="{BF385A9F-F549-4444-8CF7-9F5BD1079519}" srcOrd="2" destOrd="0" parTransId="{77F44CFC-83EC-478F-BFCC-C9B8E1888010}" sibTransId="{FEDD3360-C9A4-4386-9CEE-E1A71767D0C5}"/>
    <dgm:cxn modelId="{2E27B4B2-E934-4BD2-9C5E-7B4503B1E4C9}" srcId="{6A68DAEF-EB19-4491-A127-2432F8F64203}" destId="{5F08B58D-30C6-4FA0-AA78-C44D594BF10E}" srcOrd="1" destOrd="0" parTransId="{9380A15B-7A68-4F5B-9028-F716E66BB26D}" sibTransId="{15AB0FD3-B0FA-44CD-A3D3-9B826BA47648}"/>
    <dgm:cxn modelId="{3C9C24B7-047F-4A40-9817-4914F8161140}" type="presOf" srcId="{6A68DAEF-EB19-4491-A127-2432F8F64203}" destId="{DF54783B-7FC1-4BBD-BDA6-8DD72253E8E7}" srcOrd="0" destOrd="0" presId="urn:microsoft.com/office/officeart/2018/5/layout/CenteredIconLabelDescriptionList"/>
    <dgm:cxn modelId="{48A2F2DC-362A-4052-8823-7EF4158F47D5}" srcId="{BF385A9F-F549-4444-8CF7-9F5BD1079519}" destId="{150556D0-6E8A-48B4-B877-632ABF06684E}" srcOrd="0" destOrd="0" parTransId="{ECEAF2E4-E241-41CD-86FD-312D26A61EE7}" sibTransId="{09F78713-6A25-413E-BB93-F02BE2D29B53}"/>
    <dgm:cxn modelId="{4C4349F0-53E4-45B9-9447-7878A43EE20C}" type="presOf" srcId="{53A62A32-AE7B-44A8-A92F-D50DC1545892}" destId="{5AB5A67A-E9B7-4908-BC5E-2A92A8E342E3}" srcOrd="0" destOrd="0" presId="urn:microsoft.com/office/officeart/2018/5/layout/CenteredIconLabelDescriptionList"/>
    <dgm:cxn modelId="{5A4C6AF3-AC30-4C48-88E1-FA6318A9898F}" srcId="{5F08B58D-30C6-4FA0-AA78-C44D594BF10E}" destId="{3D4C51CF-FB6D-43A2-9948-64C7FDFB98AC}" srcOrd="0" destOrd="0" parTransId="{6A163C31-B8D2-4C1B-8A9D-7CBC0B6D201B}" sibTransId="{6A486ADF-5BBA-421B-AF9D-251A609573A0}"/>
    <dgm:cxn modelId="{CD0AA6EB-6BF0-4BB8-B8B3-D54D913E3A2B}" type="presParOf" srcId="{DF54783B-7FC1-4BBD-BDA6-8DD72253E8E7}" destId="{8D6AB727-C899-424C-9433-8144C1726C59}" srcOrd="0" destOrd="0" presId="urn:microsoft.com/office/officeart/2018/5/layout/CenteredIconLabelDescriptionList"/>
    <dgm:cxn modelId="{4C3A823B-18D2-44FF-AB20-CA44EC114DDF}" type="presParOf" srcId="{8D6AB727-C899-424C-9433-8144C1726C59}" destId="{1F8122DA-68B5-4EAF-A62E-986FE5B63D58}" srcOrd="0" destOrd="0" presId="urn:microsoft.com/office/officeart/2018/5/layout/CenteredIconLabelDescriptionList"/>
    <dgm:cxn modelId="{BFAF2AF8-7AF2-48D7-9E7A-CBED8380A789}" type="presParOf" srcId="{8D6AB727-C899-424C-9433-8144C1726C59}" destId="{4011E10B-3771-4E8D-A9A2-73153B1CED1E}" srcOrd="1" destOrd="0" presId="urn:microsoft.com/office/officeart/2018/5/layout/CenteredIconLabelDescriptionList"/>
    <dgm:cxn modelId="{92BD92A9-BEFE-4CF5-AC24-EA4F28AA6549}" type="presParOf" srcId="{8D6AB727-C899-424C-9433-8144C1726C59}" destId="{69850DD6-7D37-4DBD-B746-0A423BD5CDF0}" srcOrd="2" destOrd="0" presId="urn:microsoft.com/office/officeart/2018/5/layout/CenteredIconLabelDescriptionList"/>
    <dgm:cxn modelId="{55C32A76-7814-4B47-A955-B2B563108EF3}" type="presParOf" srcId="{8D6AB727-C899-424C-9433-8144C1726C59}" destId="{A363583B-8F53-44CF-9AD8-F873A4AD9164}" srcOrd="3" destOrd="0" presId="urn:microsoft.com/office/officeart/2018/5/layout/CenteredIconLabelDescriptionList"/>
    <dgm:cxn modelId="{2DEC038B-B702-4F6F-B590-C330E8BCCDAA}" type="presParOf" srcId="{8D6AB727-C899-424C-9433-8144C1726C59}" destId="{5AB5A67A-E9B7-4908-BC5E-2A92A8E342E3}" srcOrd="4" destOrd="0" presId="urn:microsoft.com/office/officeart/2018/5/layout/CenteredIconLabelDescriptionList"/>
    <dgm:cxn modelId="{D7113CC2-51D5-441A-9A80-81DA6603AD0A}" type="presParOf" srcId="{DF54783B-7FC1-4BBD-BDA6-8DD72253E8E7}" destId="{C2A68E2E-18EB-4184-93EA-D654E933F5B7}" srcOrd="1" destOrd="0" presId="urn:microsoft.com/office/officeart/2018/5/layout/CenteredIconLabelDescriptionList"/>
    <dgm:cxn modelId="{4469CA62-58D8-47A1-A9AD-90DACE61A3DC}" type="presParOf" srcId="{DF54783B-7FC1-4BBD-BDA6-8DD72253E8E7}" destId="{FC0E7AEB-7B23-4953-994C-985013350249}" srcOrd="2" destOrd="0" presId="urn:microsoft.com/office/officeart/2018/5/layout/CenteredIconLabelDescriptionList"/>
    <dgm:cxn modelId="{AC4E812F-CB53-4C14-92B6-C3B15595EAB8}" type="presParOf" srcId="{FC0E7AEB-7B23-4953-994C-985013350249}" destId="{63245FC1-A013-486B-BA88-6A8D71EDC2B9}" srcOrd="0" destOrd="0" presId="urn:microsoft.com/office/officeart/2018/5/layout/CenteredIconLabelDescriptionList"/>
    <dgm:cxn modelId="{28CACE43-2363-4F06-ADBE-515282802835}" type="presParOf" srcId="{FC0E7AEB-7B23-4953-994C-985013350249}" destId="{97ED160C-FCF3-42E3-B1E5-67F1B74C7922}" srcOrd="1" destOrd="0" presId="urn:microsoft.com/office/officeart/2018/5/layout/CenteredIconLabelDescriptionList"/>
    <dgm:cxn modelId="{75236320-F0DC-4CCC-BD01-A7DF25941084}" type="presParOf" srcId="{FC0E7AEB-7B23-4953-994C-985013350249}" destId="{A4125214-EDDF-4D3B-B866-09209914DE79}" srcOrd="2" destOrd="0" presId="urn:microsoft.com/office/officeart/2018/5/layout/CenteredIconLabelDescriptionList"/>
    <dgm:cxn modelId="{FD86B1DB-07C7-438C-9838-68A4A43B6903}" type="presParOf" srcId="{FC0E7AEB-7B23-4953-994C-985013350249}" destId="{5B3E64B4-D29A-49B1-B094-A60FA1CBCB4D}" srcOrd="3" destOrd="0" presId="urn:microsoft.com/office/officeart/2018/5/layout/CenteredIconLabelDescriptionList"/>
    <dgm:cxn modelId="{FEE015BB-BEAB-4126-BC0F-FFA1E74B6771}" type="presParOf" srcId="{FC0E7AEB-7B23-4953-994C-985013350249}" destId="{321AE2BB-910B-4DC1-A875-AD82CB244334}" srcOrd="4" destOrd="0" presId="urn:microsoft.com/office/officeart/2018/5/layout/CenteredIconLabelDescriptionList"/>
    <dgm:cxn modelId="{7A9D5578-014C-45E8-B7D2-251BB69E0FFD}" type="presParOf" srcId="{DF54783B-7FC1-4BBD-BDA6-8DD72253E8E7}" destId="{165F6DCB-1420-424E-B9D6-E5FF8CA0187A}" srcOrd="3" destOrd="0" presId="urn:microsoft.com/office/officeart/2018/5/layout/CenteredIconLabelDescriptionList"/>
    <dgm:cxn modelId="{46DD3BB4-0AD7-4606-92B6-E7CA2B7F5BC8}" type="presParOf" srcId="{DF54783B-7FC1-4BBD-BDA6-8DD72253E8E7}" destId="{00A5CB65-71EE-4D6B-AFF6-8EFC9CBCD91A}" srcOrd="4" destOrd="0" presId="urn:microsoft.com/office/officeart/2018/5/layout/CenteredIconLabelDescriptionList"/>
    <dgm:cxn modelId="{4A798FE1-71AF-49B3-9DCE-6DA0346561BD}" type="presParOf" srcId="{00A5CB65-71EE-4D6B-AFF6-8EFC9CBCD91A}" destId="{5A3BA1FA-B827-4172-A816-52D159CA8D10}" srcOrd="0" destOrd="0" presId="urn:microsoft.com/office/officeart/2018/5/layout/CenteredIconLabelDescriptionList"/>
    <dgm:cxn modelId="{96DFE06E-9346-4B3B-9BF2-40A58A1D64BA}" type="presParOf" srcId="{00A5CB65-71EE-4D6B-AFF6-8EFC9CBCD91A}" destId="{A18AC589-753F-4FB9-BAE6-5FA5F6591FD2}" srcOrd="1" destOrd="0" presId="urn:microsoft.com/office/officeart/2018/5/layout/CenteredIconLabelDescriptionList"/>
    <dgm:cxn modelId="{CB8907CE-7CD8-48F3-8E8F-0E9A31E72413}" type="presParOf" srcId="{00A5CB65-71EE-4D6B-AFF6-8EFC9CBCD91A}" destId="{DA65F9C6-3A9B-47CB-94FC-21E735B68574}" srcOrd="2" destOrd="0" presId="urn:microsoft.com/office/officeart/2018/5/layout/CenteredIconLabelDescriptionList"/>
    <dgm:cxn modelId="{D1EACD44-5B7C-426B-AD5F-E73A796C7233}" type="presParOf" srcId="{00A5CB65-71EE-4D6B-AFF6-8EFC9CBCD91A}" destId="{01A4A109-6E56-4D1E-8C53-830D97DB1E2E}" srcOrd="3" destOrd="0" presId="urn:microsoft.com/office/officeart/2018/5/layout/CenteredIconLabelDescriptionList"/>
    <dgm:cxn modelId="{0ADBDB5C-88CD-4DBA-BEBB-56B6AADC70A5}" type="presParOf" srcId="{00A5CB65-71EE-4D6B-AFF6-8EFC9CBCD91A}" destId="{613B9E81-BB08-470C-9221-E55539A344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22DA-68B5-4EAF-A62E-986FE5B63D58}">
      <dsp:nvSpPr>
        <dsp:cNvPr id="0" name=""/>
        <dsp:cNvSpPr/>
      </dsp:nvSpPr>
      <dsp:spPr>
        <a:xfrm>
          <a:off x="1020487" y="77933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50DD6-7D37-4DBD-B746-0A423BD5CDF0}">
      <dsp:nvSpPr>
        <dsp:cNvPr id="0" name=""/>
        <dsp:cNvSpPr/>
      </dsp:nvSpPr>
      <dsp:spPr>
        <a:xfrm>
          <a:off x="393" y="199798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Overload resolution</a:t>
          </a:r>
          <a:endParaRPr lang="en-US" sz="2900" kern="1200"/>
        </a:p>
      </dsp:txBody>
      <dsp:txXfrm>
        <a:off x="393" y="1997982"/>
        <a:ext cx="3138750" cy="470812"/>
      </dsp:txXfrm>
    </dsp:sp>
    <dsp:sp modelId="{5AB5A67A-E9B7-4908-BC5E-2A92A8E342E3}">
      <dsp:nvSpPr>
        <dsp:cNvPr id="0" name=""/>
        <dsp:cNvSpPr/>
      </dsp:nvSpPr>
      <dsp:spPr>
        <a:xfrm>
          <a:off x="393" y="2524648"/>
          <a:ext cx="3138750" cy="104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by C# to determine which method to execute when a method call could execute multiple overloaded method</a:t>
          </a:r>
        </a:p>
      </dsp:txBody>
      <dsp:txXfrm>
        <a:off x="393" y="2524648"/>
        <a:ext cx="3138750" cy="1047353"/>
      </dsp:txXfrm>
    </dsp:sp>
    <dsp:sp modelId="{63245FC1-A013-486B-BA88-6A8D71EDC2B9}">
      <dsp:nvSpPr>
        <dsp:cNvPr id="0" name=""/>
        <dsp:cNvSpPr/>
      </dsp:nvSpPr>
      <dsp:spPr>
        <a:xfrm>
          <a:off x="4708518" y="779335"/>
          <a:ext cx="1098562" cy="1098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25214-EDDF-4D3B-B866-09209914DE79}">
      <dsp:nvSpPr>
        <dsp:cNvPr id="0" name=""/>
        <dsp:cNvSpPr/>
      </dsp:nvSpPr>
      <dsp:spPr>
        <a:xfrm>
          <a:off x="3688425" y="199798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Applicable methods</a:t>
          </a:r>
          <a:endParaRPr lang="en-US" sz="2900" kern="1200"/>
        </a:p>
      </dsp:txBody>
      <dsp:txXfrm>
        <a:off x="3688425" y="1997982"/>
        <a:ext cx="3138750" cy="470812"/>
      </dsp:txXfrm>
    </dsp:sp>
    <dsp:sp modelId="{321AE2BB-910B-4DC1-A875-AD82CB244334}">
      <dsp:nvSpPr>
        <dsp:cNvPr id="0" name=""/>
        <dsp:cNvSpPr/>
      </dsp:nvSpPr>
      <dsp:spPr>
        <a:xfrm>
          <a:off x="3688425" y="2524648"/>
          <a:ext cx="3138750" cy="104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 of methods that can accept a call with a specific list of arguments</a:t>
          </a:r>
        </a:p>
      </dsp:txBody>
      <dsp:txXfrm>
        <a:off x="3688425" y="2524648"/>
        <a:ext cx="3138750" cy="1047353"/>
      </dsp:txXfrm>
    </dsp:sp>
    <dsp:sp modelId="{5A3BA1FA-B827-4172-A816-52D159CA8D10}">
      <dsp:nvSpPr>
        <dsp:cNvPr id="0" name=""/>
        <dsp:cNvSpPr/>
      </dsp:nvSpPr>
      <dsp:spPr>
        <a:xfrm>
          <a:off x="8396550" y="77933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5F9C6-3A9B-47CB-94FC-21E735B68574}">
      <dsp:nvSpPr>
        <dsp:cNvPr id="0" name=""/>
        <dsp:cNvSpPr/>
      </dsp:nvSpPr>
      <dsp:spPr>
        <a:xfrm>
          <a:off x="7376456" y="199798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Betterness rules</a:t>
          </a:r>
          <a:endParaRPr lang="en-US" sz="2900" kern="1200"/>
        </a:p>
      </dsp:txBody>
      <dsp:txXfrm>
        <a:off x="7376456" y="1997982"/>
        <a:ext cx="3138750" cy="470812"/>
      </dsp:txXfrm>
    </dsp:sp>
    <dsp:sp modelId="{613B9E81-BB08-470C-9221-E55539A3449B}">
      <dsp:nvSpPr>
        <dsp:cNvPr id="0" name=""/>
        <dsp:cNvSpPr/>
      </dsp:nvSpPr>
      <dsp:spPr>
        <a:xfrm>
          <a:off x="7376456" y="2524648"/>
          <a:ext cx="3138750" cy="1047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Rules that determine which method version to call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Similar to the implicit data type conversion rules</a:t>
          </a:r>
        </a:p>
      </dsp:txBody>
      <dsp:txXfrm>
        <a:off x="7376456" y="2524648"/>
        <a:ext cx="3138750" cy="1047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F968-6FE5-48F3-A684-16CD38A0B50E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F76-423F-4AA0-A87E-77AC17B69A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05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B6F1C-F2F5-46D1-B790-61ED2A02A7DA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3D577-A069-4500-B901-7D077D66D23B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A55540-FDFF-400E-A08A-05E9F295D71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8252-3265-40F0-A12C-4DCE2DE2FD99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0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7FD5C-7D02-430A-AF87-84D86DAF8A59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C935-F258-443D-8BB0-08484C97663C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6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89283-BD24-4844-B6E9-DF6FB0690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557357-DF49-4D7D-9094-2B1B2EC4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A99DA-D7B8-4337-B363-1AEC9EDB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1C0B8E-5AAF-47F7-9530-B21EA2A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AA415-DC2F-4A29-B7C6-AF6F8F7C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6CF9E-69AF-4319-A70F-EF3C293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0D4A51-8A96-4E55-B133-7B60A6D4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F95C24-B14E-43C3-9BC1-D8E12909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96B23D-1B47-4EB7-8581-63640A71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0A8CE8-057E-4FAD-92C5-7D31D09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22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F6E2608-516A-4D01-875C-AC265B71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73DFC3-9274-4B01-B996-9F7446B8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B5D5AF-3C0A-43A8-80D3-25C1C49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641949-ED43-48AD-A4C8-983EFA38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33F8B8-7EE3-48F8-BFDF-3D3909E5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0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BBDDD-6F02-48B6-BF9F-680FA08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FDC1CB-932E-4AA6-9DEA-E97121DF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63648C-131C-45E5-94CE-2C80EB49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13BE22-3F91-40E4-9E54-5DFE0AE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C27B74-0F39-4509-AAB7-9D5BA707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4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1A2C-7E7A-4CC4-9962-44A84976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4040AA-674C-4185-91F2-9F3333E6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D3FAE6-5522-415C-A4FC-3D30C386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869DF2-A4CD-4243-AFC1-DE5CCE20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231412-B605-4F58-991F-85FAC27C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29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26A5D-6C3F-4E8F-88C0-7B41CE7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5FF540-D029-4F53-8DBD-1AB885385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03D80A-9E06-41AA-A873-F062E753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6F9D52-189E-4804-8DF7-A435AF7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CA9786-0F92-4D83-BE5D-4FF92EB3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257862-5F55-4A0E-912A-32C34A0B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83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555C8-9083-4CF1-BBE0-08A9B733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792BAD-923C-45F1-A029-D424DDE6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B7CF84-CF28-4E0E-A2EE-E9713ABDC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E701C8-6CAA-444F-9F4F-E9643E80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0BA9F3-7CA8-419E-93F7-19B15238F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7056912-7E7C-4A36-8C7A-6525A442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8736A5-6A96-449F-854A-46E1553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8FFA7A-A210-42CD-8238-D85A71D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4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46B2F-0C10-4F54-8175-AE0A7337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0B3846-F4B4-425F-8037-158CA9F5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0252C0-478C-4B1A-8655-32A5F5D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E03D61-274A-4E2E-A0BA-5ABAB1D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9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2B680B-BA7E-4AEC-ACAF-551453E8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4213F6-673D-4268-B152-A5B14E73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783FF-3611-4098-8928-BB80D7C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4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9DE9D-1D62-48B4-BEFE-FC73163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5B39F-5D38-4425-921C-3BA1ED3C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66DA5D-FE4C-4EFF-8217-8A747DE22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9BBA5-C6EC-4526-8939-6CC31EA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48D53B-8242-48D0-B4FC-F87FBEB0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BC031-D6A5-4784-A98D-4902C3F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2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22A8-7935-41AC-8ECA-2D5ECB57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FA6832-5D0C-4BB3-A7F8-08AE0B5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66B53E-2C1F-453E-ABBB-A0E9D542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7DC81-7CD9-4282-9B00-B6EB221F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79F0B8-E00B-415E-81FA-A11AE035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966EC8-354B-432B-8E4E-D9DF2017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7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3052AB-6B8C-4F20-8512-494466E3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D9B508-EABE-4C87-817F-8C7082FA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5C7353-BF5E-486E-A706-A1F65F90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256-6CFC-44EA-A711-CA030629B231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35290F-E8CF-4A9C-8FC9-745891D7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D2BDA-A613-4C37-9C94-AF1275E3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34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Methoden overloaden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://joelvanhorn.com/files/2011/12/overloading_the_c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620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H="1">
            <a:off x="5055049" y="2074577"/>
            <a:ext cx="223224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087888" y="2276872"/>
            <a:ext cx="2304256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5231905" y="2492896"/>
            <a:ext cx="2469257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Overload Resolution (cont'd.)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98" y="1493190"/>
            <a:ext cx="6648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A4B7955-91BF-4E71-9D36-1BFD4747808D}"/>
              </a:ext>
            </a:extLst>
          </p:cNvPr>
          <p:cNvSpPr txBox="1"/>
          <p:nvPr/>
        </p:nvSpPr>
        <p:spPr>
          <a:xfrm>
            <a:off x="407368" y="6381328"/>
            <a:ext cx="117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 err="1"/>
              <a:t>Example</a:t>
            </a:r>
            <a:r>
              <a:rPr lang="nl-BE" i="1" dirty="0"/>
              <a:t>: </a:t>
            </a:r>
            <a:r>
              <a:rPr lang="nl-BE" i="1" dirty="0" err="1"/>
              <a:t>if</a:t>
            </a:r>
            <a:r>
              <a:rPr lang="nl-BE" i="1" dirty="0"/>
              <a:t> </a:t>
            </a:r>
            <a:r>
              <a:rPr lang="nl-BE" i="1" dirty="0" err="1"/>
              <a:t>you</a:t>
            </a:r>
            <a:r>
              <a:rPr lang="nl-BE" i="1" dirty="0"/>
              <a:t> pass </a:t>
            </a:r>
            <a:r>
              <a:rPr lang="nl-BE" i="1" dirty="0" err="1"/>
              <a:t>an</a:t>
            </a:r>
            <a:r>
              <a:rPr lang="nl-BE" i="1" dirty="0"/>
              <a:t> int </a:t>
            </a:r>
            <a:r>
              <a:rPr lang="nl-BE" i="1" dirty="0" err="1"/>
              <a:t>to</a:t>
            </a:r>
            <a:r>
              <a:rPr lang="nl-BE" i="1" dirty="0"/>
              <a:t> a </a:t>
            </a:r>
            <a:r>
              <a:rPr lang="nl-BE" i="1" dirty="0" err="1"/>
              <a:t>method</a:t>
            </a:r>
            <a:r>
              <a:rPr lang="nl-BE" i="1" dirty="0"/>
              <a:t>. The </a:t>
            </a:r>
            <a:r>
              <a:rPr lang="nl-BE" i="1" dirty="0" err="1"/>
              <a:t>method</a:t>
            </a:r>
            <a:r>
              <a:rPr lang="nl-BE" i="1" dirty="0"/>
              <a:t> </a:t>
            </a:r>
            <a:r>
              <a:rPr lang="nl-BE" i="1" dirty="0" err="1"/>
              <a:t>that</a:t>
            </a:r>
            <a:r>
              <a:rPr lang="nl-BE" i="1" dirty="0"/>
              <a:t> </a:t>
            </a:r>
            <a:r>
              <a:rPr lang="nl-BE" i="1" dirty="0" err="1"/>
              <a:t>allows</a:t>
            </a:r>
            <a:r>
              <a:rPr lang="nl-BE" i="1" dirty="0"/>
              <a:t> a long </a:t>
            </a:r>
            <a:r>
              <a:rPr lang="nl-BE" i="1" dirty="0" err="1"/>
              <a:t>will</a:t>
            </a:r>
            <a:r>
              <a:rPr lang="nl-BE" i="1" dirty="0"/>
              <a:t> </a:t>
            </a:r>
            <a:r>
              <a:rPr lang="nl-BE" i="1" dirty="0" err="1"/>
              <a:t>be</a:t>
            </a:r>
            <a:r>
              <a:rPr lang="nl-BE" i="1" dirty="0"/>
              <a:t> </a:t>
            </a:r>
            <a:r>
              <a:rPr lang="nl-BE" i="1" dirty="0" err="1"/>
              <a:t>prefered</a:t>
            </a:r>
            <a:r>
              <a:rPr lang="nl-BE" i="1" dirty="0"/>
              <a:t> </a:t>
            </a:r>
            <a:r>
              <a:rPr lang="nl-BE" i="1" dirty="0" err="1"/>
              <a:t>to</a:t>
            </a:r>
            <a:r>
              <a:rPr lang="nl-BE" i="1" dirty="0"/>
              <a:t> </a:t>
            </a:r>
            <a:r>
              <a:rPr lang="nl-BE" i="1" dirty="0" err="1"/>
              <a:t>float</a:t>
            </a:r>
            <a:r>
              <a:rPr lang="nl-BE" i="1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2610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99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6436638"/>
            <a:ext cx="10949516" cy="35366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The first parameter </a:t>
            </a:r>
            <a:r>
              <a:rPr lang="nl-BE" dirty="0" err="1"/>
              <a:t>that</a:t>
            </a:r>
            <a:r>
              <a:rPr lang="nl-BE" dirty="0"/>
              <a:t> fits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on…</a:t>
            </a:r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 bwMode="auto">
          <a:xfrm>
            <a:off x="5807968" y="2276872"/>
            <a:ext cx="720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>
            <a:off x="5159896" y="2492896"/>
            <a:ext cx="144016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1EC108-265F-408A-A909-2F5AA00F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48" y="52714"/>
            <a:ext cx="1653902" cy="1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92807"/>
            <a:ext cx="10515600" cy="1325563"/>
          </a:xfrm>
        </p:spPr>
        <p:txBody>
          <a:bodyPr/>
          <a:lstStyle/>
          <a:p>
            <a:r>
              <a:rPr lang="nl-BE" dirty="0" err="1"/>
              <a:t>Ambigious</a:t>
            </a:r>
            <a:r>
              <a:rPr lang="nl-BE" dirty="0"/>
              <a:t> </a:t>
            </a:r>
            <a:r>
              <a:rPr lang="nl-BE" dirty="0" err="1"/>
              <a:t>overload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1344" y="836712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Toonverhouding(5.6, 3.4);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440907"/>
            <a:ext cx="8946801" cy="1364357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2423592" y="1628800"/>
            <a:ext cx="936104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623C4A55-C1C1-46D6-B35A-761DAA8C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22" y="957396"/>
            <a:ext cx="2749270" cy="33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8103D35-3B74-481C-AD69-F56043EDC367}"/>
              </a:ext>
            </a:extLst>
          </p:cNvPr>
          <p:cNvSpPr/>
          <p:nvPr/>
        </p:nvSpPr>
        <p:spPr>
          <a:xfrm>
            <a:off x="527720" y="59263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Ambiguous method</a:t>
            </a:r>
          </a:p>
          <a:p>
            <a:pPr lvl="1"/>
            <a:r>
              <a:rPr lang="en-US" dirty="0"/>
              <a:t>Compiler cannot determine which method to use</a:t>
            </a:r>
          </a:p>
          <a:p>
            <a:pPr lvl="1"/>
            <a:r>
              <a:rPr lang="en-US" dirty="0"/>
              <a:t>Occurs when you overload methods</a:t>
            </a:r>
          </a:p>
        </p:txBody>
      </p:sp>
    </p:spTree>
    <p:extLst>
      <p:ext uri="{BB962C8B-B14F-4D97-AF65-F5344CB8AC3E}">
        <p14:creationId xmlns:p14="http://schemas.microsoft.com/office/powerpoint/2010/main" val="47578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BE"/>
              <a:t>Different Return times</a:t>
            </a:r>
            <a:endParaRPr lang="nl-BE" dirty="0"/>
          </a:p>
        </p:txBody>
      </p:sp>
      <p:cxnSp>
        <p:nvCxnSpPr>
          <p:cNvPr id="2052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Methods with identical names that have identical parameter lists but different return types</a:t>
            </a:r>
          </a:p>
          <a:p>
            <a:pPr lvl="1"/>
            <a:r>
              <a:rPr lang="en-US" sz="1800" b="1"/>
              <a:t>Are not overloaded</a:t>
            </a:r>
          </a:p>
          <a:p>
            <a:endParaRPr lang="nl-BE" sz="1800"/>
          </a:p>
        </p:txBody>
      </p:sp>
      <p:pic>
        <p:nvPicPr>
          <p:cNvPr id="2050" name="Picture 2" descr="Image result for different">
            <a:extLst>
              <a:ext uri="{FF2B5EF4-FFF2-40B4-BE49-F238E27FC236}">
                <a16:creationId xmlns:a16="http://schemas.microsoft.com/office/drawing/2014/main" id="{1D74AE4A-7C14-483D-B415-27F129717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891" b="-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7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5733256"/>
            <a:ext cx="8212137" cy="497682"/>
          </a:xfrm>
        </p:spPr>
        <p:txBody>
          <a:bodyPr/>
          <a:lstStyle/>
          <a:p>
            <a:r>
              <a:rPr lang="nl-BE" dirty="0" err="1">
                <a:highlight>
                  <a:srgbClr val="FFFF00"/>
                </a:highlight>
              </a:rPr>
              <a:t>What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if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you</a:t>
            </a:r>
            <a:r>
              <a:rPr lang="nl-BE" dirty="0">
                <a:highlight>
                  <a:srgbClr val="FFFF00"/>
                </a:highlight>
              </a:rPr>
              <a:t> want </a:t>
            </a:r>
            <a:r>
              <a:rPr lang="nl-BE" dirty="0" err="1">
                <a:highlight>
                  <a:srgbClr val="FFFF00"/>
                </a:highlight>
              </a:rPr>
              <a:t>to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compute</a:t>
            </a:r>
            <a:r>
              <a:rPr lang="nl-BE" dirty="0">
                <a:highlight>
                  <a:srgbClr val="FFFF00"/>
                </a:highlight>
              </a:rPr>
              <a:t> area of a </a:t>
            </a:r>
            <a:r>
              <a:rPr lang="nl-BE" dirty="0" err="1">
                <a:highlight>
                  <a:srgbClr val="FFFF00"/>
                </a:highlight>
              </a:rPr>
              <a:t>circle</a:t>
            </a:r>
            <a:r>
              <a:rPr lang="nl-BE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4" name="Rechthoek 3"/>
          <p:cNvSpPr/>
          <p:nvPr/>
        </p:nvSpPr>
        <p:spPr>
          <a:xfrm>
            <a:off x="2783632" y="1196753"/>
            <a:ext cx="75746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72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835735" y="4817167"/>
            <a:ext cx="7841973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70" y="11663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76400"/>
            <a:ext cx="7732643" cy="457200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you overload a C# method:</a:t>
            </a:r>
          </a:p>
          <a:p>
            <a:pPr lvl="1" eaLnBrk="1" hangingPunct="1"/>
            <a:r>
              <a:rPr lang="en-US" u="sng" dirty="0"/>
              <a:t>You write multiple methods with a shared name</a:t>
            </a:r>
          </a:p>
          <a:p>
            <a:pPr lvl="1" eaLnBrk="1" hangingPunct="1"/>
            <a:r>
              <a:rPr lang="en-US" dirty="0"/>
              <a:t>Compiler understands your meaning based on the arguments you use with the method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Methods are overloaded correctly when: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They have the same identifier (=</a:t>
            </a:r>
            <a:r>
              <a:rPr lang="en-US" b="1" dirty="0" err="1">
                <a:solidFill>
                  <a:schemeClr val="bg2"/>
                </a:solidFill>
              </a:rPr>
              <a:t>methodname</a:t>
            </a:r>
            <a:r>
              <a:rPr lang="en-US" b="1" dirty="0">
                <a:solidFill>
                  <a:schemeClr val="bg2"/>
                </a:solidFill>
              </a:rPr>
              <a:t>) and </a:t>
            </a:r>
            <a:r>
              <a:rPr lang="en-US" b="1" dirty="0" err="1">
                <a:solidFill>
                  <a:schemeClr val="bg2"/>
                </a:solidFill>
              </a:rPr>
              <a:t>returntime</a:t>
            </a:r>
            <a:r>
              <a:rPr lang="en-US" b="1" dirty="0">
                <a:solidFill>
                  <a:schemeClr val="bg2"/>
                </a:solidFill>
              </a:rPr>
              <a:t>  but parameter lists are different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9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 (cont'd.)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85876"/>
            <a:ext cx="56388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Overloading Methods (cont'd.)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28738"/>
            <a:ext cx="64008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47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06364"/>
            <a:ext cx="3973513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8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64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16" y="283668"/>
            <a:ext cx="4180284" cy="104507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7A46C-45FF-46F3-938E-2E7A5FDA706D}"/>
              </a:ext>
            </a:extLst>
          </p:cNvPr>
          <p:cNvCxnSpPr/>
          <p:nvPr/>
        </p:nvCxnSpPr>
        <p:spPr bwMode="auto">
          <a:xfrm flipH="1">
            <a:off x="5303912" y="2132856"/>
            <a:ext cx="295232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EAA93C-2BA3-47A0-A499-D464A78FD81C}"/>
              </a:ext>
            </a:extLst>
          </p:cNvPr>
          <p:cNvCxnSpPr/>
          <p:nvPr/>
        </p:nvCxnSpPr>
        <p:spPr bwMode="auto">
          <a:xfrm flipH="1">
            <a:off x="5591944" y="2492896"/>
            <a:ext cx="2664296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01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Understanding Overload Resolution</a:t>
            </a:r>
          </a:p>
        </p:txBody>
      </p:sp>
      <p:graphicFrame>
        <p:nvGraphicFramePr>
          <p:cNvPr id="19461" name="Rectangle 3">
            <a:extLst>
              <a:ext uri="{FF2B5EF4-FFF2-40B4-BE49-F238E27FC236}">
                <a16:creationId xmlns:a16="http://schemas.microsoft.com/office/drawing/2014/main" id="{28AEAB9D-F75C-410F-857F-954D7F66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225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00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Breedbeeld</PresentationFormat>
  <Paragraphs>189</Paragraphs>
  <Slides>16</Slides>
  <Notes>6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Calibri</vt:lpstr>
      <vt:lpstr>Consolas</vt:lpstr>
      <vt:lpstr>Arial</vt:lpstr>
      <vt:lpstr>Times New Roman</vt:lpstr>
      <vt:lpstr>Calibri Light</vt:lpstr>
      <vt:lpstr>Kantoorthema</vt:lpstr>
      <vt:lpstr>Methoden overloaden</vt:lpstr>
      <vt:lpstr>Method overloading</vt:lpstr>
      <vt:lpstr>Overloading Methods</vt:lpstr>
      <vt:lpstr>Overloading Methods (cont'd.)</vt:lpstr>
      <vt:lpstr>Overloading Methods (cont'd.)</vt:lpstr>
      <vt:lpstr>PowerPoint-presentatie</vt:lpstr>
      <vt:lpstr>Method overloading</vt:lpstr>
      <vt:lpstr>Method overloading</vt:lpstr>
      <vt:lpstr>Understanding Overload Resolution</vt:lpstr>
      <vt:lpstr>Betterness rule</vt:lpstr>
      <vt:lpstr>Betterness rule</vt:lpstr>
      <vt:lpstr>Understanding Overload Resolution (cont'd.)</vt:lpstr>
      <vt:lpstr>But…</vt:lpstr>
      <vt:lpstr>But…</vt:lpstr>
      <vt:lpstr>Ambigious overload</vt:lpstr>
      <vt:lpstr>Different Return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Methoden overloaden</dc:title>
  <dc:creator>Tim Dams</dc:creator>
  <cp:lastModifiedBy>Tim Dams</cp:lastModifiedBy>
  <cp:revision>3</cp:revision>
  <dcterms:created xsi:type="dcterms:W3CDTF">2018-11-29T12:06:25Z</dcterms:created>
  <dcterms:modified xsi:type="dcterms:W3CDTF">2018-11-29T12:27:30Z</dcterms:modified>
</cp:coreProperties>
</file>