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63" r:id="rId5"/>
    <p:sldId id="258" r:id="rId6"/>
    <p:sldId id="260" r:id="rId7"/>
    <p:sldId id="261" r:id="rId8"/>
    <p:sldId id="259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20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34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6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2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449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871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79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1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61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0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C7A63C-6DFF-42EA-B76D-73033DDB80DC}" type="datetimeFigureOut">
              <a:rPr lang="nl-BE" smtClean="0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os.csail.mit.edu/archive/scig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software247.com/difference-between-top-down-and-bottom-up-approach-in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asciitable.com/index/asciifull.gi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Storyteller-</a:t>
            </a:r>
            <a:r>
              <a:rPr lang="nl-BE" dirty="0" err="1"/>
              <a:t>application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04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Betere naam 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82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Nadeel eerste naamgenerator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Sommige namen zijn onuitspreekbaar</a:t>
            </a:r>
          </a:p>
          <a:p>
            <a:endParaRPr lang="nl-BE" dirty="0"/>
          </a:p>
          <a:p>
            <a:r>
              <a:rPr lang="nl-BE" dirty="0"/>
              <a:t>Verbetering: na iedere medeklinker genereren we een klinker en omgekeerd</a:t>
            </a:r>
          </a:p>
          <a:p>
            <a:endParaRPr lang="nl-BE" dirty="0"/>
          </a:p>
          <a:p>
            <a:r>
              <a:rPr lang="nl-BE" dirty="0"/>
              <a:t>Vereist extra methoden</a:t>
            </a:r>
          </a:p>
        </p:txBody>
      </p:sp>
    </p:spTree>
    <p:extLst>
      <p:ext uri="{BB962C8B-B14F-4D97-AF65-F5344CB8AC3E}">
        <p14:creationId xmlns:p14="http://schemas.microsoft.com/office/powerpoint/2010/main" val="407670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Hulpmethoden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 om te weten te komen of een karakter een klinker is: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Methode die enkel klinkers genereert: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Methode die enkel medeklinkers genereert:</a:t>
            </a:r>
          </a:p>
        </p:txBody>
      </p:sp>
      <p:sp>
        <p:nvSpPr>
          <p:cNvPr id="4" name="Rechthoek 3"/>
          <p:cNvSpPr/>
          <p:nvPr/>
        </p:nvSpPr>
        <p:spPr>
          <a:xfrm>
            <a:off x="1865750" y="254247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teken)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8690995" y="2306972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IsKlinker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>
            <a:off x="6543413" y="2172035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teken</a:t>
            </a:r>
          </a:p>
        </p:txBody>
      </p:sp>
      <p:sp>
        <p:nvSpPr>
          <p:cNvPr id="7" name="Pijl-rechts 6"/>
          <p:cNvSpPr/>
          <p:nvPr/>
        </p:nvSpPr>
        <p:spPr>
          <a:xfrm flipH="1">
            <a:off x="6550404" y="2727136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true</a:t>
            </a:r>
            <a:r>
              <a:rPr lang="nl-BE" dirty="0"/>
              <a:t>/</a:t>
            </a:r>
            <a:r>
              <a:rPr lang="nl-BE" dirty="0" err="1"/>
              <a:t>false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951347" y="417505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684004" y="3864159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GenereerKlinker</a:t>
            </a:r>
            <a:endParaRPr lang="nl-BE" dirty="0"/>
          </a:p>
        </p:txBody>
      </p:sp>
      <p:sp>
        <p:nvSpPr>
          <p:cNvPr id="10" name="Pijl-rechts 9"/>
          <p:cNvSpPr/>
          <p:nvPr/>
        </p:nvSpPr>
        <p:spPr>
          <a:xfrm>
            <a:off x="6536422" y="3729222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Pijl-rechts 10"/>
          <p:cNvSpPr/>
          <p:nvPr/>
        </p:nvSpPr>
        <p:spPr>
          <a:xfrm flipH="1">
            <a:off x="6543413" y="4284323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E,I,U,O of A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951347" y="551775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13" name="Rechthoek 12"/>
          <p:cNvSpPr/>
          <p:nvPr/>
        </p:nvSpPr>
        <p:spPr>
          <a:xfrm>
            <a:off x="8690995" y="5466919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GenereerMedeklinker</a:t>
            </a:r>
            <a:endParaRPr lang="nl-BE" dirty="0"/>
          </a:p>
        </p:txBody>
      </p:sp>
      <p:sp>
        <p:nvSpPr>
          <p:cNvPr id="14" name="Pijl-rechts 13"/>
          <p:cNvSpPr/>
          <p:nvPr/>
        </p:nvSpPr>
        <p:spPr>
          <a:xfrm>
            <a:off x="6543413" y="5331982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5" name="Pijl-rechts 14"/>
          <p:cNvSpPr/>
          <p:nvPr/>
        </p:nvSpPr>
        <p:spPr>
          <a:xfrm flipH="1">
            <a:off x="6550404" y="5887083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B,C,D,F,G,H, </a:t>
            </a:r>
            <a:r>
              <a:rPr lang="nl-BE" dirty="0" err="1"/>
              <a:t>etc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819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IsKlinker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761064" y="182562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teken)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(teken)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137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GenereerKlinker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769453" y="20161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waarde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5);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(waarde)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10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GenereerMedeKlinker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Zou ook met switch kunnen, maar we gaan nu eens (omdat het kan) de </a:t>
            </a:r>
            <a:r>
              <a:rPr lang="nl-BE" dirty="0" err="1"/>
              <a:t>IsKlinkermethode</a:t>
            </a:r>
            <a:r>
              <a:rPr lang="nl-BE" dirty="0"/>
              <a:t> </a:t>
            </a:r>
            <a:r>
              <a:rPr lang="nl-BE" dirty="0" err="1"/>
              <a:t>herbruiken</a:t>
            </a:r>
            <a:r>
              <a:rPr lang="nl-BE" dirty="0"/>
              <a:t> (en zo een pak minder code dan met een switch schrijven)</a:t>
            </a:r>
          </a:p>
          <a:p>
            <a:r>
              <a:rPr lang="nl-BE" dirty="0"/>
              <a:t>We genereren de hele tijd een letter (tussen A en Z) tot we er een hebben die géén Klinker is:</a:t>
            </a:r>
          </a:p>
        </p:txBody>
      </p:sp>
      <p:sp>
        <p:nvSpPr>
          <p:cNvPr id="4" name="Rechthoek 3"/>
          <p:cNvSpPr/>
          <p:nvPr/>
        </p:nvSpPr>
        <p:spPr>
          <a:xfrm>
            <a:off x="838200" y="3641919"/>
            <a:ext cx="75305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5" name="Bijschrift: lijn met rand en accentbalk 4">
            <a:extLst>
              <a:ext uri="{FF2B5EF4-FFF2-40B4-BE49-F238E27FC236}">
                <a16:creationId xmlns:a16="http://schemas.microsoft.com/office/drawing/2014/main" id="{71B150ED-A645-415C-B019-C3EBD7D1064B}"/>
              </a:ext>
            </a:extLst>
          </p:cNvPr>
          <p:cNvSpPr/>
          <p:nvPr/>
        </p:nvSpPr>
        <p:spPr>
          <a:xfrm>
            <a:off x="9050917" y="3498812"/>
            <a:ext cx="2765102" cy="1106041"/>
          </a:xfrm>
          <a:prstGeom prst="accentBorderCallout1">
            <a:avLst>
              <a:gd name="adj1" fmla="val 18750"/>
              <a:gd name="adj2" fmla="val -8333"/>
              <a:gd name="adj3" fmla="val 97648"/>
              <a:gd name="adj4" fmla="val -123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Trivia van de </a:t>
            </a:r>
            <a:r>
              <a:rPr lang="nl-BE" dirty="0" err="1"/>
              <a:t>dag:Theoretisch</a:t>
            </a:r>
            <a:r>
              <a:rPr lang="nl-BE" dirty="0"/>
              <a:t> gezien zou deze loop oneindige kunnen duren</a:t>
            </a:r>
          </a:p>
        </p:txBody>
      </p:sp>
    </p:spTree>
    <p:extLst>
      <p:ext uri="{BB962C8B-B14F-4D97-AF65-F5344CB8AC3E}">
        <p14:creationId xmlns:p14="http://schemas.microsoft.com/office/powerpoint/2010/main" val="14966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Stap2: Naam generator, v2</a:t>
            </a:r>
          </a:p>
        </p:txBody>
      </p:sp>
      <p:sp>
        <p:nvSpPr>
          <p:cNvPr id="4" name="Rechthoek 3"/>
          <p:cNvSpPr/>
          <p:nvPr/>
        </p:nvSpPr>
        <p:spPr>
          <a:xfrm>
            <a:off x="159391" y="1818912"/>
            <a:ext cx="100919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GenerateNameBetter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=6)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namelength; i++)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name +=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409212"/>
            <a:ext cx="1333500" cy="1409700"/>
          </a:xfrm>
          <a:prstGeom prst="rect">
            <a:avLst/>
          </a:prstGeom>
        </p:spPr>
      </p:pic>
      <p:sp>
        <p:nvSpPr>
          <p:cNvPr id="3" name="Bijschrift: lijn 2">
            <a:extLst>
              <a:ext uri="{FF2B5EF4-FFF2-40B4-BE49-F238E27FC236}">
                <a16:creationId xmlns:a16="http://schemas.microsoft.com/office/drawing/2014/main" id="{F1C1BDE9-6474-4FF4-8FEA-1FB358A6D894}"/>
              </a:ext>
            </a:extLst>
          </p:cNvPr>
          <p:cNvSpPr/>
          <p:nvPr/>
        </p:nvSpPr>
        <p:spPr>
          <a:xfrm>
            <a:off x="9122098" y="2299689"/>
            <a:ext cx="2606314" cy="1129311"/>
          </a:xfrm>
          <a:prstGeom prst="borderCallout1">
            <a:avLst>
              <a:gd name="adj1" fmla="val 18750"/>
              <a:gd name="adj2" fmla="val -8333"/>
              <a:gd name="adj3" fmla="val -15985"/>
              <a:gd name="adj4" fmla="val -10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Optionele parameter </a:t>
            </a:r>
          </a:p>
        </p:txBody>
      </p:sp>
    </p:spTree>
    <p:extLst>
      <p:ext uri="{BB962C8B-B14F-4D97-AF65-F5344CB8AC3E}">
        <p14:creationId xmlns:p14="http://schemas.microsoft.com/office/powerpoint/2010/main" val="424213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78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eenvoudige zin kan bestaan uit:</a:t>
            </a:r>
          </a:p>
          <a:p>
            <a:pPr lvl="1"/>
            <a:r>
              <a:rPr lang="nl-BE" dirty="0"/>
              <a:t>Onderwerp</a:t>
            </a:r>
          </a:p>
          <a:p>
            <a:pPr lvl="1"/>
            <a:r>
              <a:rPr lang="nl-BE" dirty="0"/>
              <a:t>Werkwoord</a:t>
            </a:r>
          </a:p>
          <a:p>
            <a:pPr lvl="1"/>
            <a:r>
              <a:rPr lang="nl-BE" dirty="0"/>
              <a:t>Lijdend voorwerp</a:t>
            </a:r>
          </a:p>
          <a:p>
            <a:pPr lvl="1"/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/>
              <a:t>Tim gooit de bal</a:t>
            </a:r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47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Generators nodig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Onderwerp =&gt; Kunnen we </a:t>
            </a:r>
            <a:r>
              <a:rPr lang="nl-BE" dirty="0" err="1"/>
              <a:t>NaamGenerator</a:t>
            </a:r>
            <a:r>
              <a:rPr lang="nl-BE" dirty="0"/>
              <a:t> voor gebruiken</a:t>
            </a:r>
          </a:p>
          <a:p>
            <a:r>
              <a:rPr lang="nl-BE" dirty="0"/>
              <a:t>Werkwoord 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Lijdend voorwerp: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104538" y="305138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8675615" y="2840702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GenereerWerkwoord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>
            <a:off x="6528033" y="2705765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Pijl-rechts 6"/>
          <p:cNvSpPr/>
          <p:nvPr/>
        </p:nvSpPr>
        <p:spPr>
          <a:xfrm flipH="1">
            <a:off x="6535024" y="3260866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gooit, trapt, </a:t>
            </a:r>
            <a:r>
              <a:rPr lang="nl-BE" dirty="0" err="1"/>
              <a:t>etc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231175" y="51570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567957" y="4976623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GenereerVoorwerp</a:t>
            </a:r>
            <a:endParaRPr lang="nl-BE" dirty="0"/>
          </a:p>
        </p:txBody>
      </p:sp>
      <p:sp>
        <p:nvSpPr>
          <p:cNvPr id="10" name="Pijl-rechts 9"/>
          <p:cNvSpPr/>
          <p:nvPr/>
        </p:nvSpPr>
        <p:spPr>
          <a:xfrm>
            <a:off x="6420375" y="4841686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Pijl-rechts 10"/>
          <p:cNvSpPr/>
          <p:nvPr/>
        </p:nvSpPr>
        <p:spPr>
          <a:xfrm flipH="1">
            <a:off x="6427366" y="5396787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De bal, de lepel, </a:t>
            </a:r>
            <a:r>
              <a:rPr lang="nl-BE" sz="1600" dirty="0" err="1"/>
              <a:t>etc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5517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60" cy="4351338"/>
          </a:xfrm>
        </p:spPr>
        <p:txBody>
          <a:bodyPr/>
          <a:lstStyle/>
          <a:p>
            <a:r>
              <a:rPr lang="nl-BE" dirty="0"/>
              <a:t>We bouwen stelselmatig een applicatie op die voor ons bizar/ludiek een verhaal kan genereren.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Inspiratie: </a:t>
            </a:r>
            <a:r>
              <a:rPr lang="nl-BE" dirty="0">
                <a:hlinkClick r:id="rId2"/>
              </a:rPr>
              <a:t>https://pdos.csail.mit.edu/archive/scigen/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75" y="2068757"/>
            <a:ext cx="4645025" cy="478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Werkwoord- en Voorwerpgenerator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Werkwoord:                                          Voorwerp:</a:t>
            </a:r>
          </a:p>
        </p:txBody>
      </p:sp>
      <p:sp>
        <p:nvSpPr>
          <p:cNvPr id="4" name="Rechthoek 3"/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5" name="Rechthoek 4"/>
          <p:cNvSpPr/>
          <p:nvPr/>
        </p:nvSpPr>
        <p:spPr>
          <a:xfrm>
            <a:off x="5405306" y="2341582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hond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kat"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lepel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kind"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computer"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scherm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9817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1434518" y="290780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onderwerp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GenerateNameBetter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werkwoord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lv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zin = onderwerp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werkwoord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lv;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zin;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50" y="97328"/>
            <a:ext cx="1752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8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Verhaalgenerator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410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Verhaalgenerator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hebben nu genoeg kennis om langere zinnen en zelfs verhalen te generen.</a:t>
            </a:r>
          </a:p>
          <a:p>
            <a:endParaRPr lang="nl-BE" dirty="0"/>
          </a:p>
          <a:p>
            <a:r>
              <a:rPr lang="nl-BE" dirty="0"/>
              <a:t>Bijvoorbeeld: 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4852" y="3726577"/>
            <a:ext cx="106236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GenereerLangeZin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bijzinlengte)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hoofdzin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bijzinlengte; i++)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hoofdzin +=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GenereerVoegwoord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hoofdzin;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17" y="138113"/>
            <a:ext cx="4533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5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170577" y="85233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GenereerVoegwoord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6))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en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maar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echter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dus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of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doch"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4589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 jij de volgende Shakespeare?! </a:t>
            </a:r>
            <a:r>
              <a:rPr lang="nl-BE" dirty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zelf een methode </a:t>
            </a:r>
            <a:r>
              <a:rPr lang="nl-BE"/>
              <a:t>“Genereerverhaal()”!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2525475"/>
            <a:ext cx="6375688" cy="4308712"/>
          </a:xfrm>
          <a:prstGeom prst="rect">
            <a:avLst/>
          </a:prstGeom>
        </p:spPr>
      </p:pic>
      <p:pic>
        <p:nvPicPr>
          <p:cNvPr id="1026" name="Picture 2" descr="Afbeeldingsresultaat voor monkeys writing shakespeare">
            <a:extLst>
              <a:ext uri="{FF2B5EF4-FFF2-40B4-BE49-F238E27FC236}">
                <a16:creationId xmlns:a16="http://schemas.microsoft.com/office/drawing/2014/main" id="{DA492894-6C05-461F-9F1C-C77E1016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1100"/>
            <a:ext cx="6096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7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EBF6A-109C-49C9-B763-D6AE5FA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16588"/>
            <a:ext cx="10058400" cy="1450757"/>
          </a:xfrm>
        </p:spPr>
        <p:txBody>
          <a:bodyPr/>
          <a:lstStyle/>
          <a:p>
            <a:r>
              <a:rPr lang="nl-BE" dirty="0"/>
              <a:t>Vandaag bottom-up approach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37892A-CE43-4E69-AE4A-F5A14EE1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bottom up approach">
            <a:extLst>
              <a:ext uri="{FF2B5EF4-FFF2-40B4-BE49-F238E27FC236}">
                <a16:creationId xmlns:a16="http://schemas.microsoft.com/office/drawing/2014/main" id="{31940FD9-A509-489A-A19C-515FAD6F8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3" y="2588123"/>
            <a:ext cx="5715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0B1EC92-F9C8-4FBE-91BB-F92BCE1C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19" y="1331021"/>
            <a:ext cx="4645861" cy="4709971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975F0A5E-9C5A-43F1-8AE3-7F1C4EFE9D33}"/>
              </a:ext>
            </a:extLst>
          </p:cNvPr>
          <p:cNvSpPr/>
          <p:nvPr/>
        </p:nvSpPr>
        <p:spPr>
          <a:xfrm>
            <a:off x="235595" y="6446086"/>
            <a:ext cx="11328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hlinkClick r:id="rId4"/>
              </a:rPr>
              <a:t>https://smartsoftware247.com/difference-between-top-down-and-bottom-up-approach-in-programming/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25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Naam 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02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Naam generator, v1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maken een methode die een willekeurige naam van een opgegeven lengte kan genereren</a:t>
            </a:r>
          </a:p>
        </p:txBody>
      </p:sp>
      <p:sp>
        <p:nvSpPr>
          <p:cNvPr id="4" name="Rechthoek 3"/>
          <p:cNvSpPr/>
          <p:nvPr/>
        </p:nvSpPr>
        <p:spPr>
          <a:xfrm>
            <a:off x="5301842" y="3699544"/>
            <a:ext cx="3355596" cy="15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GenerateNameSimple</a:t>
            </a:r>
            <a:endParaRPr lang="nl-BE" dirty="0"/>
          </a:p>
        </p:txBody>
      </p:sp>
      <p:sp>
        <p:nvSpPr>
          <p:cNvPr id="5" name="Pijl-rechts 4"/>
          <p:cNvSpPr/>
          <p:nvPr/>
        </p:nvSpPr>
        <p:spPr>
          <a:xfrm>
            <a:off x="3154260" y="3699544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NameLength</a:t>
            </a:r>
            <a:endParaRPr lang="nl-BE" dirty="0"/>
          </a:p>
        </p:txBody>
      </p:sp>
      <p:sp>
        <p:nvSpPr>
          <p:cNvPr id="7" name="Pijl-rechts 6"/>
          <p:cNvSpPr/>
          <p:nvPr/>
        </p:nvSpPr>
        <p:spPr>
          <a:xfrm flipH="1">
            <a:off x="3154259" y="4565008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Name</a:t>
            </a:r>
          </a:p>
        </p:txBody>
      </p:sp>
      <p:sp>
        <p:nvSpPr>
          <p:cNvPr id="8" name="Rechthoek 7"/>
          <p:cNvSpPr/>
          <p:nvPr/>
        </p:nvSpPr>
        <p:spPr>
          <a:xfrm>
            <a:off x="3415992" y="2649706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646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Hoe willekeurige letters genereren?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Truuk</a:t>
            </a:r>
            <a:r>
              <a:rPr lang="nl-BE" dirty="0"/>
              <a:t>: </a:t>
            </a:r>
            <a:r>
              <a:rPr lang="nl-BE" dirty="0" err="1"/>
              <a:t>chars</a:t>
            </a:r>
            <a:r>
              <a:rPr lang="nl-BE" dirty="0"/>
              <a:t> worden als </a:t>
            </a:r>
            <a:r>
              <a:rPr lang="nl-BE" dirty="0" err="1"/>
              <a:t>ascii</a:t>
            </a:r>
            <a:r>
              <a:rPr lang="nl-BE" dirty="0"/>
              <a:t> waarde bewaard. </a:t>
            </a:r>
          </a:p>
          <a:p>
            <a:r>
              <a:rPr lang="nl-BE" dirty="0"/>
              <a:t>Zie: </a:t>
            </a:r>
            <a:r>
              <a:rPr lang="nl-BE" dirty="0">
                <a:hlinkClick r:id="rId2"/>
              </a:rPr>
              <a:t>http://www.asciitable.com/index/asciifull.gif</a:t>
            </a:r>
            <a:r>
              <a:rPr lang="nl-BE" dirty="0"/>
              <a:t> 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1026" name="Picture 2" descr="http://www.asciitable.com/index/asciifu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50" y="2739311"/>
            <a:ext cx="6034553" cy="411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6096000" y="2986481"/>
            <a:ext cx="2594994" cy="31904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8531604" y="3590488"/>
            <a:ext cx="1236239" cy="22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9237280" y="3816628"/>
            <a:ext cx="29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Vb</a:t>
            </a:r>
            <a:r>
              <a:rPr lang="nl-BE" dirty="0"/>
              <a:t>: ‘e’ heeft </a:t>
            </a:r>
            <a:r>
              <a:rPr lang="nl-BE" dirty="0" err="1"/>
              <a:t>ascii</a:t>
            </a:r>
            <a:r>
              <a:rPr lang="nl-BE" dirty="0"/>
              <a:t>-waarde 101</a:t>
            </a:r>
          </a:p>
        </p:txBody>
      </p:sp>
    </p:spTree>
    <p:extLst>
      <p:ext uri="{BB962C8B-B14F-4D97-AF65-F5344CB8AC3E}">
        <p14:creationId xmlns:p14="http://schemas.microsoft.com/office/powerpoint/2010/main" val="414833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Hoe willekeurige letters genereren?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Getal omzetten naar </a:t>
            </a:r>
            <a:r>
              <a:rPr lang="nl-BE" dirty="0" err="1"/>
              <a:t>char</a:t>
            </a:r>
            <a:r>
              <a:rPr lang="nl-BE" dirty="0"/>
              <a:t> zal respectievelijk </a:t>
            </a:r>
            <a:r>
              <a:rPr lang="nl-BE" dirty="0" err="1"/>
              <a:t>ascii</a:t>
            </a:r>
            <a:r>
              <a:rPr lang="nl-BE" dirty="0"/>
              <a:t>-teken genereren,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	</a:t>
            </a:r>
            <a:r>
              <a:rPr lang="nl-BE" dirty="0" err="1"/>
              <a:t>char</a:t>
            </a:r>
            <a:r>
              <a:rPr lang="nl-BE" dirty="0"/>
              <a:t> letter= (</a:t>
            </a:r>
            <a:r>
              <a:rPr lang="nl-BE" dirty="0" err="1"/>
              <a:t>char</a:t>
            </a:r>
            <a:r>
              <a:rPr lang="nl-BE" dirty="0"/>
              <a:t>)65;    =&gt; in letter zal hoofdletter A komen 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Volgende code zal willekeurige hoofdletter tussen A en Z genereren:</a:t>
            </a:r>
          </a:p>
          <a:p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3308058" y="44480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r=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new Random()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 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letter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</p:txBody>
      </p:sp>
      <p:sp>
        <p:nvSpPr>
          <p:cNvPr id="4" name="Bijschrift: lijn 3">
            <a:extLst>
              <a:ext uri="{FF2B5EF4-FFF2-40B4-BE49-F238E27FC236}">
                <a16:creationId xmlns:a16="http://schemas.microsoft.com/office/drawing/2014/main" id="{F57EE1B7-2513-44A9-849B-EAFC80CAA00C}"/>
              </a:ext>
            </a:extLst>
          </p:cNvPr>
          <p:cNvSpPr/>
          <p:nvPr/>
        </p:nvSpPr>
        <p:spPr>
          <a:xfrm>
            <a:off x="8048910" y="3898520"/>
            <a:ext cx="3422156" cy="815842"/>
          </a:xfrm>
          <a:prstGeom prst="borderCallout1">
            <a:avLst>
              <a:gd name="adj1" fmla="val 18750"/>
              <a:gd name="adj2" fmla="val -8333"/>
              <a:gd name="adj3" fmla="val 91183"/>
              <a:gd name="adj4" fmla="val -53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 gaan we eenmalig aanmaken BUITEN de methode, zodat iedereen hier aankan </a:t>
            </a:r>
          </a:p>
        </p:txBody>
      </p:sp>
    </p:spTree>
    <p:extLst>
      <p:ext uri="{BB962C8B-B14F-4D97-AF65-F5344CB8AC3E}">
        <p14:creationId xmlns:p14="http://schemas.microsoft.com/office/powerpoint/2010/main" val="57974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Stap1: Naam generator, v1</a:t>
            </a:r>
          </a:p>
        </p:txBody>
      </p:sp>
      <p:sp>
        <p:nvSpPr>
          <p:cNvPr id="4" name="Rechthoek 3"/>
          <p:cNvSpPr/>
          <p:nvPr/>
        </p:nvSpPr>
        <p:spPr>
          <a:xfrm>
            <a:off x="8061820" y="684009"/>
            <a:ext cx="2776755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Maak lege naam aan</a:t>
            </a:r>
          </a:p>
        </p:txBody>
      </p:sp>
      <p:sp>
        <p:nvSpPr>
          <p:cNvPr id="5" name="Rechthoek 4"/>
          <p:cNvSpPr/>
          <p:nvPr/>
        </p:nvSpPr>
        <p:spPr>
          <a:xfrm>
            <a:off x="8053430" y="1157681"/>
            <a:ext cx="278514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Maak teller aan en zet op 0</a:t>
            </a:r>
          </a:p>
        </p:txBody>
      </p:sp>
      <p:sp>
        <p:nvSpPr>
          <p:cNvPr id="6" name="Ruit 5"/>
          <p:cNvSpPr/>
          <p:nvPr/>
        </p:nvSpPr>
        <p:spPr>
          <a:xfrm>
            <a:off x="8078597" y="1872079"/>
            <a:ext cx="2734810" cy="989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teller&lt;</a:t>
            </a:r>
            <a:r>
              <a:rPr lang="nl-BE" sz="1200" dirty="0" err="1"/>
              <a:t>namelength</a:t>
            </a:r>
            <a:endParaRPr lang="nl-BE" sz="1200" dirty="0"/>
          </a:p>
        </p:txBody>
      </p:sp>
      <p:sp>
        <p:nvSpPr>
          <p:cNvPr id="7" name="Rechthoek 6"/>
          <p:cNvSpPr/>
          <p:nvPr/>
        </p:nvSpPr>
        <p:spPr>
          <a:xfrm>
            <a:off x="8397379" y="3316386"/>
            <a:ext cx="2130802" cy="44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Verhoog teller met 1</a:t>
            </a:r>
          </a:p>
        </p:txBody>
      </p:sp>
      <p:sp>
        <p:nvSpPr>
          <p:cNvPr id="8" name="Rechthoek 7"/>
          <p:cNvSpPr/>
          <p:nvPr/>
        </p:nvSpPr>
        <p:spPr>
          <a:xfrm>
            <a:off x="8397379" y="3848097"/>
            <a:ext cx="2130802" cy="44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Genereer getal tussen 65 en 91</a:t>
            </a:r>
          </a:p>
        </p:txBody>
      </p:sp>
      <p:sp>
        <p:nvSpPr>
          <p:cNvPr id="9" name="Rechthoek 8"/>
          <p:cNvSpPr/>
          <p:nvPr/>
        </p:nvSpPr>
        <p:spPr>
          <a:xfrm>
            <a:off x="8397379" y="4359286"/>
            <a:ext cx="2130802" cy="77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Zet getal om naar </a:t>
            </a:r>
            <a:r>
              <a:rPr lang="nl-BE" dirty="0" err="1"/>
              <a:t>char</a:t>
            </a:r>
            <a:r>
              <a:rPr lang="nl-BE" dirty="0"/>
              <a:t> en plak achter naam</a:t>
            </a:r>
          </a:p>
        </p:txBody>
      </p:sp>
      <p:cxnSp>
        <p:nvCxnSpPr>
          <p:cNvPr id="11" name="Rechte verbindingslijn met pijl 10"/>
          <p:cNvCxnSpPr>
            <a:stCxn id="6" idx="2"/>
            <a:endCxn id="7" idx="0"/>
          </p:cNvCxnSpPr>
          <p:nvPr/>
        </p:nvCxnSpPr>
        <p:spPr>
          <a:xfrm>
            <a:off x="9446002" y="2861979"/>
            <a:ext cx="16778" cy="45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9454391" y="287052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true</a:t>
            </a:r>
            <a:endParaRPr lang="nl-BE" dirty="0"/>
          </a:p>
        </p:txBody>
      </p:sp>
      <p:cxnSp>
        <p:nvCxnSpPr>
          <p:cNvPr id="16" name="Rechte verbindingslijn met pijl 15"/>
          <p:cNvCxnSpPr/>
          <p:nvPr/>
        </p:nvCxnSpPr>
        <p:spPr>
          <a:xfrm flipH="1">
            <a:off x="6711193" y="2361297"/>
            <a:ext cx="1359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7081000" y="199196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9462780" y="5134063"/>
            <a:ext cx="0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 flipV="1">
            <a:off x="9454391" y="5444455"/>
            <a:ext cx="1719745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V="1">
            <a:off x="11173435" y="1737142"/>
            <a:ext cx="0" cy="371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5" idx="2"/>
            <a:endCxn id="6" idx="0"/>
          </p:cNvCxnSpPr>
          <p:nvPr/>
        </p:nvCxnSpPr>
        <p:spPr>
          <a:xfrm flipH="1">
            <a:off x="9446002" y="1543574"/>
            <a:ext cx="1" cy="32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 flipH="1" flipV="1">
            <a:off x="9454391" y="1737142"/>
            <a:ext cx="1718344" cy="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5830349" y="5707179"/>
            <a:ext cx="2105636" cy="37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Return naam</a:t>
            </a:r>
          </a:p>
        </p:txBody>
      </p:sp>
      <p:cxnSp>
        <p:nvCxnSpPr>
          <p:cNvPr id="35" name="Rechte verbindingslijn met pijl 34"/>
          <p:cNvCxnSpPr/>
          <p:nvPr/>
        </p:nvCxnSpPr>
        <p:spPr>
          <a:xfrm>
            <a:off x="6711193" y="2361297"/>
            <a:ext cx="0" cy="33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17876" y="2483244"/>
            <a:ext cx="87664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namelength; i++)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 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name += (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2243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Aanroep Naam generator v1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Bijvoorbeeld achter knop</a:t>
            </a:r>
          </a:p>
        </p:txBody>
      </p:sp>
      <p:sp>
        <p:nvSpPr>
          <p:cNvPr id="4" name="Rechthoek 3"/>
          <p:cNvSpPr/>
          <p:nvPr/>
        </p:nvSpPr>
        <p:spPr>
          <a:xfrm>
            <a:off x="2141989" y="5530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 rot="16200000">
            <a:off x="5703963" y="4302075"/>
            <a:ext cx="1938967" cy="645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err="1"/>
              <a:t>NameLength</a:t>
            </a:r>
            <a:r>
              <a:rPr lang="nl-BE" sz="1600" dirty="0"/>
              <a:t> , 10</a:t>
            </a:r>
          </a:p>
        </p:txBody>
      </p:sp>
      <p:sp>
        <p:nvSpPr>
          <p:cNvPr id="7" name="Pijl-rechts 6"/>
          <p:cNvSpPr/>
          <p:nvPr/>
        </p:nvSpPr>
        <p:spPr>
          <a:xfrm rot="16200000" flipH="1">
            <a:off x="2745697" y="4365437"/>
            <a:ext cx="1939858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Name</a:t>
            </a:r>
          </a:p>
        </p:txBody>
      </p:sp>
      <p:sp>
        <p:nvSpPr>
          <p:cNvPr id="5" name="Rechthoek 4"/>
          <p:cNvSpPr/>
          <p:nvPr/>
        </p:nvSpPr>
        <p:spPr>
          <a:xfrm>
            <a:off x="3512191" y="2844152"/>
            <a:ext cx="3355596" cy="81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GenerateNameSimple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577" y="415925"/>
            <a:ext cx="1333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6240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1239</Words>
  <Application>Microsoft Office PowerPoint</Application>
  <PresentationFormat>Breedbeeld</PresentationFormat>
  <Paragraphs>254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Terugblik</vt:lpstr>
      <vt:lpstr>Fun with methods</vt:lpstr>
      <vt:lpstr>Doel</vt:lpstr>
      <vt:lpstr>Vandaag bottom-up approach</vt:lpstr>
      <vt:lpstr>Naam generator</vt:lpstr>
      <vt:lpstr>Stap 1: Naam generator, v1</vt:lpstr>
      <vt:lpstr>Stap 1: Hoe willekeurige letters genereren?</vt:lpstr>
      <vt:lpstr>Stap 1: Hoe willekeurige letters genereren?</vt:lpstr>
      <vt:lpstr>Stap1: Naam generator, v1</vt:lpstr>
      <vt:lpstr>Stap 1: Aanroep Naam generator v1</vt:lpstr>
      <vt:lpstr>Betere naam generator</vt:lpstr>
      <vt:lpstr>Nadeel eerste naamgenerator</vt:lpstr>
      <vt:lpstr>Hulpmethoden </vt:lpstr>
      <vt:lpstr>IsKlinker</vt:lpstr>
      <vt:lpstr>GenereerKlinker</vt:lpstr>
      <vt:lpstr>GenereerMedeKlinker</vt:lpstr>
      <vt:lpstr>Stap2: Naam generator, v2</vt:lpstr>
      <vt:lpstr>ZinGenerator</vt:lpstr>
      <vt:lpstr>ZinGenerator</vt:lpstr>
      <vt:lpstr>3 Generators nodig</vt:lpstr>
      <vt:lpstr>Werkwoord- en Voorwerpgenerator</vt:lpstr>
      <vt:lpstr>ZinGenerator</vt:lpstr>
      <vt:lpstr>Verhaalgenerator</vt:lpstr>
      <vt:lpstr>Verhaalgenerator</vt:lpstr>
      <vt:lpstr>PowerPoint-presentatie</vt:lpstr>
      <vt:lpstr>Ben jij de volgende Shakespeare?!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methods</dc:title>
  <dc:creator>Tim Dams</dc:creator>
  <cp:lastModifiedBy>Tim Dams</cp:lastModifiedBy>
  <cp:revision>16</cp:revision>
  <dcterms:created xsi:type="dcterms:W3CDTF">2016-01-05T07:48:05Z</dcterms:created>
  <dcterms:modified xsi:type="dcterms:W3CDTF">2018-12-02T19:26:08Z</dcterms:modified>
</cp:coreProperties>
</file>