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0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4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12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46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17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4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8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4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55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3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571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93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5422-E97F-492B-9495-048084DB263A}" type="datetimeFigureOut">
              <a:rPr lang="nl-BE" smtClean="0"/>
              <a:t>23/08/2018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204F-DFBD-4915-879F-FFCA79676C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48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144BF0E-D0FB-4A3E-8B22-C32E579B6F98}"/>
              </a:ext>
            </a:extLst>
          </p:cNvPr>
          <p:cNvSpPr/>
          <p:nvPr/>
        </p:nvSpPr>
        <p:spPr>
          <a:xfrm>
            <a:off x="-95003" y="-95003"/>
            <a:ext cx="12374089" cy="164473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500" b="1" dirty="0">
                <a:latin typeface="Arial Nova Cond" panose="020B0604020202020204" pitchFamily="34" charset="0"/>
              </a:rPr>
              <a:t>Zie Scherp</a:t>
            </a:r>
          </a:p>
          <a:p>
            <a:pPr algn="ctr"/>
            <a:r>
              <a:rPr lang="nl-BE" sz="6600" b="1" dirty="0">
                <a:latin typeface="Arial Nova Cond" panose="020B0604020202020204" pitchFamily="34" charset="0"/>
              </a:rPr>
              <a:t>Een C#-cursus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FC1B8D-A2FC-4AAA-BBAD-506D501B080B}"/>
              </a:ext>
            </a:extLst>
          </p:cNvPr>
          <p:cNvSpPr/>
          <p:nvPr/>
        </p:nvSpPr>
        <p:spPr>
          <a:xfrm>
            <a:off x="263423" y="122973"/>
            <a:ext cx="1654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2800" b="1" dirty="0">
                <a:latin typeface="Arial Nova Cond" panose="020B0604020202020204" pitchFamily="34" charset="0"/>
              </a:rPr>
              <a:t>Tim Dams</a:t>
            </a:r>
          </a:p>
        </p:txBody>
      </p:sp>
      <p:pic>
        <p:nvPicPr>
          <p:cNvPr id="1026" name="Picture 2" descr="Image result for ap hogeschool logo">
            <a:extLst>
              <a:ext uri="{FF2B5EF4-FFF2-40B4-BE49-F238E27FC236}">
                <a16:creationId xmlns:a16="http://schemas.microsoft.com/office/drawing/2014/main" id="{58A3A710-B5B3-4620-9E43-EE6F6CE0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31" y="14800235"/>
            <a:ext cx="2565812" cy="12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2555114-3669-43AB-97C3-26B8FB2D0630}"/>
              </a:ext>
            </a:extLst>
          </p:cNvPr>
          <p:cNvSpPr/>
          <p:nvPr/>
        </p:nvSpPr>
        <p:spPr>
          <a:xfrm>
            <a:off x="-3784156" y="15609807"/>
            <a:ext cx="11404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2800" b="1" dirty="0">
                <a:latin typeface="Arial Nova Cond" panose="020B0604020202020204" pitchFamily="34" charset="0"/>
              </a:rPr>
              <a:t>Versie 1 (2018-2019)</a:t>
            </a:r>
          </a:p>
        </p:txBody>
      </p:sp>
    </p:spTree>
    <p:extLst>
      <p:ext uri="{BB962C8B-B14F-4D97-AF65-F5344CB8AC3E}">
        <p14:creationId xmlns:p14="http://schemas.microsoft.com/office/powerpoint/2010/main" val="2030635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13</Words>
  <Application>Microsoft Office PowerPoint</Application>
  <PresentationFormat>Aangepast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Arial Nova Cond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2</cp:revision>
  <dcterms:created xsi:type="dcterms:W3CDTF">2018-08-23T14:52:04Z</dcterms:created>
  <dcterms:modified xsi:type="dcterms:W3CDTF">2018-08-23T14:55:28Z</dcterms:modified>
</cp:coreProperties>
</file>