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70" r:id="rId10"/>
    <p:sldId id="271" r:id="rId11"/>
    <p:sldId id="272" r:id="rId12"/>
    <p:sldId id="264" r:id="rId13"/>
    <p:sldId id="263" r:id="rId14"/>
    <p:sldId id="265" r:id="rId15"/>
    <p:sldId id="266" r:id="rId16"/>
    <p:sldId id="267" r:id="rId17"/>
    <p:sldId id="268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Times" panose="02020603050405020304" pitchFamily="18" charset="0"/>
      <p:regular r:id="rId26"/>
      <p:bold r:id="rId27"/>
      <p:italic r:id="rId28"/>
      <p:boldItalic r:id="rId29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2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F7303-D4E6-407F-9BC4-4B3E9D12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3A9443-2D11-4DFB-8487-62B287B89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BD53E2-0A8E-46EA-95E1-559A7AA7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E8329-2E9B-4D46-B0CC-C3675D31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DE918-69E4-4351-9EBD-AC0B0424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81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92714-FE01-4CF2-B3D8-0D20A5CD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1E2FB3-6809-41DF-BBC6-1990B684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B4AA55-6A82-47E7-896F-A1D2DCCC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35BB05-AB0F-4FB1-BEAE-9E43D627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F9644-9294-461A-B6A7-860B492A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63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3544075-C503-473E-88C1-AAF88CD02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3FB2F0-C475-4422-B22D-13BD1CEB6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EC2E31-A42D-442B-9260-212D6741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BFC9C3-F7B9-48E6-9978-DE9E4DD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B67629-004B-4F0B-BCA0-E87F758C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026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F9FEF-164A-44A1-A90B-3AD0B97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5FC0B3-756B-4329-85C7-3F634A08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C1CDA1-1422-4327-8AD6-F6FCC11B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3F767B-70B6-4B27-9633-50533ED9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F333C1-49D3-441E-8A8F-2FF11D4F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1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DEB6E-3FBF-40EC-A046-B32C666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AE5E5B-713E-4BA6-BBAB-AD71C745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C0AC69-0B52-4B29-8A56-3AA12529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24652E-2FBF-49CF-9261-5D5942F9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6EA660-F43E-49A5-9309-D2DC3474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804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8C473-E5C3-4EAE-9686-ABD67CF8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77416D-556F-4DC8-87FD-8AB6EABC6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8B440B-0008-4F5B-B299-65AADA69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B15737-3439-4519-9798-0C70A013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A9CD71-08B4-4034-A151-00DBE1E4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79EE53-361B-4609-8BA6-6FAF7170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4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28657-005F-4FFA-ADEB-1E6C90D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4CABC2-143F-4312-9DE1-917ADCBF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9F3FA6E-73E7-4189-AA1D-A15C40F0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853EAE-6392-4958-A89C-9128F430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B666BB1-E5E3-4471-A842-FB0705A8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4E50815-B938-4960-833D-2A39E11D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568359F-A87E-4726-86F2-1FA2E974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1D6664B-2069-4886-8EF2-E679A563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69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A7AA9-260B-4DCD-B061-FA50595D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F1AFBA7-0F22-46CF-B10C-56537986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4D692B-B7C3-4DDC-8169-CFEC0D6C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6BF28E-CB53-4985-8C9A-1A48A02B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4E89D43-5DDC-407A-B46F-85515B8E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F1B66D5-51FB-4680-91F9-BCB20830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731E14-63E7-4AC4-89B9-2D7B4FFD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03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AB834-F11C-4FE5-A2AC-C5BE752B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F7CC54-638A-4B39-B31C-2B589805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3E7090-885C-4BCF-8D55-FD36DEA6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7EF4B5-9F38-4BD1-9985-FA63C0A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579D01-580B-433A-B4A6-F36796C6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59DFDC-9260-4071-B45A-F99F029C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44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8D063-5468-47DE-8A51-985D51F3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F4526F-0660-4B48-9DFC-B4223E7CE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5D3DB3-405B-44A8-A8C1-D0BDD3BA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E99A40-8299-4415-A621-6ABE96CA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BCECF1-9ED7-497B-94DB-F97DA57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6EBA22-1F85-4858-96A7-708A3248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46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4D61F8B-9CBA-4FD2-AE4C-D4135015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F139A7-A597-47DE-BBE0-B5D9656C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602452-3B1D-4100-BD02-A06155E3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AEDD10-75F2-4B0B-98A7-0C6535E6D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1A606D-3755-4434-B2FF-043A2D7F4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7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defRPr/>
            </a:pP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enum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9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436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10825930" y="6223702"/>
            <a:ext cx="570728" cy="314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E0EF113-4B75-4716-9AAC-E833636944C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6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Slowmotion</a:t>
            </a:r>
            <a:endParaRPr lang="en-IE" dirty="0"/>
          </a:p>
        </p:txBody>
      </p:sp>
      <p:sp>
        <p:nvSpPr>
          <p:cNvPr id="358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2° </a:t>
            </a:r>
            <a:r>
              <a:rPr lang="en-IE" dirty="0" err="1"/>
              <a:t>Variabele</a:t>
            </a:r>
            <a:r>
              <a:rPr lang="en-IE" dirty="0"/>
              <a:t> </a:t>
            </a:r>
            <a:r>
              <a:rPr lang="en-IE" dirty="0" err="1"/>
              <a:t>openSea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waarde</a:t>
            </a:r>
            <a:r>
              <a:rPr lang="en-IE" dirty="0"/>
              <a:t> </a:t>
            </a:r>
            <a:r>
              <a:rPr lang="en-IE" dirty="0" err="1"/>
              <a:t>geven</a:t>
            </a:r>
            <a:r>
              <a:rPr lang="en-IE" dirty="0"/>
              <a:t>, </a:t>
            </a:r>
            <a:r>
              <a:rPr lang="en-IE" dirty="0" err="1"/>
              <a:t>nl</a:t>
            </a:r>
            <a:r>
              <a:rPr lang="en-IE" dirty="0"/>
              <a:t>. </a:t>
            </a:r>
            <a:r>
              <a:rPr lang="en-IE" dirty="0" err="1"/>
              <a:t>EmptySea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79F1F0-BC89-44EB-93B0-3A08951E9484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5092" y="2949246"/>
            <a:ext cx="68611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28CF24D6-DAEB-4986-A2A4-7632DCC298C9}"/>
              </a:ext>
            </a:extLst>
          </p:cNvPr>
          <p:cNvSpPr/>
          <p:nvPr/>
        </p:nvSpPr>
        <p:spPr>
          <a:xfrm>
            <a:off x="3271847" y="3576440"/>
            <a:ext cx="7347664" cy="1547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492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Slowmotion</a:t>
            </a:r>
            <a:endParaRPr lang="en-IE" dirty="0"/>
          </a:p>
        </p:txBody>
      </p:sp>
      <p:sp>
        <p:nvSpPr>
          <p:cNvPr id="358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3° </a:t>
            </a:r>
            <a:r>
              <a:rPr lang="en-IE" dirty="0" err="1"/>
              <a:t>Iets</a:t>
            </a:r>
            <a:r>
              <a:rPr lang="en-IE" dirty="0"/>
              <a:t> </a:t>
            </a:r>
            <a:r>
              <a:rPr lang="en-IE" dirty="0" err="1"/>
              <a:t>doen</a:t>
            </a:r>
            <a:r>
              <a:rPr lang="en-IE" dirty="0"/>
              <a:t> </a:t>
            </a:r>
            <a:r>
              <a:rPr lang="en-IE" dirty="0" err="1"/>
              <a:t>afhankelijk</a:t>
            </a:r>
            <a:r>
              <a:rPr lang="en-IE" dirty="0"/>
              <a:t> van de </a:t>
            </a:r>
            <a:r>
              <a:rPr lang="en-IE" dirty="0" err="1"/>
              <a:t>huidige</a:t>
            </a:r>
            <a:r>
              <a:rPr lang="en-IE" dirty="0"/>
              <a:t> </a:t>
            </a:r>
            <a:r>
              <a:rPr lang="en-IE" dirty="0" err="1"/>
              <a:t>waarde</a:t>
            </a:r>
            <a:r>
              <a:rPr lang="en-IE" dirty="0"/>
              <a:t> van </a:t>
            </a:r>
            <a:r>
              <a:rPr lang="en-IE" dirty="0" err="1"/>
              <a:t>openSea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79F1F0-BC89-44EB-93B0-3A08951E9484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5092" y="2949246"/>
            <a:ext cx="68611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30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Nog een voorbeeld</a:t>
            </a:r>
          </a:p>
        </p:txBody>
      </p:sp>
      <p:sp>
        <p:nvSpPr>
          <p:cNvPr id="378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AAC80E4-7A05-4F0D-BDB2-C513ECEBDD19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1858" y="1383728"/>
            <a:ext cx="5408612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7233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Of nog</a:t>
            </a:r>
          </a:p>
        </p:txBody>
      </p:sp>
      <p:sp>
        <p:nvSpPr>
          <p:cNvPr id="3686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Demo “</a:t>
            </a:r>
            <a:r>
              <a:rPr lang="en-IE" dirty="0" err="1"/>
              <a:t>steen</a:t>
            </a:r>
            <a:r>
              <a:rPr lang="en-IE" dirty="0"/>
              <a:t> </a:t>
            </a:r>
            <a:r>
              <a:rPr lang="en-IE" dirty="0" err="1"/>
              <a:t>schaar</a:t>
            </a:r>
            <a:r>
              <a:rPr lang="en-IE" dirty="0"/>
              <a:t> </a:t>
            </a:r>
            <a:r>
              <a:rPr lang="en-IE" dirty="0" err="1"/>
              <a:t>papier</a:t>
            </a:r>
            <a:r>
              <a:rPr lang="en-IE"/>
              <a:t>”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2FFF0EC-8386-4F16-BFA1-D1B75C92778D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697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Enum voor states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err="1"/>
              <a:t>Enum</a:t>
            </a:r>
            <a:r>
              <a:rPr lang="en-IE" dirty="0"/>
              <a:t> is </a:t>
            </a:r>
            <a:r>
              <a:rPr lang="en-IE" dirty="0" err="1"/>
              <a:t>ideaal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de </a:t>
            </a:r>
            <a:r>
              <a:rPr lang="en-IE" dirty="0" err="1"/>
              <a:t>staat</a:t>
            </a:r>
            <a:r>
              <a:rPr lang="en-IE" dirty="0"/>
              <a:t> (state) van </a:t>
            </a:r>
            <a:r>
              <a:rPr lang="en-IE" dirty="0" err="1"/>
              <a:t>iets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bevatten</a:t>
            </a:r>
            <a:r>
              <a:rPr lang="en-IE" dirty="0"/>
              <a:t> 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eindig</a:t>
            </a:r>
            <a:r>
              <a:rPr lang="en-IE" dirty="0"/>
              <a:t> </a:t>
            </a:r>
            <a:r>
              <a:rPr lang="en-IE" dirty="0" err="1"/>
              <a:t>aantal</a:t>
            </a:r>
            <a:r>
              <a:rPr lang="en-IE" dirty="0"/>
              <a:t> </a:t>
            </a:r>
            <a:r>
              <a:rPr lang="en-IE" dirty="0" err="1"/>
              <a:t>mogelijkheden</a:t>
            </a:r>
            <a:r>
              <a:rPr lang="en-IE" dirty="0"/>
              <a:t> maar </a:t>
            </a:r>
            <a:r>
              <a:rPr lang="en-IE" dirty="0" err="1"/>
              <a:t>heeft</a:t>
            </a:r>
            <a:r>
              <a:rPr lang="en-IE" dirty="0"/>
              <a:t>. </a:t>
            </a:r>
          </a:p>
          <a:p>
            <a:endParaRPr lang="en-IE" dirty="0"/>
          </a:p>
          <a:p>
            <a:r>
              <a:rPr lang="en-IE" dirty="0" err="1"/>
              <a:t>Bijvoorbeeld</a:t>
            </a:r>
            <a:endParaRPr lang="en-IE" dirty="0"/>
          </a:p>
          <a:p>
            <a:endParaRPr lang="en-IE" dirty="0"/>
          </a:p>
          <a:p>
            <a:pPr lvl="1"/>
            <a:r>
              <a:rPr lang="en-IE" sz="2000" dirty="0"/>
              <a:t>State van game: 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sz="2000" dirty="0" err="1"/>
              <a:t>Staat</a:t>
            </a:r>
            <a:r>
              <a:rPr lang="en-IE" sz="2000" dirty="0"/>
              <a:t> van </a:t>
            </a:r>
            <a:r>
              <a:rPr lang="en-IE" sz="2000" dirty="0" err="1"/>
              <a:t>persoon</a:t>
            </a:r>
            <a:r>
              <a:rPr lang="en-IE" sz="2000" dirty="0"/>
              <a:t> </a:t>
            </a:r>
            <a:r>
              <a:rPr lang="en-IE" sz="2000" dirty="0" err="1"/>
              <a:t>zijn</a:t>
            </a:r>
            <a:r>
              <a:rPr lang="en-IE" sz="2000" dirty="0"/>
              <a:t> </a:t>
            </a:r>
            <a:r>
              <a:rPr lang="en-IE" sz="2000" dirty="0" err="1"/>
              <a:t>relatie</a:t>
            </a:r>
            <a:r>
              <a:rPr lang="en-IE" sz="2000" dirty="0"/>
              <a:t>: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99283D-3627-469E-A6F6-BCFDFA546145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75" y="2819496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7570" y="4635781"/>
            <a:ext cx="21431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22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Enum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int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Omzetten tussen int en </a:t>
            </a:r>
            <a:r>
              <a:rPr lang="nl-BE" dirty="0" err="1"/>
              <a:t>enum</a:t>
            </a:r>
            <a:r>
              <a:rPr lang="nl-BE" dirty="0"/>
              <a:t> enkel </a:t>
            </a:r>
            <a:r>
              <a:rPr lang="nl-BE"/>
              <a:t>via casting!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0394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Programmer’s Point </a:t>
            </a:r>
          </a:p>
        </p:txBody>
      </p:sp>
      <p:sp>
        <p:nvSpPr>
          <p:cNvPr id="3993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18" charset="0"/>
              <a:buNone/>
            </a:pPr>
            <a:r>
              <a:rPr lang="nl-BE" sz="3200"/>
              <a:t>“Use enumerated types”</a:t>
            </a:r>
          </a:p>
          <a:p>
            <a:endParaRPr lang="nl-BE" sz="3200"/>
          </a:p>
          <a:p>
            <a:pPr>
              <a:buFont typeface="Times" pitchFamily="18" charset="0"/>
              <a:buNone/>
            </a:pPr>
            <a:r>
              <a:rPr lang="nl-BE" sz="2400"/>
              <a:t>Voordeel voor alle partijen:</a:t>
            </a:r>
          </a:p>
          <a:p>
            <a:pPr>
              <a:buFont typeface="Times" pitchFamily="18" charset="0"/>
              <a:buNone/>
            </a:pPr>
            <a:r>
              <a:rPr lang="nl-BE" sz="2400"/>
              <a:t>	1° Makkelijker te schrijven en lezen code</a:t>
            </a:r>
          </a:p>
          <a:p>
            <a:pPr>
              <a:buFont typeface="Times" pitchFamily="18" charset="0"/>
              <a:buNone/>
            </a:pPr>
            <a:r>
              <a:rPr lang="nl-BE" sz="2400"/>
              <a:t>	2° Verstaanbare code</a:t>
            </a:r>
          </a:p>
          <a:p>
            <a:pPr>
              <a:buFont typeface="Times" pitchFamily="18" charset="0"/>
              <a:buNone/>
            </a:pPr>
            <a:r>
              <a:rPr lang="nl-BE" sz="2400"/>
              <a:t>	3° Meer resistent tegen bugs</a:t>
            </a:r>
          </a:p>
        </p:txBody>
      </p:sp>
      <p:sp>
        <p:nvSpPr>
          <p:cNvPr id="310276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9BB728-826D-48E8-BAA9-A4AA144FB212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71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Review: </a:t>
            </a:r>
            <a:r>
              <a:rPr lang="nl-BE" dirty="0" err="1"/>
              <a:t>enums</a:t>
            </a:r>
            <a:r>
              <a:rPr lang="nl-BE" dirty="0"/>
              <a:t>, state-machine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8989" y="1101402"/>
            <a:ext cx="4095470" cy="486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92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722" name="Titel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E" sz="4000">
                <a:solidFill>
                  <a:srgbClr val="FFFFFF"/>
                </a:solidFill>
              </a:rPr>
              <a:t>Enumeratie en states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IE" sz="2000">
                <a:solidFill>
                  <a:srgbClr val="000000"/>
                </a:solidFill>
              </a:rPr>
              <a:t>Enemuration of enumeratie = nummering</a:t>
            </a:r>
          </a:p>
          <a:p>
            <a:endParaRPr lang="en-IE" sz="2000">
              <a:solidFill>
                <a:srgbClr val="000000"/>
              </a:solidFill>
            </a:endParaRPr>
          </a:p>
          <a:p>
            <a:r>
              <a:rPr lang="en-IE" sz="2000">
                <a:solidFill>
                  <a:srgbClr val="000000"/>
                </a:solidFill>
              </a:rPr>
              <a:t>Enumerated types: speciaal type (maar duur woord)</a:t>
            </a:r>
          </a:p>
          <a:p>
            <a:endParaRPr lang="en-IE" sz="2000">
              <a:solidFill>
                <a:srgbClr val="000000"/>
              </a:solidFill>
            </a:endParaRPr>
          </a:p>
          <a:p>
            <a:endParaRPr lang="en-IE" sz="2000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10825930" y="6223702"/>
            <a:ext cx="570728" cy="31406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9628E084-3F5F-499D-A54A-E40CF1A76854}" type="slidenum">
              <a:rPr lang="nl-NL" sz="1000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2</a:t>
            </a:fld>
            <a:endParaRPr lang="nl-NL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0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5C0710-3ECC-4EE0-878C-7B76B23E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Nut van enum?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DA12DA-3D4C-4F3B-936D-4E6C96E5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E" sz="2400"/>
              <a:t>Nummer bewaren:</a:t>
            </a:r>
          </a:p>
          <a:p>
            <a:pPr lvl="1"/>
            <a:r>
              <a:rPr lang="en-IE"/>
              <a:t>Gebruik int, short, etc</a:t>
            </a:r>
          </a:p>
          <a:p>
            <a:r>
              <a:rPr lang="en-IE" sz="2400"/>
              <a:t>True/False:</a:t>
            </a:r>
          </a:p>
          <a:p>
            <a:pPr lvl="1"/>
            <a:r>
              <a:rPr lang="en-IE"/>
              <a:t>Bool</a:t>
            </a:r>
          </a:p>
          <a:p>
            <a:pPr lvl="1"/>
            <a:endParaRPr lang="en-IE"/>
          </a:p>
          <a:p>
            <a:r>
              <a:rPr lang="en-IE" sz="2400"/>
              <a:t>Maar wat als we specifieke waarden of status van een systeem (states) willen bewaren? </a:t>
            </a:r>
          </a:p>
          <a:p>
            <a:endParaRPr lang="nl-BE" sz="2400"/>
          </a:p>
        </p:txBody>
      </p:sp>
    </p:spTree>
    <p:extLst>
      <p:ext uri="{BB962C8B-B14F-4D97-AF65-F5344CB8AC3E}">
        <p14:creationId xmlns:p14="http://schemas.microsoft.com/office/powerpoint/2010/main" val="283984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039" name="Picture 75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746" name="Titel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000000"/>
                </a:solidFill>
              </a:rPr>
              <a:t>States/status voorbeelden</a:t>
            </a:r>
          </a:p>
        </p:txBody>
      </p:sp>
      <p:sp>
        <p:nvSpPr>
          <p:cNvPr id="44040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extLst/>
          </a:blip>
          <a:srcRect l="18598" r="15240" b="2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4041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E" sz="2000">
                <a:solidFill>
                  <a:srgbClr val="000000"/>
                </a:solidFill>
              </a:rPr>
              <a:t>Zeeslag:</a:t>
            </a:r>
          </a:p>
          <a:p>
            <a:r>
              <a:rPr lang="en-IE" sz="2000">
                <a:solidFill>
                  <a:srgbClr val="000000"/>
                </a:solidFill>
              </a:rPr>
              <a:t>Ieder vakje kan een van volgende zaken bevatten: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Empty sea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Attacked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Battleship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Cruiser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Submarine 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Rowing boat</a:t>
            </a:r>
          </a:p>
          <a:p>
            <a:pPr lvl="2"/>
            <a:endParaRPr lang="en-IE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10825930" y="6223702"/>
            <a:ext cx="570728" cy="31406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4A5A8AEE-94E1-4C84-AC4C-FB524BC70AFC}" type="slidenum">
              <a:rPr lang="nl-NL" sz="1100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4</a:t>
            </a:fld>
            <a:endParaRPr lang="nl-NL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11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States/status voorbeelden</a:t>
            </a:r>
          </a:p>
        </p:txBody>
      </p:sp>
      <p:sp>
        <p:nvSpPr>
          <p:cNvPr id="327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Eigenlijk</a:t>
            </a:r>
            <a:r>
              <a:rPr lang="en-IE" dirty="0"/>
              <a:t> </a:t>
            </a:r>
            <a:r>
              <a:rPr lang="en-IE" dirty="0" err="1"/>
              <a:t>willen</a:t>
            </a:r>
            <a:r>
              <a:rPr lang="en-IE" dirty="0"/>
              <a:t> we </a:t>
            </a:r>
            <a:r>
              <a:rPr lang="en-IE" dirty="0" err="1"/>
              <a:t>dus</a:t>
            </a:r>
            <a:r>
              <a:rPr lang="en-IE" dirty="0"/>
              <a:t> metadata </a:t>
            </a:r>
            <a:r>
              <a:rPr lang="en-IE" dirty="0" err="1"/>
              <a:t>beschrijven</a:t>
            </a:r>
            <a:r>
              <a:rPr lang="en-IE" dirty="0"/>
              <a:t>:</a:t>
            </a:r>
          </a:p>
          <a:p>
            <a:r>
              <a:rPr lang="en-IE" dirty="0"/>
              <a:t>Of</a:t>
            </a:r>
          </a:p>
          <a:p>
            <a:pPr lvl="1"/>
            <a:r>
              <a:rPr lang="en-IE" sz="2000" dirty="0"/>
              <a:t>Empty sea = 1</a:t>
            </a:r>
          </a:p>
          <a:p>
            <a:pPr lvl="1"/>
            <a:r>
              <a:rPr lang="en-IE" sz="2000" dirty="0"/>
              <a:t>Attacked = 2</a:t>
            </a:r>
          </a:p>
          <a:p>
            <a:pPr lvl="1"/>
            <a:r>
              <a:rPr lang="en-IE" sz="2000" dirty="0"/>
              <a:t>Battleship = 3</a:t>
            </a:r>
          </a:p>
          <a:p>
            <a:pPr lvl="1"/>
            <a:r>
              <a:rPr lang="en-IE" sz="2000" dirty="0"/>
              <a:t>Cruiser = 4</a:t>
            </a:r>
          </a:p>
          <a:p>
            <a:pPr lvl="1"/>
            <a:r>
              <a:rPr lang="en-IE" sz="2000" dirty="0"/>
              <a:t>Submarine = 5</a:t>
            </a:r>
          </a:p>
          <a:p>
            <a:pPr lvl="1"/>
            <a:r>
              <a:rPr lang="en-IE" sz="2000" dirty="0"/>
              <a:t>Rowing boat = 6</a:t>
            </a:r>
          </a:p>
          <a:p>
            <a:pPr lvl="2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0F317F-7FB4-4883-A033-8CC813E69E60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4649" y="2825806"/>
            <a:ext cx="3616965" cy="25029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6509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Moeilijk leesbare/aanpasbare code</a:t>
            </a:r>
          </a:p>
        </p:txBody>
      </p:sp>
      <p:sp>
        <p:nvSpPr>
          <p:cNvPr id="26627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Wat als we per ongeluk 6 typen?</a:t>
            </a:r>
          </a:p>
          <a:p>
            <a:r>
              <a:rPr lang="en-IE"/>
              <a:t>Wat als we later liever voor een leeg vakje een andere waarde willen?</a:t>
            </a:r>
          </a:p>
          <a:p>
            <a:r>
              <a:rPr lang="en-IE"/>
              <a:t>Wat als we 7 typen? Bestaat dit?</a:t>
            </a:r>
          </a:p>
          <a:p>
            <a:endParaRPr lang="en-IE"/>
          </a:p>
          <a:p>
            <a:endParaRPr lang="en-IE"/>
          </a:p>
          <a:p>
            <a:r>
              <a:rPr lang="en-IE"/>
              <a:t>Etc. Etc.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4EBDC98-A159-4CE6-BF0F-693561EF1822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13" y="1797189"/>
            <a:ext cx="74072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ep 5"/>
          <p:cNvGrpSpPr>
            <a:grpSpLocks/>
          </p:cNvGrpSpPr>
          <p:nvPr/>
        </p:nvGrpSpPr>
        <p:grpSpPr bwMode="auto">
          <a:xfrm>
            <a:off x="9245600" y="681037"/>
            <a:ext cx="1970087" cy="1466850"/>
            <a:chOff x="6185338" y="1366345"/>
            <a:chExt cx="1970690" cy="1466630"/>
          </a:xfrm>
        </p:grpSpPr>
        <p:pic>
          <p:nvPicPr>
            <p:cNvPr id="3379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0" name="Tekstvak 7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E" b="1">
                  <a:solidFill>
                    <a:srgbClr val="FF0000"/>
                  </a:solidFill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7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Oplossing</a:t>
            </a:r>
            <a:r>
              <a:rPr lang="en-IE" dirty="0"/>
              <a:t>: enumerated types</a:t>
            </a:r>
          </a:p>
        </p:txBody>
      </p:sp>
      <p:sp>
        <p:nvSpPr>
          <p:cNvPr id="34819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b="1">
                <a:solidFill>
                  <a:srgbClr val="0E27E2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IE"/>
              <a:t> keyword</a:t>
            </a:r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Moet gedeclareerd worden buiten Main (als apart onderdeel van Program class bijvoorbeeld)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AB91CCE-1322-45A5-B08D-4ED1EB05A83F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0089" y="2559050"/>
            <a:ext cx="300513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Bijschrift: lijn 1">
            <a:extLst>
              <a:ext uri="{FF2B5EF4-FFF2-40B4-BE49-F238E27FC236}">
                <a16:creationId xmlns:a16="http://schemas.microsoft.com/office/drawing/2014/main" id="{E77F32F5-EE80-4582-95F5-9CD4D8D98D86}"/>
              </a:ext>
            </a:extLst>
          </p:cNvPr>
          <p:cNvSpPr/>
          <p:nvPr/>
        </p:nvSpPr>
        <p:spPr>
          <a:xfrm>
            <a:off x="8716404" y="1372054"/>
            <a:ext cx="3070248" cy="1047889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We definiëren een nieuw type “</a:t>
            </a:r>
            <a:r>
              <a:rPr lang="nl-BE" dirty="0" err="1"/>
              <a:t>SeaState</a:t>
            </a:r>
            <a:r>
              <a:rPr lang="nl-BE" dirty="0"/>
              <a:t>” dat enkel de waarden kan hebben tussen de accolades</a:t>
            </a:r>
          </a:p>
        </p:txBody>
      </p:sp>
    </p:spTree>
    <p:extLst>
      <p:ext uri="{BB962C8B-B14F-4D97-AF65-F5344CB8AC3E}">
        <p14:creationId xmlns:p14="http://schemas.microsoft.com/office/powerpoint/2010/main" val="199115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Gebruik enum</a:t>
            </a:r>
          </a:p>
        </p:txBody>
      </p:sp>
      <p:sp>
        <p:nvSpPr>
          <p:cNvPr id="358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SeaState is als het ware een nieuw type (zoals int, double) die maar 6 mogelijke waarden kan bevatten.</a:t>
            </a:r>
          </a:p>
          <a:p>
            <a:endParaRPr lang="en-IE"/>
          </a:p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79F1F0-BC89-44EB-93B0-3A08951E9484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6686" y="3365866"/>
            <a:ext cx="68611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303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Slowmotion</a:t>
            </a:r>
            <a:endParaRPr lang="en-IE" dirty="0"/>
          </a:p>
        </p:txBody>
      </p:sp>
      <p:sp>
        <p:nvSpPr>
          <p:cNvPr id="358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1° </a:t>
            </a:r>
            <a:r>
              <a:rPr lang="en-IE" dirty="0" err="1"/>
              <a:t>Variabele</a:t>
            </a:r>
            <a:r>
              <a:rPr lang="en-IE" dirty="0"/>
              <a:t> van het type </a:t>
            </a:r>
            <a:r>
              <a:rPr lang="en-IE" dirty="0" err="1"/>
              <a:t>SeaState</a:t>
            </a:r>
            <a:r>
              <a:rPr lang="en-IE" dirty="0"/>
              <a:t> </a:t>
            </a:r>
            <a:r>
              <a:rPr lang="en-IE" dirty="0" err="1"/>
              <a:t>aanmaken</a:t>
            </a:r>
            <a:r>
              <a:rPr lang="en-IE" dirty="0"/>
              <a:t>, </a:t>
            </a:r>
            <a:r>
              <a:rPr lang="en-IE" dirty="0" err="1"/>
              <a:t>genaamd</a:t>
            </a:r>
            <a:r>
              <a:rPr lang="en-IE" dirty="0"/>
              <a:t> </a:t>
            </a:r>
            <a:r>
              <a:rPr lang="en-IE" dirty="0" err="1"/>
              <a:t>openSea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79F1F0-BC89-44EB-93B0-3A08951E9484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5092" y="2949246"/>
            <a:ext cx="68611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28CF24D6-DAEB-4986-A2A4-7632DCC298C9}"/>
              </a:ext>
            </a:extLst>
          </p:cNvPr>
          <p:cNvSpPr/>
          <p:nvPr/>
        </p:nvSpPr>
        <p:spPr>
          <a:xfrm>
            <a:off x="3268033" y="3278854"/>
            <a:ext cx="7347664" cy="1547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011574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341</Words>
  <Application>Microsoft Office PowerPoint</Application>
  <PresentationFormat>Breedbeeld</PresentationFormat>
  <Paragraphs>103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Calibri</vt:lpstr>
      <vt:lpstr>Arial</vt:lpstr>
      <vt:lpstr>Courier New</vt:lpstr>
      <vt:lpstr>Times</vt:lpstr>
      <vt:lpstr>Calibri Light</vt:lpstr>
      <vt:lpstr>Kantoorthema</vt:lpstr>
      <vt:lpstr>enum</vt:lpstr>
      <vt:lpstr>Enumeratie en states</vt:lpstr>
      <vt:lpstr>Nut van enum?</vt:lpstr>
      <vt:lpstr>States/status voorbeelden</vt:lpstr>
      <vt:lpstr>States/status voorbeelden</vt:lpstr>
      <vt:lpstr>Moeilijk leesbare/aanpasbare code</vt:lpstr>
      <vt:lpstr>Oplossing: enumerated types</vt:lpstr>
      <vt:lpstr>Gebruik enum</vt:lpstr>
      <vt:lpstr>Slowmotion</vt:lpstr>
      <vt:lpstr>Slowmotion</vt:lpstr>
      <vt:lpstr>Slowmotion</vt:lpstr>
      <vt:lpstr>Nog een voorbeeld</vt:lpstr>
      <vt:lpstr>Of nog</vt:lpstr>
      <vt:lpstr>Enum voor states</vt:lpstr>
      <vt:lpstr>Enum to int</vt:lpstr>
      <vt:lpstr>Programmer’s Point </vt:lpstr>
      <vt:lpstr>Review: enums, state-machine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</dc:title>
  <dc:creator>Dams Tim</dc:creator>
  <cp:lastModifiedBy>Dams Tim</cp:lastModifiedBy>
  <cp:revision>1</cp:revision>
  <dcterms:created xsi:type="dcterms:W3CDTF">2018-10-14T15:44:53Z</dcterms:created>
  <dcterms:modified xsi:type="dcterms:W3CDTF">2018-10-14T15:49:07Z</dcterms:modified>
</cp:coreProperties>
</file>