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8" r:id="rId3"/>
    <p:sldId id="265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71" r:id="rId16"/>
    <p:sldId id="284" r:id="rId17"/>
    <p:sldId id="285" r:id="rId18"/>
    <p:sldId id="286" r:id="rId19"/>
    <p:sldId id="264" r:id="rId20"/>
    <p:sldId id="282" r:id="rId21"/>
    <p:sldId id="287" r:id="rId22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33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40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134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024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2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16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62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524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19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392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95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3121-B7C7-48E5-95B6-C1FFF65FA167}" type="datetimeFigureOut">
              <a:rPr lang="nl-BE" smtClean="0"/>
              <a:t>2/07/2018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7285-5287-471E-856A-FC5BB37DD04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5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sualstudio.com/thank-you-downloading-visual-studio-imagine/?sku=Enterprise&amp;rel=15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spark.ap.b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2" name="Rectangle 1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Studio downloaden en installeren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3742A79-20B0-4201-9237-4C7D4589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22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A310EEC-57D5-42C4-9994-1275681B711A}"/>
              </a:ext>
            </a:extLst>
          </p:cNvPr>
          <p:cNvSpPr/>
          <p:nvPr/>
        </p:nvSpPr>
        <p:spPr>
          <a:xfrm>
            <a:off x="736048" y="4763568"/>
            <a:ext cx="3424891" cy="11291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3687147" cy="4351338"/>
          </a:xfrm>
        </p:spPr>
        <p:txBody>
          <a:bodyPr>
            <a:normAutofit/>
          </a:bodyPr>
          <a:lstStyle/>
          <a:p>
            <a:r>
              <a:rPr lang="nl-BE" sz="2400" b="1" u="sng" dirty="0"/>
              <a:t>Kies Engels als taal.</a:t>
            </a:r>
          </a:p>
          <a:p>
            <a:r>
              <a:rPr lang="nl-BE" sz="2400" dirty="0"/>
              <a:t>Kies “Toevoegen aan winkelwagen”</a:t>
            </a:r>
          </a:p>
          <a:p>
            <a:r>
              <a:rPr lang="nl-BE" sz="2400" dirty="0"/>
              <a:t>Shop gerust verder </a:t>
            </a:r>
            <a:r>
              <a:rPr lang="nl-BE" sz="2400" dirty="0">
                <a:sym typeface="Wingdings" panose="05000000000000000000" pitchFamily="2" charset="2"/>
              </a:rPr>
              <a:t> (alles gratis)</a:t>
            </a:r>
          </a:p>
          <a:p>
            <a:endParaRPr lang="nl-B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604DC9A-02DE-424D-BB68-A34DC83FB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" t="13061"/>
          <a:stretch/>
        </p:blipFill>
        <p:spPr>
          <a:xfrm>
            <a:off x="5187820" y="873182"/>
            <a:ext cx="7665744" cy="5303781"/>
          </a:xfrm>
          <a:prstGeom prst="rect">
            <a:avLst/>
          </a:prstGeom>
        </p:spPr>
      </p:pic>
      <p:pic>
        <p:nvPicPr>
          <p:cNvPr id="1026" name="Picture 2" descr="Afbeeldingsresultaat voor uitroepteken">
            <a:extLst>
              <a:ext uri="{FF2B5EF4-FFF2-40B4-BE49-F238E27FC236}">
                <a16:creationId xmlns:a16="http://schemas.microsoft.com/office/drawing/2014/main" id="{0EA5D37D-CB23-4609-B6BD-9AB6E4F68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5" y="4767603"/>
            <a:ext cx="1570924" cy="11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546ABB6-216A-4BF4-B8B2-9B724718E649}"/>
              </a:ext>
            </a:extLst>
          </p:cNvPr>
          <p:cNvSpPr txBox="1"/>
          <p:nvPr/>
        </p:nvSpPr>
        <p:spPr>
          <a:xfrm>
            <a:off x="1988190" y="4857226"/>
            <a:ext cx="2172749" cy="84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Verander de taal </a:t>
            </a:r>
            <a:r>
              <a:rPr lang="nl-BE" sz="1200" b="1" u="sng" dirty="0"/>
              <a:t>niét</a:t>
            </a:r>
            <a:r>
              <a:rPr lang="nl-BE" sz="1200" b="1" dirty="0"/>
              <a:t> naar Nederlands. Dit kan resulteren in een Duitse versie. Iedereen neemt Engels!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EF7C460A-17E4-4168-AEAC-E255F8A8DB97}"/>
              </a:ext>
            </a:extLst>
          </p:cNvPr>
          <p:cNvCxnSpPr>
            <a:cxnSpLocks/>
          </p:cNvCxnSpPr>
          <p:nvPr/>
        </p:nvCxnSpPr>
        <p:spPr>
          <a:xfrm flipV="1">
            <a:off x="4160939" y="3917660"/>
            <a:ext cx="3489821" cy="1216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3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Klik rechtsboven </a:t>
            </a:r>
          </a:p>
          <a:p>
            <a:pPr marL="0" indent="0">
              <a:buNone/>
            </a:pPr>
            <a:r>
              <a:rPr lang="nl-BE" dirty="0"/>
              <a:t>op Winkelwagen </a:t>
            </a:r>
          </a:p>
          <a:p>
            <a:pPr marL="0" indent="0">
              <a:buNone/>
            </a:pPr>
            <a:r>
              <a:rPr lang="nl-BE" dirty="0"/>
              <a:t>en dan Afrekenen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1310" t="1034" r="8132" b="-1034"/>
          <a:stretch/>
        </p:blipFill>
        <p:spPr>
          <a:xfrm>
            <a:off x="3905427" y="68277"/>
            <a:ext cx="9821757" cy="6604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1DD42F1-3846-423E-8200-4E2D1C5D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796" y="1758156"/>
            <a:ext cx="2888568" cy="1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Vul in en </a:t>
            </a:r>
          </a:p>
          <a:p>
            <a:pPr marL="0" indent="0">
              <a:buNone/>
            </a:pPr>
            <a:r>
              <a:rPr lang="nl-BE" dirty="0"/>
              <a:t>plaats bestelling</a:t>
            </a:r>
          </a:p>
          <a:p>
            <a:pPr marL="0" indent="0">
              <a:buNone/>
            </a:pPr>
            <a:r>
              <a:rPr lang="nl-BE" dirty="0"/>
              <a:t>(van €0  </a:t>
            </a:r>
            <a:r>
              <a:rPr lang="nl-BE" dirty="0">
                <a:sym typeface="Wingdings" panose="05000000000000000000" pitchFamily="2" charset="2"/>
              </a:rPr>
              <a:t> )</a:t>
            </a:r>
            <a:endParaRPr lang="nl-BE" dirty="0"/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19278" t="1923" r="18922" b="-1923"/>
          <a:stretch/>
        </p:blipFill>
        <p:spPr>
          <a:xfrm>
            <a:off x="4657458" y="127000"/>
            <a:ext cx="7534542" cy="6604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C636238-06C1-4FBD-9801-0D041FEC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04" y="923131"/>
            <a:ext cx="4046596" cy="1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9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Klik “Bestelbon”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32890" r="33188"/>
          <a:stretch/>
        </p:blipFill>
        <p:spPr>
          <a:xfrm>
            <a:off x="7952764" y="0"/>
            <a:ext cx="4135772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1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Kopieer (en bewaar) </a:t>
            </a:r>
            <a:br>
              <a:rPr lang="nl-BE" dirty="0"/>
            </a:br>
            <a:r>
              <a:rPr lang="nl-BE" dirty="0"/>
              <a:t>de productsleutel</a:t>
            </a:r>
          </a:p>
          <a:p>
            <a:r>
              <a:rPr lang="nl-BE" dirty="0"/>
              <a:t>(nodig na installatie)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9060"/>
          <a:stretch/>
        </p:blipFill>
        <p:spPr>
          <a:xfrm>
            <a:off x="5368953" y="0"/>
            <a:ext cx="9868250" cy="660400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7211945" y="3913506"/>
            <a:ext cx="145968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7EB3DC4-6420-45B8-AFA5-EB37F87B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31" y="3750826"/>
            <a:ext cx="3913843" cy="132199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309103" y="3841750"/>
            <a:ext cx="2781300" cy="2349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78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Studio activeren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Mbv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productsleutel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vorige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sectie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29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03AC2-8D92-45B7-A497-81F20D8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 Visual Studio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45BE65-C267-4306-A3FD-07722674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1C5D22-0286-4A28-83C5-F810A13A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305" y="456938"/>
            <a:ext cx="36671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A36B6-FAAD-47BF-B967-AB80A2C6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Registratie overslaan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08EBA8-9FE9-4F04-835A-74E899B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7643834-F73B-4177-B76F-04BEB69A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688" y="778595"/>
            <a:ext cx="48101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F4692-970C-4EE6-94FA-59EA7286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Kies General of C# naar keuze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ECA459-26D8-4AE4-96CD-1F0BA18F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E08A83-FB16-4726-BCC8-52E075A6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595313"/>
            <a:ext cx="45624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9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 het opstarten: zeker </a:t>
            </a:r>
            <a:r>
              <a:rPr lang="nl-BE" dirty="0" err="1"/>
              <a:t>license</a:t>
            </a:r>
            <a:r>
              <a:rPr lang="nl-BE" dirty="0"/>
              <a:t> </a:t>
            </a:r>
            <a:r>
              <a:rPr lang="nl-BE" dirty="0" err="1"/>
              <a:t>key</a:t>
            </a:r>
            <a:r>
              <a:rPr lang="nl-BE" dirty="0"/>
              <a:t> invoegen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Kies in het Menu bij Help voor “Register product”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8ECB88A-E799-44CA-B616-2693074E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95" y="3505994"/>
            <a:ext cx="3924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F476F-6925-47EA-BACF-007C7B4A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3" y="1709738"/>
            <a:ext cx="4882393" cy="2852737"/>
          </a:xfrm>
        </p:spPr>
        <p:txBody>
          <a:bodyPr>
            <a:noAutofit/>
          </a:bodyPr>
          <a:lstStyle/>
          <a:p>
            <a:r>
              <a:rPr lang="nl-BE" sz="2400" dirty="0"/>
              <a:t>Via </a:t>
            </a:r>
            <a:r>
              <a:rPr lang="nl-BE" sz="2400" dirty="0">
                <a:hlinkClick r:id="rId2"/>
              </a:rPr>
              <a:t>deze link </a:t>
            </a:r>
            <a:r>
              <a:rPr lang="nl-BE" sz="2400" dirty="0"/>
              <a:t>kan je de Visual Studio Installer downloaden (getoond hiernaast)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843699-ED96-487A-BA96-E45F0077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787" y="-9525"/>
            <a:ext cx="10515600" cy="1500187"/>
          </a:xfrm>
        </p:spPr>
        <p:txBody>
          <a:bodyPr/>
          <a:lstStyle/>
          <a:p>
            <a:r>
              <a:rPr lang="nl-BE" b="1" dirty="0"/>
              <a:t>We downloaden </a:t>
            </a:r>
            <a:r>
              <a:rPr lang="nl-BE" b="1" u="sng" dirty="0"/>
              <a:t>Visual Studio </a:t>
            </a:r>
            <a:r>
              <a:rPr lang="nl-BE" b="1" u="sng" dirty="0">
                <a:solidFill>
                  <a:srgbClr val="FF0000"/>
                </a:solidFill>
              </a:rPr>
              <a:t>Enterprise</a:t>
            </a:r>
            <a:r>
              <a:rPr lang="nl-BE" b="1" u="sng" dirty="0"/>
              <a:t> 2017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19AAE1-6888-4E2C-AD4D-7B6B130D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50" y="565991"/>
            <a:ext cx="6655266" cy="5937164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0616264-E2F8-4EF5-A17B-C5AB2600C3FF}"/>
              </a:ext>
            </a:extLst>
          </p:cNvPr>
          <p:cNvSpPr txBox="1"/>
          <p:nvPr/>
        </p:nvSpPr>
        <p:spPr>
          <a:xfrm>
            <a:off x="-12700" y="5535516"/>
            <a:ext cx="431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Start vervolgens de gedownloade </a:t>
            </a:r>
            <a:r>
              <a:rPr lang="nl-BE" dirty="0" err="1"/>
              <a:t>exe</a:t>
            </a:r>
            <a:r>
              <a:rPr lang="nl-BE" dirty="0"/>
              <a:t> (1Mb)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1ADE5647-929A-4F01-B923-8E4ADDAD653D}"/>
              </a:ext>
            </a:extLst>
          </p:cNvPr>
          <p:cNvCxnSpPr>
            <a:cxnSpLocks/>
          </p:cNvCxnSpPr>
          <p:nvPr/>
        </p:nvCxnSpPr>
        <p:spPr>
          <a:xfrm>
            <a:off x="3959604" y="5904848"/>
            <a:ext cx="1065402" cy="36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2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1A695-2FD0-4061-8A0D-CE36C0C1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Kies: </a:t>
            </a:r>
            <a:r>
              <a:rPr lang="nl-BE" dirty="0" err="1"/>
              <a:t>Unlock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Product </a:t>
            </a:r>
            <a:r>
              <a:rPr lang="nl-BE" dirty="0" err="1"/>
              <a:t>Key</a:t>
            </a:r>
            <a:endParaRPr lang="nl-BE" dirty="0"/>
          </a:p>
        </p:txBody>
      </p:sp>
      <p:pic>
        <p:nvPicPr>
          <p:cNvPr id="3074" name="Picture 2" descr="Afbeeldingsresultaat voor register visual studio 2017 insert key">
            <a:extLst>
              <a:ext uri="{FF2B5EF4-FFF2-40B4-BE49-F238E27FC236}">
                <a16:creationId xmlns:a16="http://schemas.microsoft.com/office/drawing/2014/main" id="{2EB38281-1047-45AD-A042-A1715A62CA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46" y="1825625"/>
            <a:ext cx="63981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88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723B3-5C4F-4E50-B608-7563840B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43285"/>
            <a:ext cx="10515600" cy="1325563"/>
          </a:xfrm>
        </p:spPr>
        <p:txBody>
          <a:bodyPr/>
          <a:lstStyle/>
          <a:p>
            <a:r>
              <a:rPr lang="nl-BE" dirty="0"/>
              <a:t>En klaar is kees na het klikken op </a:t>
            </a:r>
            <a:r>
              <a:rPr lang="nl-BE" dirty="0" err="1"/>
              <a:t>Apply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95D7BB-4F25-49DE-980C-58C236F3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Voer hier de </a:t>
            </a:r>
            <a:r>
              <a:rPr lang="nl-BE" dirty="0" err="1"/>
              <a:t>dreamspark</a:t>
            </a:r>
            <a:r>
              <a:rPr lang="nl-BE" dirty="0"/>
              <a:t> sleutel in: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B388D41-783F-4ECD-86A4-15191D4C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2514600"/>
            <a:ext cx="4429125" cy="18288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67FE2B3-EF3B-40D4-9B1D-106335C93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0"/>
          <a:stretch/>
        </p:blipFill>
        <p:spPr>
          <a:xfrm>
            <a:off x="8988846" y="699294"/>
            <a:ext cx="9868250" cy="6604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4727844-BD2D-4605-8ACF-3E5B013EA79C}"/>
              </a:ext>
            </a:extLst>
          </p:cNvPr>
          <p:cNvSpPr/>
          <p:nvPr/>
        </p:nvSpPr>
        <p:spPr>
          <a:xfrm>
            <a:off x="10812984" y="4629943"/>
            <a:ext cx="145968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C4D96A4-6771-420C-B328-8FAD800F00F9}"/>
              </a:ext>
            </a:extLst>
          </p:cNvPr>
          <p:cNvCxnSpPr/>
          <p:nvPr/>
        </p:nvCxnSpPr>
        <p:spPr>
          <a:xfrm flipH="1" flipV="1">
            <a:off x="4581427" y="4001294"/>
            <a:ext cx="6363093" cy="64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3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Installeer Visual Studio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30E461-4236-483B-B971-9C4DE812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installatie zal ‘</a:t>
            </a:r>
            <a:r>
              <a:rPr lang="nl-BE" dirty="0" err="1"/>
              <a:t>gestreamed</a:t>
            </a:r>
            <a:r>
              <a:rPr lang="nl-BE" dirty="0"/>
              <a:t>’ gebeuren: de </a:t>
            </a:r>
            <a:r>
              <a:rPr lang="nl-BE" dirty="0" err="1"/>
              <a:t>installer</a:t>
            </a:r>
            <a:r>
              <a:rPr lang="nl-BE" dirty="0"/>
              <a:t> zal de </a:t>
            </a:r>
            <a:r>
              <a:rPr lang="nl-BE" dirty="0" err="1"/>
              <a:t>paketten</a:t>
            </a:r>
            <a:r>
              <a:rPr lang="nl-BE" dirty="0"/>
              <a:t> downloaden die je nodig hebt.</a:t>
            </a:r>
          </a:p>
          <a:p>
            <a:endParaRPr lang="nl-BE" dirty="0"/>
          </a:p>
          <a:p>
            <a:r>
              <a:rPr lang="nl-BE" dirty="0"/>
              <a:t>Lees de License </a:t>
            </a:r>
            <a:r>
              <a:rPr lang="nl-BE" dirty="0" err="1"/>
              <a:t>Terms</a:t>
            </a:r>
            <a:r>
              <a:rPr lang="nl-BE" dirty="0"/>
              <a:t> ;) en klik Continue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C34C2F1-A14E-4F04-993B-C93AADE2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89" y="4009788"/>
            <a:ext cx="4953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7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988EB-86D0-4116-B4B6-586959D6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Mogelijk zal je eerst de </a:t>
            </a:r>
            <a:r>
              <a:rPr lang="nl-BE" dirty="0" err="1"/>
              <a:t>installer</a:t>
            </a:r>
            <a:r>
              <a:rPr lang="nl-BE" dirty="0"/>
              <a:t> moeten updaten :/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37557F-A25A-4FCC-8750-CCAD9F9AD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104" cy="4351338"/>
          </a:xfrm>
        </p:spPr>
        <p:txBody>
          <a:bodyPr/>
          <a:lstStyle/>
          <a:p>
            <a:r>
              <a:rPr lang="nl-BE" dirty="0"/>
              <a:t>Dit zal niet erg lang duren normaal gezien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B90566B-C3C8-44EE-8A5F-C1CBD90F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04" y="1269493"/>
            <a:ext cx="7120379" cy="39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9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3CBB6-73B1-4E46-BAB5-E8FE2B27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BF400F-3A05-4698-AC56-7D436ABA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8475" cy="435133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Selecteer minimum </a:t>
            </a:r>
            <a:r>
              <a:rPr lang="nl-BE" b="1" dirty="0"/>
              <a:t>‘.NET desktop development’</a:t>
            </a:r>
            <a:r>
              <a:rPr lang="nl-BE" dirty="0"/>
              <a:t>.</a:t>
            </a:r>
          </a:p>
          <a:p>
            <a:r>
              <a:rPr lang="nl-BE" dirty="0"/>
              <a:t>Alle andere zaken hebben we (nog) niet nodig (en kan je later installeren indien nodig) .Maar bekijk ze gerust.</a:t>
            </a:r>
          </a:p>
          <a:p>
            <a:r>
              <a:rPr lang="nl-BE" dirty="0"/>
              <a:t>Hoe meer je selecteert, hoe langer de download en installatie, dus let hiervoor op!</a:t>
            </a:r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BB9B0CF-2248-4525-BE5A-3E53242B5D59}"/>
              </a:ext>
            </a:extLst>
          </p:cNvPr>
          <p:cNvGrpSpPr/>
          <p:nvPr/>
        </p:nvGrpSpPr>
        <p:grpSpPr>
          <a:xfrm>
            <a:off x="5276675" y="1497359"/>
            <a:ext cx="7351552" cy="4641486"/>
            <a:chOff x="0" y="25400"/>
            <a:chExt cx="12192000" cy="6805613"/>
          </a:xfrm>
        </p:grpSpPr>
        <p:pic>
          <p:nvPicPr>
            <p:cNvPr id="2050" name="Picture 2" descr="Afbeeldingsresultaat voor visual studio enterprise 2017 installation">
              <a:extLst>
                <a:ext uri="{FF2B5EF4-FFF2-40B4-BE49-F238E27FC236}">
                  <a16:creationId xmlns:a16="http://schemas.microsoft.com/office/drawing/2014/main" id="{201BE7A6-0A5F-4893-836A-C4F9CC6E9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400"/>
              <a:ext cx="12192000" cy="6805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3B18903-DC6A-4B31-A748-F390988BBA77}"/>
                </a:ext>
              </a:extLst>
            </p:cNvPr>
            <p:cNvSpPr/>
            <p:nvPr/>
          </p:nvSpPr>
          <p:spPr>
            <a:xfrm>
              <a:off x="4440025" y="1027522"/>
              <a:ext cx="4769963" cy="1574276"/>
            </a:xfrm>
            <a:prstGeom prst="rect">
              <a:avLst/>
            </a:prstGeom>
            <a:noFill/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84903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Studio key aanvragen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99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2271" t="21069" r="23211" b="6397"/>
          <a:stretch/>
        </p:blipFill>
        <p:spPr>
          <a:xfrm>
            <a:off x="5049794" y="1300293"/>
            <a:ext cx="6646906" cy="4790114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0" y="1739069"/>
            <a:ext cx="44797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BE" dirty="0"/>
              <a:t>Surfen naar </a:t>
            </a:r>
            <a:r>
              <a:rPr lang="nl-BE" dirty="0">
                <a:hlinkClick r:id="rId3"/>
              </a:rPr>
              <a:t>https://dreamspark.ap.be</a:t>
            </a:r>
            <a:r>
              <a:rPr lang="nl-BE" dirty="0"/>
              <a:t> </a:t>
            </a:r>
          </a:p>
          <a:p>
            <a:pPr algn="l"/>
            <a:r>
              <a:rPr lang="nl-BE" dirty="0"/>
              <a:t>Inloggen met je </a:t>
            </a:r>
            <a:r>
              <a:rPr lang="nl-BE" dirty="0" err="1"/>
              <a:t>ap</a:t>
            </a:r>
            <a:r>
              <a:rPr lang="nl-BE" dirty="0"/>
              <a:t>-account en EULA aanvaarden </a:t>
            </a:r>
          </a:p>
          <a:p>
            <a:pPr algn="l"/>
            <a:endParaRPr lang="nl-BE" dirty="0"/>
          </a:p>
          <a:p>
            <a:pPr algn="l"/>
            <a:endParaRPr lang="nl-BE" dirty="0"/>
          </a:p>
          <a:p>
            <a:pPr algn="l"/>
            <a:r>
              <a:rPr lang="nl-BE" sz="1200" dirty="0"/>
              <a:t>(heb je nog geen </a:t>
            </a:r>
            <a:r>
              <a:rPr lang="nl-BE" sz="1200" dirty="0" err="1"/>
              <a:t>ap</a:t>
            </a:r>
            <a:r>
              <a:rPr lang="nl-BE" sz="1200" dirty="0"/>
              <a:t>-account: geen probleem. Ga dan nu al naar sectie ‘Visual Studio installeren’. </a:t>
            </a:r>
          </a:p>
          <a:p>
            <a:pPr algn="l"/>
            <a:r>
              <a:rPr lang="nl-BE" sz="1200" dirty="0"/>
              <a:t>Je kan de software 30 dagen gratis gebruiken. Vergeet niet op tijd je sleutel nadien via </a:t>
            </a:r>
            <a:r>
              <a:rPr lang="nl-BE" sz="1200" dirty="0" err="1"/>
              <a:t>dreamspark</a:t>
            </a:r>
            <a:r>
              <a:rPr lang="nl-BE" sz="1200" dirty="0"/>
              <a:t> op te vragen en in te voeren)</a:t>
            </a:r>
          </a:p>
        </p:txBody>
      </p:sp>
    </p:spTree>
    <p:extLst>
      <p:ext uri="{BB962C8B-B14F-4D97-AF65-F5344CB8AC3E}">
        <p14:creationId xmlns:p14="http://schemas.microsoft.com/office/powerpoint/2010/main" val="64872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Zoeken naar </a:t>
            </a:r>
            <a:r>
              <a:rPr lang="nl-BE" b="1" dirty="0"/>
              <a:t>Visual studio Enterprise 2017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3DB92CC-BEE1-43D0-B839-B3537757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84" y="2547258"/>
            <a:ext cx="8887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4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6DECDE4-753F-40AB-A869-ABA17D11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26" y="0"/>
            <a:ext cx="8887146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0169" y="3720411"/>
            <a:ext cx="4452257" cy="4351338"/>
          </a:xfrm>
        </p:spPr>
        <p:txBody>
          <a:bodyPr/>
          <a:lstStyle/>
          <a:p>
            <a:r>
              <a:rPr lang="nl-BE" b="1" dirty="0"/>
              <a:t>Kies </a:t>
            </a:r>
            <a:r>
              <a:rPr lang="nl-BE" sz="1800" b="1" dirty="0"/>
              <a:t>“Visual Studio Enterprise 2017”</a:t>
            </a:r>
          </a:p>
        </p:txBody>
      </p:sp>
      <p:sp>
        <p:nvSpPr>
          <p:cNvPr id="6" name="Rechthoek 5"/>
          <p:cNvSpPr/>
          <p:nvPr/>
        </p:nvSpPr>
        <p:spPr>
          <a:xfrm>
            <a:off x="4682426" y="3572086"/>
            <a:ext cx="8052319" cy="85841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27557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Breedbeeld</PresentationFormat>
  <Paragraphs>46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Calibri Light</vt:lpstr>
      <vt:lpstr>Wingdings</vt:lpstr>
      <vt:lpstr>Calibri</vt:lpstr>
      <vt:lpstr>Arial</vt:lpstr>
      <vt:lpstr>Kantoorthema</vt:lpstr>
      <vt:lpstr>Visual Studio downloaden en installeren</vt:lpstr>
      <vt:lpstr>Via deze link kan je de Visual Studio Installer downloaden (getoond hiernaast)</vt:lpstr>
      <vt:lpstr>Installeer Visual Studio</vt:lpstr>
      <vt:lpstr>Mogelijk zal je eerst de installer moeten updaten :/</vt:lpstr>
      <vt:lpstr>PowerPoint-presentatie</vt:lpstr>
      <vt:lpstr>Visual Studio key aanvragen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Visual Studio activeren</vt:lpstr>
      <vt:lpstr>Start Visual Studio</vt:lpstr>
      <vt:lpstr>Registratie overslaan</vt:lpstr>
      <vt:lpstr>Kies General of C# naar keuze</vt:lpstr>
      <vt:lpstr>Na het opstarten: zeker license key invoegen</vt:lpstr>
      <vt:lpstr>Kies: Unlock with a Product Key</vt:lpstr>
      <vt:lpstr>En klaar is kees na het klikken op Apply!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16</cp:revision>
  <dcterms:created xsi:type="dcterms:W3CDTF">2016-09-19T11:52:01Z</dcterms:created>
  <dcterms:modified xsi:type="dcterms:W3CDTF">2018-07-03T10:45:14Z</dcterms:modified>
</cp:coreProperties>
</file>