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64" r:id="rId4"/>
    <p:sldId id="265" r:id="rId5"/>
    <p:sldId id="271" r:id="rId6"/>
    <p:sldId id="299" r:id="rId7"/>
    <p:sldId id="30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Dotum" panose="020B0600000101010101" pitchFamily="34" charset="-127"/>
      <p:regular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D645-7F91-424C-B4AE-28BF722BFDE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486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 sz="5100">
                <a:solidFill>
                  <a:srgbClr val="FFFFFF"/>
                </a:solidFill>
              </a:rPr>
              <a:t>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1874" y="-387424"/>
            <a:ext cx="13953873" cy="7784595"/>
          </a:xfrm>
          <a:prstGeom prst="rect">
            <a:avLst/>
          </a:prstGeom>
        </p:spPr>
      </p:pic>
      <p:sp>
        <p:nvSpPr>
          <p:cNvPr id="5" name="Ovale toelichting 4"/>
          <p:cNvSpPr/>
          <p:nvPr/>
        </p:nvSpPr>
        <p:spPr bwMode="auto">
          <a:xfrm>
            <a:off x="5375920" y="-130159"/>
            <a:ext cx="4032448" cy="1656184"/>
          </a:xfrm>
          <a:prstGeom prst="wedgeEllipseCallout">
            <a:avLst>
              <a:gd name="adj1" fmla="val -62348"/>
              <a:gd name="adj2" fmla="val 43813"/>
            </a:avLst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800" b="1" dirty="0" err="1">
                <a:latin typeface="Dotum" panose="020B0600000101010101" pitchFamily="34" charset="-127"/>
                <a:ea typeface="Dotum" panose="020B0600000101010101" pitchFamily="34" charset="-127"/>
              </a:rPr>
              <a:t>Zoekte</a:t>
            </a:r>
            <a:r>
              <a:rPr lang="nl-BE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nl-BE" sz="4400" b="1" u="sng" dirty="0" err="1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bool</a:t>
            </a:r>
            <a:r>
              <a:rPr lang="nl-BE" sz="4400" b="1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nl-BE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of </a:t>
            </a:r>
            <a:r>
              <a:rPr lang="nl-BE" sz="2800" b="1" dirty="0" err="1">
                <a:latin typeface="Dotum" panose="020B0600000101010101" pitchFamily="34" charset="-127"/>
                <a:ea typeface="Dotum" panose="020B0600000101010101" pitchFamily="34" charset="-127"/>
              </a:rPr>
              <a:t>wa</a:t>
            </a:r>
            <a:r>
              <a:rPr lang="nl-BE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216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bool 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nl-BE" sz="1300">
                <a:solidFill>
                  <a:srgbClr val="000000"/>
                </a:solidFill>
              </a:rPr>
              <a:t>Een boolean is een type dat kan aangeven of iets waar is of niet (true or false)</a:t>
            </a:r>
          </a:p>
          <a:p>
            <a:endParaRPr lang="nl-BE" sz="1300">
              <a:solidFill>
                <a:srgbClr val="000000"/>
              </a:solidFill>
            </a:endParaRPr>
          </a:p>
          <a:p>
            <a:r>
              <a:rPr lang="nl-BE" sz="1300">
                <a:solidFill>
                  <a:srgbClr val="000000"/>
                </a:solidFill>
              </a:rPr>
              <a:t>Bv, volgende variabele zal op true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bool getrouwd;</a:t>
            </a:r>
          </a:p>
          <a:p>
            <a:pPr marL="698500" lvl="2" indent="-287338">
              <a:buSzPct val="110000"/>
              <a:buNone/>
            </a:pPr>
            <a:endParaRPr lang="nl-BE" sz="1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true;</a:t>
            </a: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Vergelijkings operators</a:t>
            </a:r>
          </a:p>
        </p:txBody>
      </p:sp>
      <p:pic>
        <p:nvPicPr>
          <p:cNvPr id="25607" name="Picture 7" descr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6"/>
          <a:stretch/>
        </p:blipFill>
        <p:spPr bwMode="auto">
          <a:xfrm>
            <a:off x="1701801" y="1675227"/>
            <a:ext cx="8788398" cy="39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841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Condities en relationele operators</a:t>
            </a:r>
          </a:p>
        </p:txBody>
      </p:sp>
      <p:sp>
        <p:nvSpPr>
          <p:cNvPr id="188419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nl-BE" sz="2000">
                <a:solidFill>
                  <a:srgbClr val="000000"/>
                </a:solidFill>
              </a:rPr>
              <a:t>Relationele operators nodig om logische uitdrukkingen te maken</a:t>
            </a:r>
          </a:p>
          <a:p>
            <a:pPr lvl="1"/>
            <a:r>
              <a:rPr lang="nl-BE" sz="2000">
                <a:solidFill>
                  <a:srgbClr val="000000"/>
                </a:solidFill>
              </a:rPr>
              <a:t>Relationele operators heeft ook operands nodig</a:t>
            </a:r>
          </a:p>
          <a:p>
            <a:pPr lvl="1"/>
            <a:r>
              <a:rPr lang="nl-BE" sz="2000">
                <a:solidFill>
                  <a:srgbClr val="000000"/>
                </a:solidFill>
              </a:rPr>
              <a:t>Enkel true of false mogelijk als resultaat</a:t>
            </a:r>
          </a:p>
          <a:p>
            <a:pPr lvl="1"/>
            <a:endParaRPr lang="nl-BE" sz="2000">
              <a:solidFill>
                <a:srgbClr val="000000"/>
              </a:solidFill>
            </a:endParaRPr>
          </a:p>
          <a:p>
            <a:endParaRPr lang="nl-BE" sz="2000">
              <a:solidFill>
                <a:srgbClr val="000000"/>
              </a:solidFill>
            </a:endParaRPr>
          </a:p>
          <a:p>
            <a:endParaRPr lang="nl-BE" sz="2000">
              <a:solidFill>
                <a:srgbClr val="000000"/>
              </a:solidFill>
            </a:endParaRPr>
          </a:p>
        </p:txBody>
      </p:sp>
      <p:sp>
        <p:nvSpPr>
          <p:cNvPr id="18842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nl-NL" sz="1000">
                <a:solidFill>
                  <a:srgbClr val="898989"/>
                </a:solidFill>
              </a:rPr>
              <a:t> | </a:t>
            </a:r>
            <a:fld id="{7CC47EF4-50C5-42CB-95EA-E2E950F8BE55}" type="slidenum">
              <a:rPr lang="nl-NL" sz="1000">
                <a:solidFill>
                  <a:srgbClr val="89898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</a:pPr>
              <a:t>5</a:t>
            </a:fld>
            <a:endParaRPr lang="nl-NL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2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>
                <a:solidFill>
                  <a:srgbClr val="FFFFFF"/>
                </a:solidFill>
              </a:rPr>
              <a:t>Relationele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nl-BE" sz="1800"/>
              <a:t>Beschikbare relationele operators:</a:t>
            </a:r>
          </a:p>
          <a:p>
            <a:endParaRPr lang="nl-BE" sz="180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16292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and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not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Logische expressies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Breedbeeld</PresentationFormat>
  <Paragraphs>48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Courier New</vt:lpstr>
      <vt:lpstr>Calibri</vt:lpstr>
      <vt:lpstr>Calibri Light</vt:lpstr>
      <vt:lpstr>Dotum</vt:lpstr>
      <vt:lpstr>Arial</vt:lpstr>
      <vt:lpstr>Times New Roman</vt:lpstr>
      <vt:lpstr>Kantoorthema</vt:lpstr>
      <vt:lpstr>Logische en relationele operators</vt:lpstr>
      <vt:lpstr>Bool</vt:lpstr>
      <vt:lpstr>bool variabelen</vt:lpstr>
      <vt:lpstr>Vergelijkings operators</vt:lpstr>
      <vt:lpstr>Condities en relationele operators</vt:lpstr>
      <vt:lpstr>Relationele operators</vt:lpstr>
      <vt:lpstr>Logische expressies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4</cp:revision>
  <dcterms:created xsi:type="dcterms:W3CDTF">2018-10-11T13:12:54Z</dcterms:created>
  <dcterms:modified xsi:type="dcterms:W3CDTF">2018-10-17T06:57:44Z</dcterms:modified>
</cp:coreProperties>
</file>