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1921" r:id="rId2"/>
    <p:sldId id="1924" r:id="rId3"/>
    <p:sldId id="1370" r:id="rId4"/>
    <p:sldId id="1371" r:id="rId5"/>
    <p:sldId id="1372" r:id="rId6"/>
    <p:sldId id="2017" r:id="rId7"/>
    <p:sldId id="1373" r:id="rId8"/>
    <p:sldId id="1374" r:id="rId9"/>
    <p:sldId id="1375" r:id="rId10"/>
    <p:sldId id="1376" r:id="rId11"/>
    <p:sldId id="1377" r:id="rId12"/>
    <p:sldId id="1378" r:id="rId13"/>
    <p:sldId id="1379" r:id="rId14"/>
    <p:sldId id="1380" r:id="rId15"/>
    <p:sldId id="1381" r:id="rId16"/>
    <p:sldId id="1382" r:id="rId17"/>
    <p:sldId id="1496" r:id="rId18"/>
    <p:sldId id="1387" r:id="rId19"/>
    <p:sldId id="1389" r:id="rId20"/>
    <p:sldId id="1390" r:id="rId21"/>
    <p:sldId id="1391" r:id="rId22"/>
    <p:sldId id="1392" r:id="rId23"/>
    <p:sldId id="1393" r:id="rId24"/>
    <p:sldId id="1394" r:id="rId25"/>
    <p:sldId id="2019" r:id="rId26"/>
    <p:sldId id="2023" r:id="rId27"/>
    <p:sldId id="2022" r:id="rId28"/>
    <p:sldId id="1395" r:id="rId29"/>
    <p:sldId id="1396" r:id="rId30"/>
    <p:sldId id="1397" r:id="rId31"/>
    <p:sldId id="1398" r:id="rId32"/>
    <p:sldId id="1399" r:id="rId33"/>
    <p:sldId id="1400" r:id="rId34"/>
    <p:sldId id="1401" r:id="rId35"/>
    <p:sldId id="2020" r:id="rId36"/>
    <p:sldId id="2021" r:id="rId37"/>
    <p:sldId id="1402" r:id="rId38"/>
    <p:sldId id="1403" r:id="rId39"/>
    <p:sldId id="1404" r:id="rId40"/>
    <p:sldId id="1405" r:id="rId41"/>
    <p:sldId id="2016" r:id="rId42"/>
    <p:sldId id="1407" r:id="rId43"/>
    <p:sldId id="1408" r:id="rId44"/>
    <p:sldId id="2018" r:id="rId45"/>
    <p:sldId id="1636" r:id="rId4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4D2421E4-EAA5-4422-A1AE-B710DA86C102}">
          <p14:sldIdLst>
            <p14:sldId id="1921"/>
            <p14:sldId id="1924"/>
          </p14:sldIdLst>
        </p14:section>
        <p14:section name="Memory mgt" id="{F539CC7E-252D-4B03-9886-3571E808251F}">
          <p14:sldIdLst>
            <p14:sldId id="1370"/>
            <p14:sldId id="1371"/>
            <p14:sldId id="1372"/>
            <p14:sldId id="2017"/>
            <p14:sldId id="1373"/>
            <p14:sldId id="1374"/>
            <p14:sldId id="1375"/>
            <p14:sldId id="1376"/>
            <p14:sldId id="1377"/>
            <p14:sldId id="1378"/>
            <p14:sldId id="1379"/>
            <p14:sldId id="1380"/>
            <p14:sldId id="1381"/>
            <p14:sldId id="1382"/>
          </p14:sldIdLst>
        </p14:section>
        <p14:section name="Refs" id="{32080542-3C7B-41B4-B738-A55F6E5A9BF0}">
          <p14:sldIdLst>
            <p14:sldId id="1496"/>
            <p14:sldId id="1387"/>
            <p14:sldId id="1389"/>
            <p14:sldId id="1390"/>
            <p14:sldId id="1391"/>
            <p14:sldId id="1392"/>
            <p14:sldId id="1393"/>
            <p14:sldId id="1394"/>
            <p14:sldId id="2019"/>
            <p14:sldId id="2023"/>
            <p14:sldId id="2022"/>
            <p14:sldId id="1395"/>
            <p14:sldId id="1396"/>
            <p14:sldId id="1397"/>
            <p14:sldId id="1398"/>
            <p14:sldId id="1399"/>
            <p14:sldId id="1400"/>
            <p14:sldId id="1401"/>
            <p14:sldId id="2020"/>
            <p14:sldId id="2021"/>
            <p14:sldId id="1402"/>
            <p14:sldId id="1403"/>
            <p14:sldId id="1404"/>
            <p14:sldId id="1405"/>
            <p14:sldId id="2016"/>
            <p14:sldId id="1407"/>
            <p14:sldId id="1408"/>
            <p14:sldId id="2018"/>
            <p14:sldId id="16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548" autoAdjust="0"/>
  </p:normalViewPr>
  <p:slideViewPr>
    <p:cSldViewPr snapToGrid="0">
      <p:cViewPr varScale="1">
        <p:scale>
          <a:sx n="71" d="100"/>
          <a:sy n="71" d="100"/>
        </p:scale>
        <p:origin x="1848"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D538C-9251-40A0-B9F0-043358B21108}" type="datetimeFigureOut">
              <a:rPr lang="nl-BE" smtClean="0"/>
              <a:t>19/02/2019</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93DF1-630B-4947-97A8-DCAE29A81D10}" type="slidenum">
              <a:rPr lang="nl-BE" smtClean="0"/>
              <a:t>‹nr.›</a:t>
            </a:fld>
            <a:endParaRPr lang="nl-BE"/>
          </a:p>
        </p:txBody>
      </p:sp>
    </p:spTree>
    <p:extLst>
      <p:ext uri="{BB962C8B-B14F-4D97-AF65-F5344CB8AC3E}">
        <p14:creationId xmlns:p14="http://schemas.microsoft.com/office/powerpoint/2010/main" val="182484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EC05E6D-6A65-4ABD-875C-954F8D4F5A62}" type="slidenum">
              <a:rPr kumimoji="0" lang="en-US" sz="9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9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78179" name="Rectangle 2"/>
          <p:cNvSpPr>
            <a:spLocks noGrp="1" noRot="1" noChangeAspect="1" noChangeArrowheads="1" noTextEdit="1"/>
          </p:cNvSpPr>
          <p:nvPr>
            <p:ph type="sldImg"/>
          </p:nvPr>
        </p:nvSpPr>
        <p:spPr>
          <a:xfrm>
            <a:off x="111125" y="749300"/>
            <a:ext cx="6661150" cy="3748088"/>
          </a:xfrm>
          <a:ln/>
        </p:spPr>
      </p:sp>
      <p:sp>
        <p:nvSpPr>
          <p:cNvPr id="178180" name="Rectangle 3"/>
          <p:cNvSpPr>
            <a:spLocks noGrp="1" noChangeArrowheads="1"/>
          </p:cNvSpPr>
          <p:nvPr>
            <p:ph type="body" idx="1"/>
          </p:nvPr>
        </p:nvSpPr>
        <p:spPr>
          <a:noFill/>
          <a:ln/>
        </p:spPr>
        <p:txBody>
          <a:bodyPr/>
          <a:lstStyle/>
          <a:p>
            <a:pPr eaLnBrk="1" hangingPunct="1"/>
            <a:endParaRPr lang="nl-BE"/>
          </a:p>
        </p:txBody>
      </p:sp>
    </p:spTree>
    <p:extLst>
      <p:ext uri="{BB962C8B-B14F-4D97-AF65-F5344CB8AC3E}">
        <p14:creationId xmlns:p14="http://schemas.microsoft.com/office/powerpoint/2010/main" val="259213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dirty="0"/>
              <a:t>The stack is </a:t>
            </a:r>
            <a:r>
              <a:rPr lang="en-US" sz="1200" b="1" dirty="0"/>
              <a:t>a small set of memory </a:t>
            </a:r>
            <a:r>
              <a:rPr lang="en-US" sz="1200" dirty="0"/>
              <a:t>set aside as scratch space for a thread of execution. When a function is called, a block is reserved on the top of the stack for local variables and some bookkeeping data. When that function returns, the block becomes unused and can be used the next time a function is called. The stack is always reserved in a LIFO (last in first out) order; the most recently reserved block is always the next block to be freed. This makes it really </a:t>
            </a:r>
            <a:r>
              <a:rPr lang="en-US" sz="1200" b="1" dirty="0"/>
              <a:t>simple and fast</a:t>
            </a:r>
            <a:r>
              <a:rPr lang="en-US" sz="1200" dirty="0"/>
              <a:t> to keep track of the stack; freeing a block from the stack is nothing more than adjusting one pointer.</a:t>
            </a:r>
          </a:p>
          <a:p>
            <a:r>
              <a:rPr lang="en-US" sz="1200" dirty="0"/>
              <a:t>The heap is memory set aside for dynamic allocation and can be </a:t>
            </a:r>
            <a:r>
              <a:rPr lang="en-US" sz="1200" b="1" dirty="0"/>
              <a:t>very large</a:t>
            </a:r>
            <a:r>
              <a:rPr lang="en-US" sz="1200" dirty="0"/>
              <a:t>. Unlike the stack, there's no enforced pattern to the allocation and deallocation of blocks from the heap; you can allocate a block at any time and free it at any time. This makes it much more </a:t>
            </a:r>
            <a:r>
              <a:rPr lang="en-US" sz="1200" b="1" dirty="0"/>
              <a:t>complex and slow </a:t>
            </a:r>
            <a:r>
              <a:rPr lang="en-US" sz="1200" dirty="0"/>
              <a:t>to keep track of which parts of the heap are allocated or free at any given time; there are many custom heap allocators available to tune heap performance for different usage patterns.</a:t>
            </a:r>
          </a:p>
          <a:p>
            <a:endParaRPr lang="en-US" sz="1200" dirty="0"/>
          </a:p>
          <a:p>
            <a:r>
              <a:rPr lang="en-US" sz="1200" dirty="0"/>
              <a:t>https://stackoverflow.com/questions/79923/what-and-where-are-the-stack-and-heap</a:t>
            </a:r>
          </a:p>
          <a:p>
            <a:endParaRPr lang="en-IE" sz="1200" dirty="0"/>
          </a:p>
          <a:p>
            <a:endParaRPr lang="nl-BE" dirty="0"/>
          </a:p>
        </p:txBody>
      </p:sp>
      <p:sp>
        <p:nvSpPr>
          <p:cNvPr id="4" name="Tijdelijke aanduiding voor dianummer 3"/>
          <p:cNvSpPr>
            <a:spLocks noGrp="1"/>
          </p:cNvSpPr>
          <p:nvPr>
            <p:ph type="sldNum" sz="quarter" idx="5"/>
          </p:nvPr>
        </p:nvSpPr>
        <p:spPr/>
        <p:txBody>
          <a:bodyPr/>
          <a:lstStyle/>
          <a:p>
            <a:fld id="{3ED93DF1-630B-4947-97A8-DCAE29A81D10}" type="slidenum">
              <a:rPr lang="nl-BE" smtClean="0"/>
              <a:t>5</a:t>
            </a:fld>
            <a:endParaRPr lang="nl-BE"/>
          </a:p>
        </p:txBody>
      </p:sp>
    </p:spTree>
    <p:extLst>
      <p:ext uri="{BB962C8B-B14F-4D97-AF65-F5344CB8AC3E}">
        <p14:creationId xmlns:p14="http://schemas.microsoft.com/office/powerpoint/2010/main" val="31158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3ED93DF1-630B-4947-97A8-DCAE29A81D10}" type="slidenum">
              <a:rPr lang="nl-BE" smtClean="0"/>
              <a:t>25</a:t>
            </a:fld>
            <a:endParaRPr lang="nl-BE"/>
          </a:p>
        </p:txBody>
      </p:sp>
    </p:spTree>
    <p:extLst>
      <p:ext uri="{BB962C8B-B14F-4D97-AF65-F5344CB8AC3E}">
        <p14:creationId xmlns:p14="http://schemas.microsoft.com/office/powerpoint/2010/main" val="384106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rgbClr val="FFFFFF"/>
        </a:solidFill>
        <a:effectLst/>
      </p:bgPr>
    </p:bg>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cstate="print"/>
          <a:srcRect/>
          <a:stretch>
            <a:fillRect/>
          </a:stretch>
        </p:blipFill>
        <p:spPr bwMode="auto">
          <a:xfrm>
            <a:off x="-2825750" y="2259013"/>
            <a:ext cx="15017751" cy="5657850"/>
          </a:xfrm>
          <a:prstGeom prst="rect">
            <a:avLst/>
          </a:prstGeom>
          <a:noFill/>
          <a:ln w="9525">
            <a:noFill/>
            <a:miter lim="800000"/>
            <a:headEnd/>
            <a:tailEnd/>
          </a:ln>
        </p:spPr>
      </p:pic>
      <p:pic>
        <p:nvPicPr>
          <p:cNvPr id="4" name="Picture 46" descr="ARTE_pr_PPt_Punt"/>
          <p:cNvPicPr>
            <a:picLocks noChangeAspect="1" noChangeArrowheads="1"/>
          </p:cNvPicPr>
          <p:nvPr/>
        </p:nvPicPr>
        <p:blipFill>
          <a:blip r:embed="rId3" cstate="print"/>
          <a:srcRect t="20750"/>
          <a:stretch>
            <a:fillRect/>
          </a:stretch>
        </p:blipFill>
        <p:spPr bwMode="auto">
          <a:xfrm>
            <a:off x="0" y="1"/>
            <a:ext cx="12192000" cy="5438775"/>
          </a:xfrm>
          <a:prstGeom prst="rect">
            <a:avLst/>
          </a:prstGeom>
          <a:noFill/>
          <a:ln w="9525">
            <a:noFill/>
            <a:miter lim="800000"/>
            <a:headEnd/>
            <a:tailEnd/>
          </a:ln>
        </p:spPr>
      </p:pic>
      <p:sp>
        <p:nvSpPr>
          <p:cNvPr id="3099" name="Rectangle 27"/>
          <p:cNvSpPr>
            <a:spLocks noGrp="1" noChangeArrowheads="1"/>
          </p:cNvSpPr>
          <p:nvPr>
            <p:ph type="ctrTitle" sz="quarter"/>
          </p:nvPr>
        </p:nvSpPr>
        <p:spPr>
          <a:xfrm>
            <a:off x="963085" y="438151"/>
            <a:ext cx="10579100" cy="1095375"/>
          </a:xfrm>
        </p:spPr>
        <p:txBody>
          <a:bodyPr anchor="t"/>
          <a:lstStyle>
            <a:lvl1pPr>
              <a:lnSpc>
                <a:spcPct val="100000"/>
              </a:lnSpc>
              <a:defRPr sz="3600">
                <a:solidFill>
                  <a:schemeClr val="bg1"/>
                </a:solidFill>
              </a:defRPr>
            </a:lvl1pPr>
          </a:lstStyle>
          <a:p>
            <a:r>
              <a:rPr lang="en-US"/>
              <a:t>Titelstijl van model bewerken</a:t>
            </a:r>
          </a:p>
        </p:txBody>
      </p:sp>
      <p:pic>
        <p:nvPicPr>
          <p:cNvPr id="8194" name="Picture 2" descr="https://fbcdn-profile-a.akamaihd.net/hprofile-ak-ash1/t1/s160x160/374436_476699385701555_1606017591_a.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9691" y="4803549"/>
            <a:ext cx="2032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6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6"/>
          <p:cNvSpPr>
            <a:spLocks noGrp="1" noChangeArrowheads="1"/>
          </p:cNvSpPr>
          <p:nvPr>
            <p:ph type="sldNum" sz="quarter" idx="10"/>
          </p:nvPr>
        </p:nvSpPr>
        <p:spPr/>
        <p:txBody>
          <a:bodyPr/>
          <a:lstStyle>
            <a:lvl1pPr>
              <a:defRPr/>
            </a:lvl1pPr>
          </a:lstStyle>
          <a:p>
            <a:pPr>
              <a:defRPr/>
            </a:pPr>
            <a:r>
              <a:rPr lang="nl-NL" dirty="0"/>
              <a:t>© ap2008 | </a:t>
            </a:r>
            <a:fld id="{7BE05496-3B10-4A41-8C93-08BB49645C7C}" type="slidenum">
              <a:rPr lang="nl-NL"/>
              <a:pPr>
                <a:defRPr/>
              </a:pPr>
              <a:t>‹nr.›</a:t>
            </a:fld>
            <a:endParaRPr lang="nl-NL" dirty="0"/>
          </a:p>
        </p:txBody>
      </p:sp>
    </p:spTree>
    <p:extLst>
      <p:ext uri="{BB962C8B-B14F-4D97-AF65-F5344CB8AC3E}">
        <p14:creationId xmlns:p14="http://schemas.microsoft.com/office/powerpoint/2010/main" val="29355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9175752" y="0"/>
            <a:ext cx="2736849" cy="62309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963084" y="0"/>
            <a:ext cx="8009467" cy="62309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6"/>
          <p:cNvSpPr>
            <a:spLocks noGrp="1" noChangeArrowheads="1"/>
          </p:cNvSpPr>
          <p:nvPr>
            <p:ph type="sldNum" sz="quarter" idx="10"/>
          </p:nvPr>
        </p:nvSpPr>
        <p:spPr/>
        <p:txBody>
          <a:bodyPr/>
          <a:lstStyle>
            <a:lvl1pPr>
              <a:defRPr/>
            </a:lvl1pPr>
          </a:lstStyle>
          <a:p>
            <a:pPr>
              <a:defRPr/>
            </a:pPr>
            <a:r>
              <a:rPr lang="nl-NL" dirty="0"/>
              <a:t>© ap2008 | </a:t>
            </a:r>
            <a:fld id="{816F3D47-FFE9-479F-9037-FEF9EA7AD694}" type="slidenum">
              <a:rPr lang="nl-NL"/>
              <a:pPr>
                <a:defRPr/>
              </a:pPr>
              <a:t>‹nr.›</a:t>
            </a:fld>
            <a:endParaRPr lang="nl-NL" dirty="0"/>
          </a:p>
        </p:txBody>
      </p:sp>
    </p:spTree>
    <p:extLst>
      <p:ext uri="{BB962C8B-B14F-4D97-AF65-F5344CB8AC3E}">
        <p14:creationId xmlns:p14="http://schemas.microsoft.com/office/powerpoint/2010/main" val="1803239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el en tekst boven object">
    <p:spTree>
      <p:nvGrpSpPr>
        <p:cNvPr id="1" name=""/>
        <p:cNvGrpSpPr/>
        <p:nvPr/>
      </p:nvGrpSpPr>
      <p:grpSpPr>
        <a:xfrm>
          <a:off x="0" y="0"/>
          <a:ext cx="0" cy="0"/>
          <a:chOff x="0" y="0"/>
          <a:chExt cx="0" cy="0"/>
        </a:xfrm>
      </p:grpSpPr>
      <p:sp>
        <p:nvSpPr>
          <p:cNvPr id="2" name="Titel 1"/>
          <p:cNvSpPr>
            <a:spLocks noGrp="1"/>
          </p:cNvSpPr>
          <p:nvPr>
            <p:ph type="title"/>
          </p:nvPr>
        </p:nvSpPr>
        <p:spPr>
          <a:xfrm>
            <a:off x="963085" y="0"/>
            <a:ext cx="10265833" cy="922338"/>
          </a:xfrm>
        </p:spPr>
        <p:txBody>
          <a:bodyPr/>
          <a:lstStyle/>
          <a:p>
            <a:r>
              <a:rPr lang="nl-NL"/>
              <a:t>Klik om de stijl te bewerken</a:t>
            </a:r>
          </a:p>
        </p:txBody>
      </p:sp>
      <p:sp>
        <p:nvSpPr>
          <p:cNvPr id="3" name="Tijdelijke aanduiding voor tekst 2"/>
          <p:cNvSpPr>
            <a:spLocks noGrp="1"/>
          </p:cNvSpPr>
          <p:nvPr>
            <p:ph type="body" sz="half" idx="1"/>
          </p:nvPr>
        </p:nvSpPr>
        <p:spPr>
          <a:xfrm>
            <a:off x="963085" y="1328738"/>
            <a:ext cx="10949516" cy="23749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963085" y="3856038"/>
            <a:ext cx="10949516" cy="23749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6"/>
          <p:cNvSpPr>
            <a:spLocks noGrp="1" noChangeArrowheads="1"/>
          </p:cNvSpPr>
          <p:nvPr>
            <p:ph type="sldNum" sz="quarter" idx="10"/>
          </p:nvPr>
        </p:nvSpPr>
        <p:spPr/>
        <p:txBody>
          <a:bodyPr/>
          <a:lstStyle>
            <a:lvl1pPr>
              <a:defRPr/>
            </a:lvl1pPr>
          </a:lstStyle>
          <a:p>
            <a:pPr>
              <a:defRPr/>
            </a:pPr>
            <a:r>
              <a:rPr lang="nl-NL" dirty="0"/>
              <a:t>© ap2008 | </a:t>
            </a:r>
            <a:fld id="{ECEF5E14-41EF-4384-A221-B95AAD681112}" type="slidenum">
              <a:rPr lang="nl-NL"/>
              <a:pPr>
                <a:defRPr/>
              </a:pPr>
              <a:t>‹nr.›</a:t>
            </a:fld>
            <a:endParaRPr lang="nl-NL" dirty="0"/>
          </a:p>
        </p:txBody>
      </p:sp>
    </p:spTree>
    <p:extLst>
      <p:ext uri="{BB962C8B-B14F-4D97-AF65-F5344CB8AC3E}">
        <p14:creationId xmlns:p14="http://schemas.microsoft.com/office/powerpoint/2010/main" val="127537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el en object boven tekst">
    <p:spTree>
      <p:nvGrpSpPr>
        <p:cNvPr id="1" name=""/>
        <p:cNvGrpSpPr/>
        <p:nvPr/>
      </p:nvGrpSpPr>
      <p:grpSpPr>
        <a:xfrm>
          <a:off x="0" y="0"/>
          <a:ext cx="0" cy="0"/>
          <a:chOff x="0" y="0"/>
          <a:chExt cx="0" cy="0"/>
        </a:xfrm>
      </p:grpSpPr>
      <p:sp>
        <p:nvSpPr>
          <p:cNvPr id="2" name="Titel 1"/>
          <p:cNvSpPr>
            <a:spLocks noGrp="1"/>
          </p:cNvSpPr>
          <p:nvPr>
            <p:ph type="title"/>
          </p:nvPr>
        </p:nvSpPr>
        <p:spPr>
          <a:xfrm>
            <a:off x="963085" y="0"/>
            <a:ext cx="10265833" cy="922338"/>
          </a:xfrm>
        </p:spPr>
        <p:txBody>
          <a:bodyPr/>
          <a:lstStyle/>
          <a:p>
            <a:r>
              <a:rPr lang="nl-NL"/>
              <a:t>Klik om de stijl te bewerken</a:t>
            </a:r>
          </a:p>
        </p:txBody>
      </p:sp>
      <p:sp>
        <p:nvSpPr>
          <p:cNvPr id="3" name="Tijdelijke aanduiding voor inhoud 2"/>
          <p:cNvSpPr>
            <a:spLocks noGrp="1"/>
          </p:cNvSpPr>
          <p:nvPr>
            <p:ph sz="half" idx="1"/>
          </p:nvPr>
        </p:nvSpPr>
        <p:spPr>
          <a:xfrm>
            <a:off x="963085" y="1328738"/>
            <a:ext cx="10949516" cy="23749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963085" y="3856038"/>
            <a:ext cx="10949516" cy="23749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6"/>
          <p:cNvSpPr>
            <a:spLocks noGrp="1" noChangeArrowheads="1"/>
          </p:cNvSpPr>
          <p:nvPr>
            <p:ph type="sldNum" sz="quarter" idx="10"/>
          </p:nvPr>
        </p:nvSpPr>
        <p:spPr/>
        <p:txBody>
          <a:bodyPr/>
          <a:lstStyle>
            <a:lvl1pPr>
              <a:defRPr/>
            </a:lvl1pPr>
          </a:lstStyle>
          <a:p>
            <a:pPr>
              <a:defRPr/>
            </a:pPr>
            <a:r>
              <a:rPr lang="nl-NL" dirty="0"/>
              <a:t>© ap2008 | </a:t>
            </a:r>
            <a:fld id="{56CAE482-F4CF-42FD-A102-D28383B61AD1}" type="slidenum">
              <a:rPr lang="nl-NL"/>
              <a:pPr>
                <a:defRPr/>
              </a:pPr>
              <a:t>‹nr.›</a:t>
            </a:fld>
            <a:endParaRPr lang="nl-NL" dirty="0"/>
          </a:p>
        </p:txBody>
      </p:sp>
    </p:spTree>
    <p:extLst>
      <p:ext uri="{BB962C8B-B14F-4D97-AF65-F5344CB8AC3E}">
        <p14:creationId xmlns:p14="http://schemas.microsoft.com/office/powerpoint/2010/main" val="4012011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el, inhoud en tekst">
    <p:spTree>
      <p:nvGrpSpPr>
        <p:cNvPr id="1" name=""/>
        <p:cNvGrpSpPr/>
        <p:nvPr/>
      </p:nvGrpSpPr>
      <p:grpSpPr>
        <a:xfrm>
          <a:off x="0" y="0"/>
          <a:ext cx="0" cy="0"/>
          <a:chOff x="0" y="0"/>
          <a:chExt cx="0" cy="0"/>
        </a:xfrm>
      </p:grpSpPr>
      <p:sp>
        <p:nvSpPr>
          <p:cNvPr id="2" name="Titel 1"/>
          <p:cNvSpPr>
            <a:spLocks noGrp="1"/>
          </p:cNvSpPr>
          <p:nvPr>
            <p:ph type="title"/>
          </p:nvPr>
        </p:nvSpPr>
        <p:spPr>
          <a:xfrm>
            <a:off x="963085" y="0"/>
            <a:ext cx="10265833" cy="922338"/>
          </a:xfrm>
        </p:spPr>
        <p:txBody>
          <a:bodyPr/>
          <a:lstStyle/>
          <a:p>
            <a:r>
              <a:rPr lang="nl-NL"/>
              <a:t>Klik om de stijl te bewerken</a:t>
            </a:r>
          </a:p>
        </p:txBody>
      </p:sp>
      <p:sp>
        <p:nvSpPr>
          <p:cNvPr id="3" name="Tijdelijke aanduiding voor inhoud 2"/>
          <p:cNvSpPr>
            <a:spLocks noGrp="1"/>
          </p:cNvSpPr>
          <p:nvPr>
            <p:ph sz="half" idx="1"/>
          </p:nvPr>
        </p:nvSpPr>
        <p:spPr>
          <a:xfrm>
            <a:off x="963085" y="1328738"/>
            <a:ext cx="5372100" cy="4902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6538384" y="1328738"/>
            <a:ext cx="5374216" cy="4902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6"/>
          <p:cNvSpPr>
            <a:spLocks noGrp="1" noChangeArrowheads="1"/>
          </p:cNvSpPr>
          <p:nvPr>
            <p:ph type="sldNum" sz="quarter" idx="10"/>
          </p:nvPr>
        </p:nvSpPr>
        <p:spPr/>
        <p:txBody>
          <a:bodyPr/>
          <a:lstStyle>
            <a:lvl1pPr>
              <a:defRPr/>
            </a:lvl1pPr>
          </a:lstStyle>
          <a:p>
            <a:pPr>
              <a:defRPr/>
            </a:pPr>
            <a:r>
              <a:rPr lang="nl-NL" dirty="0"/>
              <a:t>© ap2008 | </a:t>
            </a:r>
            <a:fld id="{292A9103-B1A4-4E72-B16D-CC0F061E6325}" type="slidenum">
              <a:rPr lang="nl-NL"/>
              <a:pPr>
                <a:defRPr/>
              </a:pPr>
              <a:t>‹nr.›</a:t>
            </a:fld>
            <a:endParaRPr lang="nl-NL" dirty="0"/>
          </a:p>
        </p:txBody>
      </p:sp>
    </p:spTree>
    <p:extLst>
      <p:ext uri="{BB962C8B-B14F-4D97-AF65-F5344CB8AC3E}">
        <p14:creationId xmlns:p14="http://schemas.microsoft.com/office/powerpoint/2010/main" val="62644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63085" y="0"/>
            <a:ext cx="10265833" cy="922338"/>
          </a:xfrm>
        </p:spPr>
        <p:txBody>
          <a:bodyPr/>
          <a:lstStyle/>
          <a:p>
            <a:r>
              <a:rPr lang="nl-NL"/>
              <a:t>Klik om de stijl te bewerken</a:t>
            </a:r>
          </a:p>
        </p:txBody>
      </p:sp>
      <p:sp>
        <p:nvSpPr>
          <p:cNvPr id="3" name="Tijdelijke aanduiding voor grafiek 2"/>
          <p:cNvSpPr>
            <a:spLocks noGrp="1"/>
          </p:cNvSpPr>
          <p:nvPr>
            <p:ph type="chart" idx="1"/>
          </p:nvPr>
        </p:nvSpPr>
        <p:spPr>
          <a:xfrm>
            <a:off x="963085" y="1328738"/>
            <a:ext cx="10949516" cy="4902200"/>
          </a:xfrm>
        </p:spPr>
        <p:txBody>
          <a:bodyPr/>
          <a:lstStyle/>
          <a:p>
            <a:pPr lvl="0"/>
            <a:endParaRPr lang="nl-NL" noProof="0"/>
          </a:p>
        </p:txBody>
      </p:sp>
      <p:sp>
        <p:nvSpPr>
          <p:cNvPr id="4" name="Rectangle 6"/>
          <p:cNvSpPr>
            <a:spLocks noGrp="1" noChangeArrowheads="1"/>
          </p:cNvSpPr>
          <p:nvPr>
            <p:ph type="sldNum" sz="quarter" idx="10"/>
          </p:nvPr>
        </p:nvSpPr>
        <p:spPr/>
        <p:txBody>
          <a:bodyPr/>
          <a:lstStyle>
            <a:lvl1pPr>
              <a:defRPr/>
            </a:lvl1pPr>
          </a:lstStyle>
          <a:p>
            <a:pPr>
              <a:defRPr/>
            </a:pPr>
            <a:r>
              <a:rPr lang="nl-NL" dirty="0"/>
              <a:t>© ap2008 | </a:t>
            </a:r>
            <a:fld id="{E07500AD-C4BB-4B1D-B172-BA010A5CE094}" type="slidenum">
              <a:rPr lang="nl-NL"/>
              <a:pPr>
                <a:defRPr/>
              </a:pPr>
              <a:t>‹nr.›</a:t>
            </a:fld>
            <a:endParaRPr lang="nl-NL" dirty="0"/>
          </a:p>
        </p:txBody>
      </p:sp>
    </p:spTree>
    <p:extLst>
      <p:ext uri="{BB962C8B-B14F-4D97-AF65-F5344CB8AC3E}">
        <p14:creationId xmlns:p14="http://schemas.microsoft.com/office/powerpoint/2010/main" val="366584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963085" y="0"/>
            <a:ext cx="10265833" cy="922338"/>
          </a:xfrm>
        </p:spPr>
        <p:txBody>
          <a:bodyPr/>
          <a:lstStyle/>
          <a:p>
            <a:r>
              <a:rPr lang="nl-NL"/>
              <a:t>Klik om de stijl te bewerken</a:t>
            </a:r>
          </a:p>
        </p:txBody>
      </p:sp>
      <p:sp>
        <p:nvSpPr>
          <p:cNvPr id="3" name="Tijdelijke aanduiding voor tabel 2"/>
          <p:cNvSpPr>
            <a:spLocks noGrp="1"/>
          </p:cNvSpPr>
          <p:nvPr>
            <p:ph type="tbl" idx="1"/>
          </p:nvPr>
        </p:nvSpPr>
        <p:spPr>
          <a:xfrm>
            <a:off x="963085" y="1328738"/>
            <a:ext cx="10949516" cy="4902200"/>
          </a:xfrm>
        </p:spPr>
        <p:txBody>
          <a:bodyPr/>
          <a:lstStyle/>
          <a:p>
            <a:pPr lvl="0"/>
            <a:endParaRPr lang="nl-NL" noProof="0"/>
          </a:p>
        </p:txBody>
      </p:sp>
      <p:sp>
        <p:nvSpPr>
          <p:cNvPr id="4" name="Rectangle 6"/>
          <p:cNvSpPr>
            <a:spLocks noGrp="1" noChangeArrowheads="1"/>
          </p:cNvSpPr>
          <p:nvPr>
            <p:ph type="sldNum" sz="quarter" idx="10"/>
          </p:nvPr>
        </p:nvSpPr>
        <p:spPr/>
        <p:txBody>
          <a:bodyPr/>
          <a:lstStyle>
            <a:lvl1pPr>
              <a:defRPr/>
            </a:lvl1pPr>
          </a:lstStyle>
          <a:p>
            <a:pPr>
              <a:defRPr/>
            </a:pPr>
            <a:r>
              <a:rPr lang="nl-NL" dirty="0"/>
              <a:t>© ap2008 | </a:t>
            </a:r>
            <a:fld id="{31746CC9-2660-48D4-8C8B-A0B0CDBB99B0}" type="slidenum">
              <a:rPr lang="nl-NL"/>
              <a:pPr>
                <a:defRPr/>
              </a:pPr>
              <a:t>‹nr.›</a:t>
            </a:fld>
            <a:endParaRPr lang="nl-NL" dirty="0"/>
          </a:p>
        </p:txBody>
      </p:sp>
    </p:spTree>
    <p:extLst>
      <p:ext uri="{BB962C8B-B14F-4D97-AF65-F5344CB8AC3E}">
        <p14:creationId xmlns:p14="http://schemas.microsoft.com/office/powerpoint/2010/main" val="765663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283A4AE-8DB4-496E-8E13-031B045371D6}" type="datetimeFigureOut">
              <a:rPr lang="en-US"/>
              <a:pPr>
                <a:defRPr/>
              </a:pPr>
              <a:t>2/19/2019</a:t>
            </a:fld>
            <a:endParaRPr lang="en-CA"/>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A06BB038-3F5A-4047-B30F-E06C3E47D8DA}" type="slidenum">
              <a:rPr lang="en-CA"/>
              <a:pPr>
                <a:defRPr/>
              </a:pPr>
              <a:t>‹nr.›</a:t>
            </a:fld>
            <a:endParaRPr lang="en-CA"/>
          </a:p>
        </p:txBody>
      </p:sp>
    </p:spTree>
    <p:extLst>
      <p:ext uri="{BB962C8B-B14F-4D97-AF65-F5344CB8AC3E}">
        <p14:creationId xmlns:p14="http://schemas.microsoft.com/office/powerpoint/2010/main" val="2143573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09600" y="277814"/>
            <a:ext cx="10972800" cy="1139825"/>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609600" y="1600201"/>
            <a:ext cx="5384800" cy="453072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97600" y="1600201"/>
            <a:ext cx="5384800" cy="453072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a:xfrm>
            <a:off x="609600" y="6243638"/>
            <a:ext cx="2844800" cy="457200"/>
          </a:xfrm>
          <a:prstGeom prst="rect">
            <a:avLst/>
          </a:prstGeom>
        </p:spPr>
        <p:txBody>
          <a:bodyPr/>
          <a:lstStyle>
            <a:lvl1pPr>
              <a:defRPr/>
            </a:lvl1pPr>
          </a:lstStyle>
          <a:p>
            <a:endParaRPr lang="en-US" altLang="zh-TW"/>
          </a:p>
        </p:txBody>
      </p:sp>
      <p:sp>
        <p:nvSpPr>
          <p:cNvPr id="6" name="Tijdelijke aanduiding voor voettekst 5"/>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TW"/>
          </a:p>
        </p:txBody>
      </p:sp>
      <p:sp>
        <p:nvSpPr>
          <p:cNvPr id="7" name="Tijdelijke aanduiding voor dianummer 6"/>
          <p:cNvSpPr>
            <a:spLocks noGrp="1"/>
          </p:cNvSpPr>
          <p:nvPr>
            <p:ph type="sldNum" sz="quarter" idx="12"/>
          </p:nvPr>
        </p:nvSpPr>
        <p:spPr>
          <a:xfrm>
            <a:off x="8737600" y="6243638"/>
            <a:ext cx="2844800" cy="457200"/>
          </a:xfrm>
        </p:spPr>
        <p:txBody>
          <a:bodyPr/>
          <a:lstStyle>
            <a:lvl1pPr>
              <a:defRPr/>
            </a:lvl1pPr>
          </a:lstStyle>
          <a:p>
            <a:fld id="{5584BFA8-F1F0-48C5-83CB-E798AD3A5EE3}" type="slidenum">
              <a:rPr lang="en-US" altLang="zh-TW"/>
              <a:pPr/>
              <a:t>‹nr.›</a:t>
            </a:fld>
            <a:endParaRPr lang="en-US" altLang="zh-TW"/>
          </a:p>
        </p:txBody>
      </p:sp>
    </p:spTree>
    <p:extLst>
      <p:ext uri="{BB962C8B-B14F-4D97-AF65-F5344CB8AC3E}">
        <p14:creationId xmlns:p14="http://schemas.microsoft.com/office/powerpoint/2010/main" val="149786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6"/>
          <p:cNvSpPr>
            <a:spLocks noGrp="1" noChangeArrowheads="1"/>
          </p:cNvSpPr>
          <p:nvPr>
            <p:ph type="sldNum" sz="quarter" idx="10"/>
          </p:nvPr>
        </p:nvSpPr>
        <p:spPr>
          <a:ln/>
        </p:spPr>
        <p:txBody>
          <a:bodyPr/>
          <a:lstStyle>
            <a:lvl1pPr>
              <a:defRPr/>
            </a:lvl1pPr>
          </a:lstStyle>
          <a:p>
            <a:pPr>
              <a:defRPr/>
            </a:pPr>
            <a:r>
              <a:rPr lang="nl-NL" dirty="0"/>
              <a:t>© </a:t>
            </a:r>
            <a:r>
              <a:rPr lang="nl-NL" dirty="0" err="1"/>
              <a:t>ap</a:t>
            </a:r>
            <a:r>
              <a:rPr lang="nl-NL" dirty="0"/>
              <a:t>| </a:t>
            </a:r>
            <a:fld id="{8A00CA90-1673-4C5D-B289-DA0BFE9501DF}" type="slidenum">
              <a:rPr lang="nl-NL"/>
              <a:pPr>
                <a:defRPr/>
              </a:pPr>
              <a:t>‹nr.›</a:t>
            </a:fld>
            <a:endParaRPr lang="nl-NL" dirty="0"/>
          </a:p>
        </p:txBody>
      </p:sp>
    </p:spTree>
    <p:extLst>
      <p:ext uri="{BB962C8B-B14F-4D97-AF65-F5344CB8AC3E}">
        <p14:creationId xmlns:p14="http://schemas.microsoft.com/office/powerpoint/2010/main" val="164331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4" name="Rectangle 6"/>
          <p:cNvSpPr>
            <a:spLocks noGrp="1" noChangeArrowheads="1"/>
          </p:cNvSpPr>
          <p:nvPr>
            <p:ph type="sldNum" sz="quarter" idx="10"/>
          </p:nvPr>
        </p:nvSpPr>
        <p:spPr>
          <a:ln/>
        </p:spPr>
        <p:txBody>
          <a:bodyPr/>
          <a:lstStyle>
            <a:lvl1pPr>
              <a:defRPr/>
            </a:lvl1pPr>
          </a:lstStyle>
          <a:p>
            <a:pPr>
              <a:defRPr/>
            </a:pPr>
            <a:r>
              <a:rPr lang="nl-NL" dirty="0"/>
              <a:t>© </a:t>
            </a:r>
            <a:r>
              <a:rPr lang="nl-NL" dirty="0" err="1"/>
              <a:t>ap</a:t>
            </a:r>
            <a:r>
              <a:rPr lang="nl-NL" dirty="0"/>
              <a:t>| </a:t>
            </a:r>
            <a:fld id="{07DCCE98-C9D1-4FEF-ADDE-AE30A9E734C1}" type="slidenum">
              <a:rPr lang="nl-NL"/>
              <a:pPr>
                <a:defRPr/>
              </a:pPr>
              <a:t>‹nr.›</a:t>
            </a:fld>
            <a:endParaRPr lang="nl-NL" dirty="0"/>
          </a:p>
        </p:txBody>
      </p:sp>
    </p:spTree>
    <p:extLst>
      <p:ext uri="{BB962C8B-B14F-4D97-AF65-F5344CB8AC3E}">
        <p14:creationId xmlns:p14="http://schemas.microsoft.com/office/powerpoint/2010/main" val="66523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963085" y="1328738"/>
            <a:ext cx="5372100" cy="490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538384" y="1328738"/>
            <a:ext cx="5374216" cy="490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6"/>
          <p:cNvSpPr>
            <a:spLocks noGrp="1" noChangeArrowheads="1"/>
          </p:cNvSpPr>
          <p:nvPr>
            <p:ph type="sldNum" sz="quarter" idx="10"/>
          </p:nvPr>
        </p:nvSpPr>
        <p:spPr/>
        <p:txBody>
          <a:bodyPr/>
          <a:lstStyle>
            <a:lvl1pPr>
              <a:defRPr/>
            </a:lvl1pPr>
          </a:lstStyle>
          <a:p>
            <a:pPr>
              <a:defRPr/>
            </a:pPr>
            <a:r>
              <a:rPr lang="nl-NL" dirty="0"/>
              <a:t>© ap2008 | </a:t>
            </a:r>
            <a:fld id="{F8B896B4-E00B-4DE9-9035-90E8A04EE6C5}" type="slidenum">
              <a:rPr lang="nl-NL"/>
              <a:pPr>
                <a:defRPr/>
              </a:pPr>
              <a:t>‹nr.›</a:t>
            </a:fld>
            <a:endParaRPr lang="nl-NL" dirty="0"/>
          </a:p>
        </p:txBody>
      </p:sp>
    </p:spTree>
    <p:extLst>
      <p:ext uri="{BB962C8B-B14F-4D97-AF65-F5344CB8AC3E}">
        <p14:creationId xmlns:p14="http://schemas.microsoft.com/office/powerpoint/2010/main" val="83775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Rectangle 6"/>
          <p:cNvSpPr>
            <a:spLocks noGrp="1" noChangeArrowheads="1"/>
          </p:cNvSpPr>
          <p:nvPr>
            <p:ph type="sldNum" sz="quarter" idx="10"/>
          </p:nvPr>
        </p:nvSpPr>
        <p:spPr/>
        <p:txBody>
          <a:bodyPr/>
          <a:lstStyle>
            <a:lvl1pPr>
              <a:defRPr/>
            </a:lvl1pPr>
          </a:lstStyle>
          <a:p>
            <a:pPr>
              <a:defRPr/>
            </a:pPr>
            <a:r>
              <a:rPr lang="nl-NL" dirty="0"/>
              <a:t>© ap2008 | </a:t>
            </a:r>
            <a:fld id="{CBA431D4-C4EA-4267-BBB6-C71DCDFCE14A}" type="slidenum">
              <a:rPr lang="nl-NL"/>
              <a:pPr>
                <a:defRPr/>
              </a:pPr>
              <a:t>‹nr.›</a:t>
            </a:fld>
            <a:endParaRPr lang="nl-NL" dirty="0"/>
          </a:p>
        </p:txBody>
      </p:sp>
    </p:spTree>
    <p:extLst>
      <p:ext uri="{BB962C8B-B14F-4D97-AF65-F5344CB8AC3E}">
        <p14:creationId xmlns:p14="http://schemas.microsoft.com/office/powerpoint/2010/main" val="409953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6"/>
          <p:cNvSpPr>
            <a:spLocks noGrp="1" noChangeArrowheads="1"/>
          </p:cNvSpPr>
          <p:nvPr>
            <p:ph type="sldNum" sz="quarter" idx="10"/>
          </p:nvPr>
        </p:nvSpPr>
        <p:spPr>
          <a:ln/>
        </p:spPr>
        <p:txBody>
          <a:bodyPr/>
          <a:lstStyle>
            <a:lvl1pPr>
              <a:defRPr/>
            </a:lvl1pPr>
          </a:lstStyle>
          <a:p>
            <a:pPr>
              <a:defRPr/>
            </a:pPr>
            <a:r>
              <a:rPr lang="nl-NL" dirty="0"/>
              <a:t>© </a:t>
            </a:r>
            <a:r>
              <a:rPr lang="nl-NL" dirty="0" err="1"/>
              <a:t>ap</a:t>
            </a:r>
            <a:r>
              <a:rPr lang="nl-NL" dirty="0"/>
              <a:t>| </a:t>
            </a:r>
            <a:fld id="{8B81F973-C481-4980-A0B7-87F0E9C31755}" type="slidenum">
              <a:rPr lang="nl-NL"/>
              <a:pPr>
                <a:defRPr/>
              </a:pPr>
              <a:t>‹nr.›</a:t>
            </a:fld>
            <a:endParaRPr lang="nl-NL" dirty="0"/>
          </a:p>
        </p:txBody>
      </p:sp>
    </p:spTree>
    <p:extLst>
      <p:ext uri="{BB962C8B-B14F-4D97-AF65-F5344CB8AC3E}">
        <p14:creationId xmlns:p14="http://schemas.microsoft.com/office/powerpoint/2010/main" val="32015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r>
              <a:rPr lang="nl-NL" dirty="0"/>
              <a:t>© ap2008 | </a:t>
            </a:r>
            <a:fld id="{1B713D80-EF8A-4A88-BBD7-6C507639B2E2}" type="slidenum">
              <a:rPr lang="nl-NL"/>
              <a:pPr>
                <a:defRPr/>
              </a:pPr>
              <a:t>‹nr.›</a:t>
            </a:fld>
            <a:endParaRPr lang="nl-NL" dirty="0"/>
          </a:p>
        </p:txBody>
      </p:sp>
    </p:spTree>
    <p:extLst>
      <p:ext uri="{BB962C8B-B14F-4D97-AF65-F5344CB8AC3E}">
        <p14:creationId xmlns:p14="http://schemas.microsoft.com/office/powerpoint/2010/main" val="99581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6"/>
          <p:cNvSpPr>
            <a:spLocks noGrp="1" noChangeArrowheads="1"/>
          </p:cNvSpPr>
          <p:nvPr>
            <p:ph type="sldNum" sz="quarter" idx="10"/>
          </p:nvPr>
        </p:nvSpPr>
        <p:spPr/>
        <p:txBody>
          <a:bodyPr/>
          <a:lstStyle>
            <a:lvl1pPr>
              <a:defRPr/>
            </a:lvl1pPr>
          </a:lstStyle>
          <a:p>
            <a:pPr>
              <a:defRPr/>
            </a:pPr>
            <a:r>
              <a:rPr lang="nl-NL" dirty="0"/>
              <a:t>© ap2008 | </a:t>
            </a:r>
            <a:fld id="{85DF2318-0576-4E4A-A8B4-7BF50C294295}" type="slidenum">
              <a:rPr lang="nl-NL"/>
              <a:pPr>
                <a:defRPr/>
              </a:pPr>
              <a:t>‹nr.›</a:t>
            </a:fld>
            <a:endParaRPr lang="nl-NL" dirty="0"/>
          </a:p>
        </p:txBody>
      </p:sp>
    </p:spTree>
    <p:extLst>
      <p:ext uri="{BB962C8B-B14F-4D97-AF65-F5344CB8AC3E}">
        <p14:creationId xmlns:p14="http://schemas.microsoft.com/office/powerpoint/2010/main" val="277490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6"/>
          <p:cNvSpPr>
            <a:spLocks noGrp="1" noChangeArrowheads="1"/>
          </p:cNvSpPr>
          <p:nvPr>
            <p:ph type="sldNum" sz="quarter" idx="10"/>
          </p:nvPr>
        </p:nvSpPr>
        <p:spPr/>
        <p:txBody>
          <a:bodyPr/>
          <a:lstStyle>
            <a:lvl1pPr>
              <a:defRPr/>
            </a:lvl1pPr>
          </a:lstStyle>
          <a:p>
            <a:pPr>
              <a:defRPr/>
            </a:pPr>
            <a:r>
              <a:rPr lang="nl-NL" dirty="0"/>
              <a:t>© ap2008 | </a:t>
            </a:r>
            <a:fld id="{EEF52B10-FE16-474A-A3EE-A30968C8FBB4}" type="slidenum">
              <a:rPr lang="nl-NL"/>
              <a:pPr>
                <a:defRPr/>
              </a:pPr>
              <a:t>‹nr.›</a:t>
            </a:fld>
            <a:endParaRPr lang="nl-NL" dirty="0"/>
          </a:p>
        </p:txBody>
      </p:sp>
    </p:spTree>
    <p:extLst>
      <p:ext uri="{BB962C8B-B14F-4D97-AF65-F5344CB8AC3E}">
        <p14:creationId xmlns:p14="http://schemas.microsoft.com/office/powerpoint/2010/main" val="124690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63085" y="0"/>
            <a:ext cx="10265833" cy="92233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nl-NL" dirty="0"/>
              <a:t>Titelstijl van model bewerken</a:t>
            </a:r>
          </a:p>
        </p:txBody>
      </p:sp>
      <p:sp>
        <p:nvSpPr>
          <p:cNvPr id="6147" name="Rectangle 3"/>
          <p:cNvSpPr>
            <a:spLocks noGrp="1" noChangeArrowheads="1"/>
          </p:cNvSpPr>
          <p:nvPr>
            <p:ph type="body" idx="1"/>
          </p:nvPr>
        </p:nvSpPr>
        <p:spPr bwMode="auto">
          <a:xfrm>
            <a:off x="963085" y="1328738"/>
            <a:ext cx="10949516" cy="4902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1030" name="Rectangle 6"/>
          <p:cNvSpPr>
            <a:spLocks noGrp="1" noChangeArrowheads="1"/>
          </p:cNvSpPr>
          <p:nvPr>
            <p:ph type="sldNum" sz="quarter" idx="4"/>
          </p:nvPr>
        </p:nvSpPr>
        <p:spPr bwMode="auto">
          <a:xfrm>
            <a:off x="8691033" y="6470650"/>
            <a:ext cx="3208867" cy="3127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eaLnBrk="0" hangingPunct="0">
              <a:defRPr sz="1100">
                <a:cs typeface="+mn-cs"/>
              </a:defRPr>
            </a:lvl1pPr>
          </a:lstStyle>
          <a:p>
            <a:pPr>
              <a:defRPr/>
            </a:pPr>
            <a:endParaRPr lang="nl-NL" dirty="0"/>
          </a:p>
        </p:txBody>
      </p:sp>
      <p:sp>
        <p:nvSpPr>
          <p:cNvPr id="1050" name="Line 26"/>
          <p:cNvSpPr>
            <a:spLocks noChangeShapeType="1"/>
          </p:cNvSpPr>
          <p:nvPr/>
        </p:nvSpPr>
        <p:spPr bwMode="auto">
          <a:xfrm>
            <a:off x="0" y="922338"/>
            <a:ext cx="12192000" cy="0"/>
          </a:xfrm>
          <a:prstGeom prst="line">
            <a:avLst/>
          </a:prstGeom>
          <a:noFill/>
          <a:ln w="12700">
            <a:solidFill>
              <a:srgbClr val="CCCCCC"/>
            </a:solidFill>
            <a:round/>
            <a:headEnd/>
            <a:tailEnd/>
          </a:ln>
          <a:effectLst/>
        </p:spPr>
        <p:txBody>
          <a:bodyPr wrap="none" anchor="ctr"/>
          <a:lstStyle/>
          <a:p>
            <a:pPr eaLnBrk="0" hangingPunct="0">
              <a:defRPr/>
            </a:pPr>
            <a:endParaRPr lang="nl-NL">
              <a:cs typeface="+mn-cs"/>
            </a:endParaRPr>
          </a:p>
        </p:txBody>
      </p:sp>
      <p:pic>
        <p:nvPicPr>
          <p:cNvPr id="9218" name="Picture 2" descr="https://fbcdn-profile-a.akamaihd.net/hprofile-ak-ash1/t1/s160x160/374436_476699385701555_1606017591_a.jpg"/>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1125202" y="61119"/>
            <a:ext cx="1066799"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18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p:titleStyle>
    <p:bodyStyle>
      <a:lvl1pPr marL="287338" indent="-287338" algn="l" rtl="0" eaLnBrk="0" fontAlgn="base" hangingPunct="0">
        <a:spcBef>
          <a:spcPct val="20000"/>
        </a:spcBef>
        <a:spcAft>
          <a:spcPct val="0"/>
        </a:spcAft>
        <a:buClr>
          <a:schemeClr val="accent2"/>
        </a:buClr>
        <a:buSzPct val="110000"/>
        <a:buFont typeface="Times" pitchFamily="18" charset="0"/>
        <a:buChar char="•"/>
        <a:defRPr sz="2000">
          <a:solidFill>
            <a:schemeClr val="tx1"/>
          </a:solidFill>
          <a:latin typeface="+mn-lt"/>
          <a:ea typeface="+mn-ea"/>
          <a:cs typeface="+mn-cs"/>
        </a:defRPr>
      </a:lvl1pPr>
      <a:lvl2pPr marL="723900" indent="-246063" algn="l" rtl="0" eaLnBrk="0" fontAlgn="base" hangingPunct="0">
        <a:spcBef>
          <a:spcPct val="20000"/>
        </a:spcBef>
        <a:spcAft>
          <a:spcPct val="0"/>
        </a:spcAft>
        <a:buClr>
          <a:schemeClr val="accent2"/>
        </a:buClr>
        <a:buSzPct val="115000"/>
        <a:buFont typeface="Times" pitchFamily="18" charset="0"/>
        <a:buChar char="•"/>
        <a:defRPr>
          <a:solidFill>
            <a:schemeClr val="tx1"/>
          </a:solidFill>
          <a:latin typeface="+mn-lt"/>
        </a:defRPr>
      </a:lvl2pPr>
      <a:lvl3pPr marL="1135063" indent="-220663" algn="just" rtl="0" eaLnBrk="0" fontAlgn="base" hangingPunct="0">
        <a:spcBef>
          <a:spcPct val="20000"/>
        </a:spcBef>
        <a:spcAft>
          <a:spcPct val="0"/>
        </a:spcAft>
        <a:buClr>
          <a:schemeClr val="accent2"/>
        </a:buClr>
        <a:buSzPct val="90000"/>
        <a:buFont typeface="Times" pitchFamily="18" charset="0"/>
        <a:buChar char="•"/>
        <a:defRPr sz="1600">
          <a:solidFill>
            <a:schemeClr val="tx1"/>
          </a:solidFill>
          <a:latin typeface="+mn-lt"/>
        </a:defRPr>
      </a:lvl3pPr>
      <a:lvl4pPr marL="1503363" indent="-207963" algn="l" rtl="0" eaLnBrk="0" fontAlgn="base" hangingPunct="0">
        <a:spcBef>
          <a:spcPct val="20000"/>
        </a:spcBef>
        <a:spcAft>
          <a:spcPct val="0"/>
        </a:spcAft>
        <a:buClr>
          <a:schemeClr val="accent2"/>
        </a:buClr>
        <a:buFont typeface="Times" pitchFamily="18" charset="0"/>
        <a:buChar char="•"/>
        <a:defRPr sz="1600">
          <a:solidFill>
            <a:schemeClr val="tx1"/>
          </a:solidFill>
          <a:latin typeface="+mn-lt"/>
        </a:defRPr>
      </a:lvl4pPr>
      <a:lvl5pPr marL="1898650" indent="-204788" algn="l" rtl="0" eaLnBrk="0" fontAlgn="base" hangingPunct="0">
        <a:spcBef>
          <a:spcPct val="20000"/>
        </a:spcBef>
        <a:spcAft>
          <a:spcPct val="0"/>
        </a:spcAft>
        <a:buClr>
          <a:schemeClr val="accent2"/>
        </a:buClr>
        <a:buFont typeface="Times" pitchFamily="18"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ctrTitle"/>
          </p:nvPr>
        </p:nvSpPr>
        <p:spPr>
          <a:xfrm>
            <a:off x="2246314" y="438151"/>
            <a:ext cx="7831137" cy="1095375"/>
          </a:xfrm>
        </p:spPr>
        <p:txBody>
          <a:bodyPr/>
          <a:lstStyle/>
          <a:p>
            <a:pPr eaLnBrk="1" hangingPunct="1"/>
            <a:r>
              <a:rPr lang="en-US" sz="2800" dirty="0"/>
              <a:t>Object Oriented Programming</a:t>
            </a:r>
          </a:p>
        </p:txBody>
      </p:sp>
      <p:sp>
        <p:nvSpPr>
          <p:cNvPr id="167939" name="Rectangle 9"/>
          <p:cNvSpPr>
            <a:spLocks noChangeArrowheads="1"/>
          </p:cNvSpPr>
          <p:nvPr/>
        </p:nvSpPr>
        <p:spPr bwMode="auto">
          <a:xfrm>
            <a:off x="2236788" y="1543051"/>
            <a:ext cx="7834312" cy="804863"/>
          </a:xfrm>
          <a:prstGeom prst="rect">
            <a:avLst/>
          </a:prstGeom>
          <a:noFill/>
          <a:ln w="9525">
            <a:noFill/>
            <a:miter lim="800000"/>
            <a:headEnd/>
            <a:tailEnd/>
          </a:ln>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charset="0"/>
                <a:ea typeface="+mn-ea"/>
                <a:cs typeface="Arial" charset="0"/>
              </a:rPr>
              <a:t>Les 4: </a:t>
            </a:r>
            <a:r>
              <a:rPr kumimoji="0" lang="en-US" sz="2400" b="0" i="0" u="none" strike="noStrike" kern="1200" cap="none" spc="0" normalizeH="0" baseline="0" noProof="0" dirty="0" err="1">
                <a:ln>
                  <a:noFill/>
                </a:ln>
                <a:solidFill>
                  <a:prstClr val="white"/>
                </a:solidFill>
                <a:effectLst/>
                <a:uLnTx/>
                <a:uFillTx/>
                <a:latin typeface="Arial" charset="0"/>
                <a:ea typeface="+mn-ea"/>
                <a:cs typeface="Arial" charset="0"/>
              </a:rPr>
              <a:t>Referenties</a:t>
            </a:r>
            <a:r>
              <a:rPr kumimoji="0" lang="en-US" sz="2400" b="0" i="0" u="none" strike="noStrike" kern="1200" cap="none" spc="0" normalizeH="0" baseline="0" noProof="0" dirty="0">
                <a:ln>
                  <a:noFill/>
                </a:ln>
                <a:solidFill>
                  <a:prstClr val="white"/>
                </a:solidFill>
                <a:effectLst/>
                <a:uLnTx/>
                <a:uFillTx/>
                <a:latin typeface="Arial" charset="0"/>
                <a:ea typeface="+mn-ea"/>
                <a:cs typeface="Arial" charset="0"/>
              </a:rPr>
              <a:t> en </a:t>
            </a:r>
            <a:r>
              <a:rPr kumimoji="0" lang="en-US" sz="2400" b="0" i="0" u="none" strike="noStrike" kern="1200" cap="none" spc="0" normalizeH="0" baseline="0" noProof="0" dirty="0" err="1">
                <a:ln>
                  <a:noFill/>
                </a:ln>
                <a:solidFill>
                  <a:prstClr val="white"/>
                </a:solidFill>
                <a:effectLst/>
                <a:uLnTx/>
                <a:uFillTx/>
                <a:latin typeface="Arial" charset="0"/>
                <a:ea typeface="+mn-ea"/>
                <a:cs typeface="Arial" charset="0"/>
              </a:rPr>
              <a:t>geheugen</a:t>
            </a:r>
            <a:endParaRPr kumimoji="0" lang="en-US" sz="2400" b="0" i="0" u="none" strike="noStrike" kern="1200" cap="none" spc="0" normalizeH="0" baseline="0" noProof="0" dirty="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88862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23" name="Picture 3"/>
          <p:cNvPicPr>
            <a:picLocks noChangeAspect="1" noChangeArrowheads="1"/>
          </p:cNvPicPr>
          <p:nvPr/>
        </p:nvPicPr>
        <p:blipFill>
          <a:blip r:embed="rId2" cstate="print"/>
          <a:srcRect/>
          <a:stretch>
            <a:fillRect/>
          </a:stretch>
        </p:blipFill>
        <p:spPr bwMode="auto">
          <a:xfrm>
            <a:off x="6542110" y="1477802"/>
            <a:ext cx="3298933" cy="3902396"/>
          </a:xfrm>
          <a:prstGeom prst="rect">
            <a:avLst/>
          </a:prstGeom>
          <a:noFill/>
          <a:ln w="9525">
            <a:noFill/>
            <a:miter lim="800000"/>
            <a:headEnd/>
            <a:tailEnd/>
          </a:ln>
        </p:spPr>
      </p:pic>
      <p:sp>
        <p:nvSpPr>
          <p:cNvPr id="111618" name="Titel 1"/>
          <p:cNvSpPr>
            <a:spLocks noGrp="1"/>
          </p:cNvSpPr>
          <p:nvPr>
            <p:ph type="title"/>
          </p:nvPr>
        </p:nvSpPr>
        <p:spPr/>
        <p:txBody>
          <a:bodyPr/>
          <a:lstStyle/>
          <a:p>
            <a:r>
              <a:rPr lang="en-IE"/>
              <a:t>Werking stack</a:t>
            </a:r>
          </a:p>
        </p:txBody>
      </p:sp>
      <p:sp>
        <p:nvSpPr>
          <p:cNvPr id="111619"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7FAB43D7-4EFA-4FA2-BD79-F1A0935F9ECA}"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1621" name="Picture 2"/>
          <p:cNvPicPr>
            <a:picLocks noChangeAspect="1" noChangeArrowheads="1"/>
          </p:cNvPicPr>
          <p:nvPr/>
        </p:nvPicPr>
        <p:blipFill>
          <a:blip r:embed="rId3" cstate="print"/>
          <a:srcRect/>
          <a:stretch>
            <a:fillRect/>
          </a:stretch>
        </p:blipFill>
        <p:spPr bwMode="auto">
          <a:xfrm>
            <a:off x="1455404" y="2569593"/>
            <a:ext cx="4423109" cy="2001838"/>
          </a:xfrm>
          <a:prstGeom prst="rect">
            <a:avLst/>
          </a:prstGeom>
          <a:noFill/>
          <a:ln w="9525">
            <a:noFill/>
            <a:miter lim="800000"/>
            <a:headEnd/>
            <a:tailEnd/>
          </a:ln>
        </p:spPr>
      </p:pic>
      <p:cxnSp>
        <p:nvCxnSpPr>
          <p:cNvPr id="111622" name="Rechte verbindingslijn met pijl 10"/>
          <p:cNvCxnSpPr>
            <a:cxnSpLocks noChangeShapeType="1"/>
          </p:cNvCxnSpPr>
          <p:nvPr/>
        </p:nvCxnSpPr>
        <p:spPr bwMode="auto">
          <a:xfrm>
            <a:off x="3494921" y="3429000"/>
            <a:ext cx="3915530" cy="701675"/>
          </a:xfrm>
          <a:prstGeom prst="straightConnector1">
            <a:avLst/>
          </a:prstGeom>
          <a:noFill/>
          <a:ln w="9525" algn="ctr">
            <a:solidFill>
              <a:schemeClr val="tx1"/>
            </a:solidFill>
            <a:round/>
            <a:headEnd/>
            <a:tailEnd type="arrow" w="med" len="med"/>
          </a:ln>
        </p:spPr>
      </p:cxnSp>
      <p:sp>
        <p:nvSpPr>
          <p:cNvPr id="111624" name="Rechthoek 13"/>
          <p:cNvSpPr>
            <a:spLocks noChangeArrowheads="1"/>
          </p:cNvSpPr>
          <p:nvPr/>
        </p:nvSpPr>
        <p:spPr bwMode="auto">
          <a:xfrm>
            <a:off x="1970844" y="3189288"/>
            <a:ext cx="1524077" cy="326269"/>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86756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el 1"/>
          <p:cNvSpPr>
            <a:spLocks noGrp="1"/>
          </p:cNvSpPr>
          <p:nvPr>
            <p:ph type="title"/>
          </p:nvPr>
        </p:nvSpPr>
        <p:spPr/>
        <p:txBody>
          <a:bodyPr/>
          <a:lstStyle/>
          <a:p>
            <a:r>
              <a:rPr lang="en-IE"/>
              <a:t>Werking stack</a:t>
            </a:r>
          </a:p>
        </p:txBody>
      </p:sp>
      <p:sp>
        <p:nvSpPr>
          <p:cNvPr id="112643"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D3340D01-F1BA-44AD-9DEC-6520B7A30AA8}"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2645" name="Picture 2"/>
          <p:cNvPicPr>
            <a:picLocks noChangeAspect="1" noChangeArrowheads="1"/>
          </p:cNvPicPr>
          <p:nvPr/>
        </p:nvPicPr>
        <p:blipFill>
          <a:blip r:embed="rId2" cstate="print"/>
          <a:srcRect/>
          <a:stretch>
            <a:fillRect/>
          </a:stretch>
        </p:blipFill>
        <p:spPr bwMode="auto">
          <a:xfrm>
            <a:off x="1103463" y="2027239"/>
            <a:ext cx="4016225" cy="1817688"/>
          </a:xfrm>
          <a:prstGeom prst="rect">
            <a:avLst/>
          </a:prstGeom>
          <a:noFill/>
          <a:ln w="9525">
            <a:noFill/>
            <a:miter lim="800000"/>
            <a:headEnd/>
            <a:tailEnd/>
          </a:ln>
        </p:spPr>
      </p:pic>
      <p:sp>
        <p:nvSpPr>
          <p:cNvPr id="112646" name="Rechthoek 13"/>
          <p:cNvSpPr>
            <a:spLocks noChangeArrowheads="1"/>
          </p:cNvSpPr>
          <p:nvPr/>
        </p:nvSpPr>
        <p:spPr bwMode="auto">
          <a:xfrm>
            <a:off x="1103463" y="3429000"/>
            <a:ext cx="1621982" cy="308499"/>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pic>
        <p:nvPicPr>
          <p:cNvPr id="112647" name="Picture 2"/>
          <p:cNvPicPr>
            <a:picLocks noChangeAspect="1" noChangeArrowheads="1"/>
          </p:cNvPicPr>
          <p:nvPr/>
        </p:nvPicPr>
        <p:blipFill>
          <a:blip r:embed="rId3" cstate="print"/>
          <a:srcRect/>
          <a:stretch>
            <a:fillRect/>
          </a:stretch>
        </p:blipFill>
        <p:spPr bwMode="auto">
          <a:xfrm>
            <a:off x="5742696" y="1373942"/>
            <a:ext cx="3250383" cy="3863160"/>
          </a:xfrm>
          <a:prstGeom prst="rect">
            <a:avLst/>
          </a:prstGeom>
          <a:noFill/>
          <a:ln w="9525">
            <a:noFill/>
            <a:miter lim="800000"/>
            <a:headEnd/>
            <a:tailEnd/>
          </a:ln>
        </p:spPr>
      </p:pic>
    </p:spTree>
    <p:extLst>
      <p:ext uri="{BB962C8B-B14F-4D97-AF65-F5344CB8AC3E}">
        <p14:creationId xmlns:p14="http://schemas.microsoft.com/office/powerpoint/2010/main" val="147362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el 1"/>
          <p:cNvSpPr>
            <a:spLocks noGrp="1"/>
          </p:cNvSpPr>
          <p:nvPr>
            <p:ph type="title"/>
          </p:nvPr>
        </p:nvSpPr>
        <p:spPr/>
        <p:txBody>
          <a:bodyPr/>
          <a:lstStyle/>
          <a:p>
            <a:r>
              <a:rPr lang="en-IE"/>
              <a:t>Werking heap</a:t>
            </a:r>
          </a:p>
        </p:txBody>
      </p:sp>
      <p:sp>
        <p:nvSpPr>
          <p:cNvPr id="113667" name="Tijdelijke aanduiding voor inhoud 2"/>
          <p:cNvSpPr>
            <a:spLocks noGrp="1"/>
          </p:cNvSpPr>
          <p:nvPr>
            <p:ph idx="1"/>
          </p:nvPr>
        </p:nvSpPr>
        <p:spPr/>
        <p:txBody>
          <a:bodyPr/>
          <a:lstStyle/>
          <a:p>
            <a:r>
              <a:rPr lang="en-IE" dirty="0" err="1"/>
              <a:t>Stel</a:t>
            </a:r>
            <a:r>
              <a:rPr lang="en-IE" dirty="0"/>
              <a:t>, eigen </a:t>
            </a:r>
            <a:r>
              <a:rPr lang="en-IE" dirty="0" err="1"/>
              <a:t>klasse</a:t>
            </a:r>
            <a:r>
              <a:rPr lang="en-IE" dirty="0"/>
              <a:t> </a:t>
            </a:r>
            <a:r>
              <a:rPr lang="en-IE" dirty="0" err="1"/>
              <a:t>dit</a:t>
            </a:r>
            <a:r>
              <a:rPr lang="en-IE" dirty="0"/>
              <a:t> </a:t>
            </a:r>
            <a:r>
              <a:rPr lang="en-IE" dirty="0" err="1"/>
              <a:t>eenvoudige</a:t>
            </a:r>
            <a:r>
              <a:rPr lang="en-IE" dirty="0"/>
              <a:t> </a:t>
            </a:r>
            <a:r>
              <a:rPr lang="en-IE" dirty="0" err="1"/>
              <a:t>int</a:t>
            </a:r>
            <a:r>
              <a:rPr lang="en-IE" dirty="0"/>
              <a:t> </a:t>
            </a:r>
            <a:r>
              <a:rPr lang="en-IE" dirty="0" err="1"/>
              <a:t>bevat</a:t>
            </a:r>
            <a:r>
              <a:rPr lang="en-IE" dirty="0"/>
              <a:t>:</a:t>
            </a:r>
          </a:p>
          <a:p>
            <a:endParaRPr lang="en-IE" dirty="0"/>
          </a:p>
          <a:p>
            <a:endParaRPr lang="en-IE" dirty="0"/>
          </a:p>
          <a:p>
            <a:endParaRPr lang="en-IE" dirty="0"/>
          </a:p>
          <a:p>
            <a:endParaRPr lang="en-IE" dirty="0"/>
          </a:p>
          <a:p>
            <a:r>
              <a:rPr lang="en-IE" dirty="0" err="1"/>
              <a:t>Voorts</a:t>
            </a:r>
            <a:r>
              <a:rPr lang="en-IE" dirty="0"/>
              <a:t> </a:t>
            </a:r>
            <a:r>
              <a:rPr lang="en-IE" dirty="0" err="1"/>
              <a:t>nieuwe</a:t>
            </a:r>
            <a:r>
              <a:rPr lang="en-IE" dirty="0"/>
              <a:t> </a:t>
            </a:r>
            <a:r>
              <a:rPr lang="en-IE" dirty="0" err="1"/>
              <a:t>methode</a:t>
            </a:r>
            <a:r>
              <a:rPr lang="en-IE" dirty="0"/>
              <a:t> die </a:t>
            </a:r>
            <a:r>
              <a:rPr lang="en-IE" dirty="0" err="1"/>
              <a:t>deze</a:t>
            </a:r>
            <a:r>
              <a:rPr lang="en-IE" dirty="0"/>
              <a:t> </a:t>
            </a:r>
            <a:r>
              <a:rPr lang="en-IE" dirty="0" err="1"/>
              <a:t>klasse</a:t>
            </a:r>
            <a:r>
              <a:rPr lang="en-IE" dirty="0"/>
              <a:t> </a:t>
            </a:r>
            <a:r>
              <a:rPr lang="en-IE" dirty="0" err="1"/>
              <a:t>gebruikt</a:t>
            </a:r>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68200DB0-BA92-469E-8343-E40751AAF0F6}"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3669" name="Picture 2"/>
          <p:cNvPicPr>
            <a:picLocks noChangeAspect="1" noChangeArrowheads="1"/>
          </p:cNvPicPr>
          <p:nvPr/>
        </p:nvPicPr>
        <p:blipFill>
          <a:blip r:embed="rId2" cstate="print"/>
          <a:srcRect/>
          <a:stretch>
            <a:fillRect/>
          </a:stretch>
        </p:blipFill>
        <p:spPr bwMode="auto">
          <a:xfrm>
            <a:off x="4908031" y="1802207"/>
            <a:ext cx="3053081" cy="1180315"/>
          </a:xfrm>
          <a:prstGeom prst="rect">
            <a:avLst/>
          </a:prstGeom>
          <a:noFill/>
          <a:ln w="9525">
            <a:noFill/>
            <a:miter lim="800000"/>
            <a:headEnd/>
            <a:tailEnd/>
          </a:ln>
        </p:spPr>
      </p:pic>
      <p:pic>
        <p:nvPicPr>
          <p:cNvPr id="113670" name="Picture 3"/>
          <p:cNvPicPr>
            <a:picLocks noChangeAspect="1" noChangeArrowheads="1"/>
          </p:cNvPicPr>
          <p:nvPr/>
        </p:nvPicPr>
        <p:blipFill>
          <a:blip r:embed="rId3" cstate="print"/>
          <a:srcRect/>
          <a:stretch>
            <a:fillRect/>
          </a:stretch>
        </p:blipFill>
        <p:spPr bwMode="auto">
          <a:xfrm>
            <a:off x="4669654" y="3833318"/>
            <a:ext cx="3728021" cy="1695944"/>
          </a:xfrm>
          <a:prstGeom prst="rect">
            <a:avLst/>
          </a:prstGeom>
          <a:noFill/>
          <a:ln w="9525">
            <a:noFill/>
            <a:miter lim="800000"/>
            <a:headEnd/>
            <a:tailEnd/>
          </a:ln>
        </p:spPr>
      </p:pic>
    </p:spTree>
    <p:extLst>
      <p:ext uri="{BB962C8B-B14F-4D97-AF65-F5344CB8AC3E}">
        <p14:creationId xmlns:p14="http://schemas.microsoft.com/office/powerpoint/2010/main" val="52260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el 1"/>
          <p:cNvSpPr>
            <a:spLocks noGrp="1"/>
          </p:cNvSpPr>
          <p:nvPr>
            <p:ph type="title"/>
          </p:nvPr>
        </p:nvSpPr>
        <p:spPr/>
        <p:txBody>
          <a:bodyPr/>
          <a:lstStyle/>
          <a:p>
            <a:r>
              <a:rPr lang="en-IE"/>
              <a:t>Werking heap</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1C810765-BF47-48DF-8C37-455AA8CD4D38}"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4692" name="Picture 3"/>
          <p:cNvPicPr>
            <a:picLocks noGrp="1" noChangeAspect="1" noChangeArrowheads="1"/>
          </p:cNvPicPr>
          <p:nvPr>
            <p:ph idx="1"/>
          </p:nvPr>
        </p:nvPicPr>
        <p:blipFill>
          <a:blip r:embed="rId2" cstate="print"/>
          <a:srcRect/>
          <a:stretch>
            <a:fillRect/>
          </a:stretch>
        </p:blipFill>
        <p:spPr>
          <a:xfrm>
            <a:off x="784946" y="2121547"/>
            <a:ext cx="5141423" cy="2338926"/>
          </a:xfrm>
          <a:noFill/>
        </p:spPr>
      </p:pic>
      <p:pic>
        <p:nvPicPr>
          <p:cNvPr id="114693" name="Picture 2"/>
          <p:cNvPicPr>
            <a:picLocks noChangeAspect="1" noChangeArrowheads="1"/>
          </p:cNvPicPr>
          <p:nvPr/>
        </p:nvPicPr>
        <p:blipFill>
          <a:blip r:embed="rId3" cstate="print"/>
          <a:srcRect/>
          <a:stretch>
            <a:fillRect/>
          </a:stretch>
        </p:blipFill>
        <p:spPr bwMode="auto">
          <a:xfrm>
            <a:off x="6265633" y="1016329"/>
            <a:ext cx="3127899" cy="3517365"/>
          </a:xfrm>
          <a:prstGeom prst="rect">
            <a:avLst/>
          </a:prstGeom>
          <a:noFill/>
          <a:ln w="9525">
            <a:noFill/>
            <a:miter lim="800000"/>
            <a:headEnd/>
            <a:tailEnd/>
          </a:ln>
        </p:spPr>
      </p:pic>
      <p:sp>
        <p:nvSpPr>
          <p:cNvPr id="114694" name="Rechthoek 13"/>
          <p:cNvSpPr>
            <a:spLocks noChangeArrowheads="1"/>
          </p:cNvSpPr>
          <p:nvPr/>
        </p:nvSpPr>
        <p:spPr bwMode="auto">
          <a:xfrm>
            <a:off x="1808333" y="2246050"/>
            <a:ext cx="3740211" cy="44388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pic>
        <p:nvPicPr>
          <p:cNvPr id="11" name="Picture 2">
            <a:extLst>
              <a:ext uri="{FF2B5EF4-FFF2-40B4-BE49-F238E27FC236}">
                <a16:creationId xmlns:a16="http://schemas.microsoft.com/office/drawing/2014/main" id="{573D1832-9CD0-4726-BD83-86D61F6FDD05}"/>
              </a:ext>
            </a:extLst>
          </p:cNvPr>
          <p:cNvPicPr>
            <a:picLocks noChangeAspect="1" noChangeArrowheads="1"/>
          </p:cNvPicPr>
          <p:nvPr/>
        </p:nvPicPr>
        <p:blipFill>
          <a:blip r:embed="rId4" cstate="print"/>
          <a:srcRect/>
          <a:stretch>
            <a:fillRect/>
          </a:stretch>
        </p:blipFill>
        <p:spPr bwMode="auto">
          <a:xfrm>
            <a:off x="3045041" y="5957110"/>
            <a:ext cx="2185788" cy="845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3">
            <a:extLst>
              <a:ext uri="{FF2B5EF4-FFF2-40B4-BE49-F238E27FC236}">
                <a16:creationId xmlns:a16="http://schemas.microsoft.com/office/drawing/2014/main" id="{CF0EFA96-EBD6-410D-92C1-604FA1E69084}"/>
              </a:ext>
            </a:extLst>
          </p:cNvPr>
          <p:cNvPicPr>
            <a:picLocks noChangeAspect="1" noChangeArrowheads="1"/>
          </p:cNvPicPr>
          <p:nvPr/>
        </p:nvPicPr>
        <p:blipFill>
          <a:blip r:embed="rId2" cstate="print"/>
          <a:srcRect/>
          <a:stretch>
            <a:fillRect/>
          </a:stretch>
        </p:blipFill>
        <p:spPr bwMode="auto">
          <a:xfrm>
            <a:off x="23116" y="5598226"/>
            <a:ext cx="2769233" cy="1259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3" name="Rechte verbindingslijn met pijl 2">
            <a:extLst>
              <a:ext uri="{FF2B5EF4-FFF2-40B4-BE49-F238E27FC236}">
                <a16:creationId xmlns:a16="http://schemas.microsoft.com/office/drawing/2014/main" id="{21CDA5B2-F7BB-4DEF-A32E-50714DC8E77D}"/>
              </a:ext>
            </a:extLst>
          </p:cNvPr>
          <p:cNvCxnSpPr/>
          <p:nvPr/>
        </p:nvCxnSpPr>
        <p:spPr bwMode="auto">
          <a:xfrm>
            <a:off x="5548544" y="2689933"/>
            <a:ext cx="1023387" cy="13677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66485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el 1"/>
          <p:cNvSpPr>
            <a:spLocks noGrp="1"/>
          </p:cNvSpPr>
          <p:nvPr>
            <p:ph type="title"/>
          </p:nvPr>
        </p:nvSpPr>
        <p:spPr/>
        <p:txBody>
          <a:bodyPr/>
          <a:lstStyle/>
          <a:p>
            <a:r>
              <a:rPr lang="en-IE"/>
              <a:t>Werking heap</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A9C6CA4E-1850-49EC-907C-A9E48E8D88FB}"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5716" name="Picture 3"/>
          <p:cNvPicPr>
            <a:picLocks noGrp="1" noChangeAspect="1" noChangeArrowheads="1"/>
          </p:cNvPicPr>
          <p:nvPr>
            <p:ph idx="1"/>
          </p:nvPr>
        </p:nvPicPr>
        <p:blipFill>
          <a:blip r:embed="rId2" cstate="print"/>
          <a:srcRect/>
          <a:stretch>
            <a:fillRect/>
          </a:stretch>
        </p:blipFill>
        <p:spPr>
          <a:xfrm>
            <a:off x="597955" y="1519887"/>
            <a:ext cx="4458401" cy="2028207"/>
          </a:xfrm>
          <a:noFill/>
        </p:spPr>
      </p:pic>
      <p:sp>
        <p:nvSpPr>
          <p:cNvPr id="115717" name="Rechthoek 13"/>
          <p:cNvSpPr>
            <a:spLocks noChangeArrowheads="1"/>
          </p:cNvSpPr>
          <p:nvPr/>
        </p:nvSpPr>
        <p:spPr bwMode="auto">
          <a:xfrm>
            <a:off x="1212019" y="2173336"/>
            <a:ext cx="3537534" cy="452760"/>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pic>
        <p:nvPicPr>
          <p:cNvPr id="115718" name="Picture 2"/>
          <p:cNvPicPr>
            <a:picLocks noChangeAspect="1" noChangeArrowheads="1"/>
          </p:cNvPicPr>
          <p:nvPr/>
        </p:nvPicPr>
        <p:blipFill>
          <a:blip r:embed="rId3" cstate="print"/>
          <a:srcRect/>
          <a:stretch>
            <a:fillRect/>
          </a:stretch>
        </p:blipFill>
        <p:spPr bwMode="auto">
          <a:xfrm>
            <a:off x="5048355" y="1320457"/>
            <a:ext cx="6555012" cy="3369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456236B8-B5C4-4605-838D-8241B981492D}"/>
              </a:ext>
            </a:extLst>
          </p:cNvPr>
          <p:cNvPicPr>
            <a:picLocks noChangeAspect="1" noChangeArrowheads="1"/>
          </p:cNvPicPr>
          <p:nvPr/>
        </p:nvPicPr>
        <p:blipFill>
          <a:blip r:embed="rId4" cstate="print"/>
          <a:srcRect/>
          <a:stretch>
            <a:fillRect/>
          </a:stretch>
        </p:blipFill>
        <p:spPr bwMode="auto">
          <a:xfrm>
            <a:off x="3045041" y="5957110"/>
            <a:ext cx="2185788" cy="845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3">
            <a:extLst>
              <a:ext uri="{FF2B5EF4-FFF2-40B4-BE49-F238E27FC236}">
                <a16:creationId xmlns:a16="http://schemas.microsoft.com/office/drawing/2014/main" id="{153DBC34-5978-4634-8458-18D3FC2ED6A3}"/>
              </a:ext>
            </a:extLst>
          </p:cNvPr>
          <p:cNvPicPr>
            <a:picLocks noChangeAspect="1" noChangeArrowheads="1"/>
          </p:cNvPicPr>
          <p:nvPr/>
        </p:nvPicPr>
        <p:blipFill>
          <a:blip r:embed="rId2" cstate="print"/>
          <a:srcRect/>
          <a:stretch>
            <a:fillRect/>
          </a:stretch>
        </p:blipFill>
        <p:spPr bwMode="auto">
          <a:xfrm>
            <a:off x="23116" y="5598226"/>
            <a:ext cx="2769233" cy="1259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314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el 1"/>
          <p:cNvSpPr>
            <a:spLocks noGrp="1"/>
          </p:cNvSpPr>
          <p:nvPr>
            <p:ph type="title"/>
          </p:nvPr>
        </p:nvSpPr>
        <p:spPr/>
        <p:txBody>
          <a:bodyPr/>
          <a:lstStyle/>
          <a:p>
            <a:r>
              <a:rPr lang="en-IE"/>
              <a:t>Werking heap</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8E31FB04-DE15-4881-B7B8-8A95395C2E68}"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6740" name="Picture 3"/>
          <p:cNvPicPr>
            <a:picLocks noGrp="1" noChangeAspect="1" noChangeArrowheads="1"/>
          </p:cNvPicPr>
          <p:nvPr>
            <p:ph idx="1"/>
          </p:nvPr>
        </p:nvPicPr>
        <p:blipFill>
          <a:blip r:embed="rId2" cstate="print"/>
          <a:srcRect/>
          <a:stretch>
            <a:fillRect/>
          </a:stretch>
        </p:blipFill>
        <p:spPr>
          <a:xfrm>
            <a:off x="639193" y="1508947"/>
            <a:ext cx="3875627" cy="1763093"/>
          </a:xfrm>
          <a:noFill/>
        </p:spPr>
      </p:pic>
      <p:sp>
        <p:nvSpPr>
          <p:cNvPr id="116741" name="Rechthoek 13"/>
          <p:cNvSpPr>
            <a:spLocks noChangeArrowheads="1"/>
          </p:cNvSpPr>
          <p:nvPr/>
        </p:nvSpPr>
        <p:spPr bwMode="auto">
          <a:xfrm>
            <a:off x="639193" y="2919121"/>
            <a:ext cx="1100830" cy="352919"/>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pic>
        <p:nvPicPr>
          <p:cNvPr id="116742" name="Picture 2"/>
          <p:cNvPicPr>
            <a:picLocks noChangeAspect="1" noChangeArrowheads="1"/>
          </p:cNvPicPr>
          <p:nvPr/>
        </p:nvPicPr>
        <p:blipFill>
          <a:blip r:embed="rId3" cstate="print"/>
          <a:srcRect/>
          <a:stretch>
            <a:fillRect/>
          </a:stretch>
        </p:blipFill>
        <p:spPr bwMode="auto">
          <a:xfrm>
            <a:off x="5102625" y="1926455"/>
            <a:ext cx="7176816" cy="3670393"/>
          </a:xfrm>
          <a:prstGeom prst="rect">
            <a:avLst/>
          </a:prstGeom>
          <a:noFill/>
          <a:ln w="9525">
            <a:noFill/>
            <a:miter lim="800000"/>
            <a:headEnd/>
            <a:tailEnd/>
          </a:ln>
        </p:spPr>
      </p:pic>
    </p:spTree>
    <p:extLst>
      <p:ext uri="{BB962C8B-B14F-4D97-AF65-F5344CB8AC3E}">
        <p14:creationId xmlns:p14="http://schemas.microsoft.com/office/powerpoint/2010/main" val="252438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el 1"/>
          <p:cNvSpPr>
            <a:spLocks noGrp="1"/>
          </p:cNvSpPr>
          <p:nvPr>
            <p:ph type="title"/>
          </p:nvPr>
        </p:nvSpPr>
        <p:spPr/>
        <p:txBody>
          <a:bodyPr/>
          <a:lstStyle/>
          <a:p>
            <a:r>
              <a:rPr lang="en-IE"/>
              <a:t>Werking heap met garbage collector (.NET)</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75EA57EF-7551-4B93-8FA0-D6BAFF8DBC64}"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7764" name="Picture 3"/>
          <p:cNvPicPr>
            <a:picLocks noGrp="1" noChangeAspect="1" noChangeArrowheads="1"/>
          </p:cNvPicPr>
          <p:nvPr>
            <p:ph idx="1"/>
          </p:nvPr>
        </p:nvPicPr>
        <p:blipFill>
          <a:blip r:embed="rId2" cstate="print"/>
          <a:srcRect/>
          <a:stretch>
            <a:fillRect/>
          </a:stretch>
        </p:blipFill>
        <p:spPr>
          <a:xfrm>
            <a:off x="1346754" y="1491450"/>
            <a:ext cx="3603071" cy="1639102"/>
          </a:xfrm>
          <a:noFill/>
        </p:spPr>
      </p:pic>
      <p:sp>
        <p:nvSpPr>
          <p:cNvPr id="117765" name="Rechthoek 13"/>
          <p:cNvSpPr>
            <a:spLocks noChangeArrowheads="1"/>
          </p:cNvSpPr>
          <p:nvPr/>
        </p:nvSpPr>
        <p:spPr bwMode="auto">
          <a:xfrm>
            <a:off x="1220172" y="2750445"/>
            <a:ext cx="1105778" cy="294596"/>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pic>
        <p:nvPicPr>
          <p:cNvPr id="117766" name="Picture 2"/>
          <p:cNvPicPr>
            <a:picLocks noChangeAspect="1" noChangeArrowheads="1"/>
          </p:cNvPicPr>
          <p:nvPr/>
        </p:nvPicPr>
        <p:blipFill>
          <a:blip r:embed="rId3" cstate="print"/>
          <a:srcRect/>
          <a:stretch>
            <a:fillRect/>
          </a:stretch>
        </p:blipFill>
        <p:spPr bwMode="auto">
          <a:xfrm>
            <a:off x="3963989" y="3230564"/>
            <a:ext cx="5400675" cy="2771775"/>
          </a:xfrm>
          <a:prstGeom prst="rect">
            <a:avLst/>
          </a:prstGeom>
          <a:noFill/>
          <a:ln w="9525">
            <a:noFill/>
            <a:miter lim="800000"/>
            <a:headEnd/>
            <a:tailEnd/>
          </a:ln>
        </p:spPr>
      </p:pic>
      <p:sp>
        <p:nvSpPr>
          <p:cNvPr id="11" name="Rechthoek 10"/>
          <p:cNvSpPr>
            <a:spLocks noChangeArrowheads="1"/>
          </p:cNvSpPr>
          <p:nvPr/>
        </p:nvSpPr>
        <p:spPr bwMode="auto">
          <a:xfrm>
            <a:off x="6999288" y="4287839"/>
            <a:ext cx="1892300" cy="1576387"/>
          </a:xfrm>
          <a:prstGeom prst="rect">
            <a:avLst/>
          </a:prstGeom>
          <a:solidFill>
            <a:srgbClr val="F8FB89"/>
          </a:solidFill>
          <a:ln w="9525" algn="ctr">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3" name="Groep 22"/>
          <p:cNvGrpSpPr>
            <a:grpSpLocks/>
          </p:cNvGrpSpPr>
          <p:nvPr/>
        </p:nvGrpSpPr>
        <p:grpSpPr bwMode="auto">
          <a:xfrm>
            <a:off x="9961564" y="3753985"/>
            <a:ext cx="2879725" cy="1954212"/>
            <a:chOff x="5662310" y="1009650"/>
            <a:chExt cx="2879972" cy="1954267"/>
          </a:xfrm>
        </p:grpSpPr>
        <p:pic>
          <p:nvPicPr>
            <p:cNvPr id="117769"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62310" y="1009650"/>
              <a:ext cx="2879972" cy="1954267"/>
            </a:xfrm>
            <a:prstGeom prst="rect">
              <a:avLst/>
            </a:prstGeom>
            <a:noFill/>
            <a:ln w="9525">
              <a:noFill/>
              <a:miter lim="800000"/>
              <a:headEnd/>
              <a:tailEnd/>
            </a:ln>
          </p:spPr>
        </p:pic>
        <p:sp>
          <p:nvSpPr>
            <p:cNvPr id="117770" name="Afgeronde rechthoek 21"/>
            <p:cNvSpPr>
              <a:spLocks noChangeArrowheads="1"/>
            </p:cNvSpPr>
            <p:nvPr/>
          </p:nvSpPr>
          <p:spPr bwMode="auto">
            <a:xfrm>
              <a:off x="6789683" y="1933903"/>
              <a:ext cx="1387366" cy="241738"/>
            </a:xfrm>
            <a:prstGeom prst="roundRect">
              <a:avLst>
                <a:gd name="adj" fmla="val 16667"/>
              </a:avLst>
            </a:prstGeom>
            <a:solidFill>
              <a:schemeClr val="accent1"/>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E" sz="1100" b="0" i="0" u="none" strike="noStrike" kern="1200" cap="none" spc="0" normalizeH="0" baseline="0" noProof="0" dirty="0">
                  <a:ln>
                    <a:noFill/>
                  </a:ln>
                  <a:solidFill>
                    <a:prstClr val="black"/>
                  </a:solidFill>
                  <a:effectLst/>
                  <a:uLnTx/>
                  <a:uFillTx/>
                  <a:latin typeface="Arial" charset="0"/>
                  <a:ea typeface="+mn-ea"/>
                  <a:cs typeface="Arial" charset="0"/>
                </a:rPr>
                <a:t>Garbage collector</a:t>
              </a:r>
            </a:p>
          </p:txBody>
        </p:sp>
      </p:grpSp>
      <p:sp>
        <p:nvSpPr>
          <p:cNvPr id="2" name="Tekstvak 1">
            <a:extLst>
              <a:ext uri="{FF2B5EF4-FFF2-40B4-BE49-F238E27FC236}">
                <a16:creationId xmlns:a16="http://schemas.microsoft.com/office/drawing/2014/main" id="{2F81DC5E-EABF-4DEE-B190-7FD628FC75C9}"/>
              </a:ext>
            </a:extLst>
          </p:cNvPr>
          <p:cNvSpPr txBox="1"/>
          <p:nvPr/>
        </p:nvSpPr>
        <p:spPr>
          <a:xfrm>
            <a:off x="704089" y="3703871"/>
            <a:ext cx="3063240" cy="147732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err="1">
                <a:ln>
                  <a:noFill/>
                </a:ln>
                <a:solidFill>
                  <a:prstClr val="black"/>
                </a:solidFill>
                <a:effectLst/>
                <a:uLnTx/>
                <a:uFillTx/>
                <a:latin typeface="Arial" charset="0"/>
                <a:ea typeface="+mn-ea"/>
                <a:cs typeface="Arial" charset="0"/>
              </a:rPr>
              <a:t>Garbage</a:t>
            </a:r>
            <a:r>
              <a:rPr kumimoji="0" lang="nl-BE" sz="1800" b="0" i="0" u="none" strike="noStrike" kern="1200" cap="none" spc="0" normalizeH="0" baseline="0" noProof="0" dirty="0">
                <a:ln>
                  <a:noFill/>
                </a:ln>
                <a:solidFill>
                  <a:prstClr val="black"/>
                </a:solidFill>
                <a:effectLst/>
                <a:uLnTx/>
                <a:uFillTx/>
                <a:latin typeface="Arial" charset="0"/>
                <a:ea typeface="+mn-ea"/>
                <a:cs typeface="Arial" charset="0"/>
              </a:rPr>
              <a:t> collector (GC) verwijderd ieder object in </a:t>
            </a:r>
            <a:r>
              <a:rPr kumimoji="0" lang="nl-BE" sz="1800" b="0" i="0" u="none" strike="noStrike" kern="1200" cap="none" spc="0" normalizeH="0" baseline="0" noProof="0" dirty="0" err="1">
                <a:ln>
                  <a:noFill/>
                </a:ln>
                <a:solidFill>
                  <a:prstClr val="black"/>
                </a:solidFill>
                <a:effectLst/>
                <a:uLnTx/>
                <a:uFillTx/>
                <a:latin typeface="Arial" charset="0"/>
                <a:ea typeface="+mn-ea"/>
                <a:cs typeface="Arial" charset="0"/>
              </a:rPr>
              <a:t>heap</a:t>
            </a:r>
            <a:r>
              <a:rPr kumimoji="0" lang="nl-BE" sz="1800" b="0" i="0" u="none" strike="noStrike" kern="1200" cap="none" spc="0" normalizeH="0" baseline="0" noProof="0" dirty="0">
                <a:ln>
                  <a:noFill/>
                </a:ln>
                <a:solidFill>
                  <a:prstClr val="black"/>
                </a:solidFill>
                <a:effectLst/>
                <a:uLnTx/>
                <a:uFillTx/>
                <a:latin typeface="Arial" charset="0"/>
                <a:ea typeface="+mn-ea"/>
                <a:cs typeface="Arial" charset="0"/>
              </a:rPr>
              <a:t> waar niemand naar </a:t>
            </a:r>
            <a:r>
              <a:rPr kumimoji="0" lang="nl-BE" sz="1800" b="1" i="0" u="none" strike="noStrike" kern="1200" cap="none" spc="0" normalizeH="0" baseline="0" noProof="0" dirty="0">
                <a:ln>
                  <a:noFill/>
                </a:ln>
                <a:solidFill>
                  <a:prstClr val="black"/>
                </a:solidFill>
                <a:effectLst/>
                <a:uLnTx/>
                <a:uFillTx/>
                <a:latin typeface="Arial" charset="0"/>
                <a:ea typeface="+mn-ea"/>
                <a:cs typeface="Arial" charset="0"/>
              </a:rPr>
              <a:t>refereert. </a:t>
            </a:r>
            <a:endParaRPr kumimoji="0" lang="nl-BE" sz="18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12083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5.55556E-7 -3.59704E-6 C -0.01997 -0.02706 -0.03976 -0.0539 -0.05521 -0.04742 C -0.07066 -0.04094 -0.08403 0.00717 -0.09306 0.0384 C -0.10208 0.06963 -0.09826 0.12468 -0.1092 0.13949 C -0.12014 0.15429 -0.14028 0.13972 -0.15868 0.12723 C -0.17708 0.11474 -0.19931 0.07934 -0.21962 0.06431 C -0.23993 0.04927 -0.26146 0.03863 -0.28056 0.03678 C -0.29965 0.03493 -0.30764 0.04835 -0.33455 0.05367 C -0.36146 0.05899 -0.4125 0.07055 -0.44254 0.06893 C -0.47257 0.06732 -0.49115 0.031 -0.51493 0.04441 C -0.53872 0.05783 -0.56354 0.10803 -0.58507 0.15013 C -0.6066 0.19223 -0.62517 0.24474 -0.64375 0.29725 " pathEditMode="relative" ptsTypes="aaaaaaaaaaaA">
                                      <p:cBhvr>
                                        <p:cTn id="10" dur="3000" fill="hold"/>
                                        <p:tgtEl>
                                          <p:spTgt spid="3"/>
                                        </p:tgtEl>
                                        <p:attrNameLst>
                                          <p:attrName>ppt_x</p:attrName>
                                          <p:attrName>ppt_y</p:attrName>
                                        </p:attrNameLst>
                                      </p:cBhvr>
                                    </p:animMotion>
                                  </p:childTnLst>
                                </p:cTn>
                              </p:par>
                              <p:par>
                                <p:cTn id="11" presetID="1" presetClass="entr" presetSubtype="0" fill="hold" grpId="0" nodeType="withEffect">
                                  <p:stCondLst>
                                    <p:cond delay="150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defRPr/>
            </a:pPr>
            <a:r>
              <a:rPr lang="nl-BE" dirty="0"/>
              <a:t>Referenties</a:t>
            </a:r>
          </a:p>
        </p:txBody>
      </p:sp>
      <p:sp>
        <p:nvSpPr>
          <p:cNvPr id="118787" name="Tijdelijke aanduiding voor tekst 2"/>
          <p:cNvSpPr>
            <a:spLocks noGrp="1"/>
          </p:cNvSpPr>
          <p:nvPr>
            <p:ph type="body" idx="1"/>
          </p:nvPr>
        </p:nvSpPr>
        <p:spPr/>
        <p:txBody>
          <a:bodyPr/>
          <a:lstStyle/>
          <a:p>
            <a:endParaRPr lang="nl-BE"/>
          </a:p>
        </p:txBody>
      </p:sp>
      <p:sp>
        <p:nvSpPr>
          <p:cNvPr id="19460"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2156F26A-0FDB-4FA4-833D-1CADA6041A75}"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118789" name="Tekstvak 4"/>
          <p:cNvSpPr txBox="1">
            <a:spLocks noChangeArrowheads="1"/>
          </p:cNvSpPr>
          <p:nvPr/>
        </p:nvSpPr>
        <p:spPr bwMode="auto">
          <a:xfrm>
            <a:off x="1524001" y="6550026"/>
            <a:ext cx="531813" cy="307975"/>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nl-BE" sz="1400" b="0" i="0" u="none" strike="noStrike" kern="1200" cap="none" spc="0" normalizeH="0" baseline="0" noProof="0">
                <a:ln>
                  <a:noFill/>
                </a:ln>
                <a:solidFill>
                  <a:prstClr val="black"/>
                </a:solidFill>
                <a:effectLst/>
                <a:uLnTx/>
                <a:uFillTx/>
                <a:latin typeface="Arial" charset="0"/>
                <a:ea typeface="+mn-ea"/>
                <a:cs typeface="Arial" charset="0"/>
              </a:rPr>
              <a:t>p.75</a:t>
            </a:r>
          </a:p>
        </p:txBody>
      </p:sp>
    </p:spTree>
    <p:extLst>
      <p:ext uri="{BB962C8B-B14F-4D97-AF65-F5344CB8AC3E}">
        <p14:creationId xmlns:p14="http://schemas.microsoft.com/office/powerpoint/2010/main" val="3446573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hoek 19"/>
          <p:cNvSpPr/>
          <p:nvPr/>
        </p:nvSpPr>
        <p:spPr bwMode="auto">
          <a:xfrm>
            <a:off x="6262689" y="893764"/>
            <a:ext cx="5808928" cy="217963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We maken een klasse Account aan (i.e. het model) en krijgen deze error.</a:t>
            </a:r>
          </a:p>
        </p:txBody>
      </p:sp>
      <p:sp>
        <p:nvSpPr>
          <p:cNvPr id="122882" name="Titel 1"/>
          <p:cNvSpPr>
            <a:spLocks noGrp="1"/>
          </p:cNvSpPr>
          <p:nvPr>
            <p:ph type="title"/>
          </p:nvPr>
        </p:nvSpPr>
        <p:spPr/>
        <p:txBody>
          <a:bodyPr/>
          <a:lstStyle/>
          <a:p>
            <a:r>
              <a:rPr lang="en-IE" dirty="0"/>
              <a:t>Objects by reference</a:t>
            </a:r>
          </a:p>
        </p:txBody>
      </p:sp>
      <p:sp>
        <p:nvSpPr>
          <p:cNvPr id="122883" name="Tijdelijke aanduiding voor inhoud 2"/>
          <p:cNvSpPr>
            <a:spLocks noGrp="1"/>
          </p:cNvSpPr>
          <p:nvPr>
            <p:ph idx="1"/>
          </p:nvPr>
        </p:nvSpPr>
        <p:spPr>
          <a:xfrm>
            <a:off x="2217739" y="1393825"/>
            <a:ext cx="8212137" cy="4902200"/>
          </a:xfrm>
        </p:spPr>
        <p:txBody>
          <a:bodyPr/>
          <a:lstStyle/>
          <a:p>
            <a:r>
              <a:rPr lang="en-IE"/>
              <a:t>Classes</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76F39B73-CFB9-443D-9123-C1C96D361AB6}"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22885" name="Picture 2"/>
          <p:cNvPicPr>
            <a:picLocks noChangeAspect="1" noChangeArrowheads="1"/>
          </p:cNvPicPr>
          <p:nvPr/>
        </p:nvPicPr>
        <p:blipFill>
          <a:blip r:embed="rId2" cstate="print"/>
          <a:srcRect/>
          <a:stretch>
            <a:fillRect/>
          </a:stretch>
        </p:blipFill>
        <p:spPr bwMode="auto">
          <a:xfrm>
            <a:off x="2354540" y="2345265"/>
            <a:ext cx="6046709" cy="2823634"/>
          </a:xfrm>
          <a:prstGeom prst="rect">
            <a:avLst/>
          </a:prstGeom>
          <a:noFill/>
          <a:ln w="9525">
            <a:noFill/>
            <a:miter lim="800000"/>
            <a:headEnd/>
            <a:tailEnd/>
          </a:ln>
        </p:spPr>
      </p:pic>
      <p:sp>
        <p:nvSpPr>
          <p:cNvPr id="122886" name="Rechthoek 13"/>
          <p:cNvSpPr>
            <a:spLocks noChangeArrowheads="1"/>
          </p:cNvSpPr>
          <p:nvPr/>
        </p:nvSpPr>
        <p:spPr bwMode="auto">
          <a:xfrm>
            <a:off x="4508501" y="1800226"/>
            <a:ext cx="468313" cy="27146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pic>
        <p:nvPicPr>
          <p:cNvPr id="69635" name="Picture 3"/>
          <p:cNvPicPr>
            <a:picLocks noChangeAspect="1" noChangeArrowheads="1"/>
          </p:cNvPicPr>
          <p:nvPr/>
        </p:nvPicPr>
        <p:blipFill>
          <a:blip r:embed="rId3" cstate="print"/>
          <a:srcRect/>
          <a:stretch>
            <a:fillRect/>
          </a:stretch>
        </p:blipFill>
        <p:spPr bwMode="auto">
          <a:xfrm>
            <a:off x="6915631" y="1689101"/>
            <a:ext cx="3618250" cy="1213941"/>
          </a:xfrm>
          <a:prstGeom prst="rect">
            <a:avLst/>
          </a:prstGeom>
          <a:noFill/>
          <a:ln w="9525">
            <a:noFill/>
            <a:miter lim="800000"/>
            <a:headEnd/>
            <a:tailEnd/>
          </a:ln>
        </p:spPr>
      </p:pic>
      <p:cxnSp>
        <p:nvCxnSpPr>
          <p:cNvPr id="17" name="Rechte verbindingslijn met pijl 16"/>
          <p:cNvCxnSpPr>
            <a:cxnSpLocks noChangeShapeType="1"/>
          </p:cNvCxnSpPr>
          <p:nvPr/>
        </p:nvCxnSpPr>
        <p:spPr bwMode="auto">
          <a:xfrm flipH="1">
            <a:off x="4742658" y="3127402"/>
            <a:ext cx="3394734" cy="1490702"/>
          </a:xfrm>
          <a:prstGeom prst="straightConnector1">
            <a:avLst/>
          </a:prstGeom>
          <a:noFill/>
          <a:ln w="9525" algn="ctr">
            <a:solidFill>
              <a:schemeClr val="tx1"/>
            </a:solidFill>
            <a:round/>
            <a:headEnd/>
            <a:tailEnd type="arrow" w="med" len="med"/>
          </a:ln>
        </p:spPr>
      </p:cxnSp>
      <p:cxnSp>
        <p:nvCxnSpPr>
          <p:cNvPr id="19" name="Rechte verbindingslijn met pijl 18"/>
          <p:cNvCxnSpPr>
            <a:cxnSpLocks noChangeShapeType="1"/>
          </p:cNvCxnSpPr>
          <p:nvPr/>
        </p:nvCxnSpPr>
        <p:spPr bwMode="auto">
          <a:xfrm flipH="1">
            <a:off x="7359943" y="3073401"/>
            <a:ext cx="854289" cy="1675604"/>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79763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el 1"/>
          <p:cNvSpPr>
            <a:spLocks noGrp="1"/>
          </p:cNvSpPr>
          <p:nvPr>
            <p:ph type="title"/>
          </p:nvPr>
        </p:nvSpPr>
        <p:spPr/>
        <p:txBody>
          <a:bodyPr/>
          <a:lstStyle/>
          <a:p>
            <a:r>
              <a:rPr lang="en-IE" dirty="0" err="1"/>
              <a:t>Struct</a:t>
            </a:r>
            <a:r>
              <a:rPr lang="en-IE" dirty="0"/>
              <a:t> by value, object by reference</a:t>
            </a:r>
          </a:p>
        </p:txBody>
      </p:sp>
      <p:sp>
        <p:nvSpPr>
          <p:cNvPr id="124931" name="Tijdelijke aanduiding voor inhoud 2"/>
          <p:cNvSpPr>
            <a:spLocks noGrp="1"/>
          </p:cNvSpPr>
          <p:nvPr>
            <p:ph idx="1"/>
          </p:nvPr>
        </p:nvSpPr>
        <p:spPr>
          <a:xfrm>
            <a:off x="2217739" y="1393825"/>
            <a:ext cx="8212137" cy="4902200"/>
          </a:xfrm>
        </p:spPr>
        <p:txBody>
          <a:bodyPr/>
          <a:lstStyle/>
          <a:p>
            <a:r>
              <a:rPr lang="en-IE"/>
              <a:t>Classes</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5746E9B5-9652-471F-9C11-164C1E993B23}"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24933" name="Picture 2"/>
          <p:cNvPicPr>
            <a:picLocks noChangeAspect="1" noChangeArrowheads="1"/>
          </p:cNvPicPr>
          <p:nvPr/>
        </p:nvPicPr>
        <p:blipFill>
          <a:blip r:embed="rId2" cstate="print"/>
          <a:srcRect/>
          <a:stretch>
            <a:fillRect/>
          </a:stretch>
        </p:blipFill>
        <p:spPr bwMode="auto">
          <a:xfrm>
            <a:off x="2521683" y="1751014"/>
            <a:ext cx="5592031" cy="2611313"/>
          </a:xfrm>
          <a:prstGeom prst="rect">
            <a:avLst/>
          </a:prstGeom>
          <a:noFill/>
          <a:ln w="9525">
            <a:noFill/>
            <a:miter lim="800000"/>
            <a:headEnd/>
            <a:tailEnd/>
          </a:ln>
        </p:spPr>
      </p:pic>
      <p:sp>
        <p:nvSpPr>
          <p:cNvPr id="124934" name="Rechthoek 13"/>
          <p:cNvSpPr>
            <a:spLocks noChangeArrowheads="1"/>
          </p:cNvSpPr>
          <p:nvPr/>
        </p:nvSpPr>
        <p:spPr bwMode="auto">
          <a:xfrm>
            <a:off x="2856017" y="3585493"/>
            <a:ext cx="2315338" cy="200765"/>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2" name="Groep 25"/>
          <p:cNvGrpSpPr>
            <a:grpSpLocks/>
          </p:cNvGrpSpPr>
          <p:nvPr/>
        </p:nvGrpSpPr>
        <p:grpSpPr bwMode="auto">
          <a:xfrm>
            <a:off x="2219325" y="4222751"/>
            <a:ext cx="2844800" cy="1857375"/>
            <a:chOff x="357116" y="4701654"/>
            <a:chExt cx="2845707" cy="1858370"/>
          </a:xfrm>
        </p:grpSpPr>
        <p:sp>
          <p:nvSpPr>
            <p:cNvPr id="124938"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null</a:t>
              </a:r>
            </a:p>
          </p:txBody>
        </p:sp>
        <p:sp>
          <p:nvSpPr>
            <p:cNvPr id="124939"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TimsAccount</a:t>
              </a:r>
            </a:p>
          </p:txBody>
        </p:sp>
        <p:cxnSp>
          <p:nvCxnSpPr>
            <p:cNvPr id="124940" name="Rechte verbindingslijn 12"/>
            <p:cNvCxnSpPr>
              <a:cxnSpLocks noChangeShapeType="1"/>
              <a:stCxn id="124939"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20" name="Rechthoek 19"/>
          <p:cNvSpPr/>
          <p:nvPr/>
        </p:nvSpPr>
        <p:spPr bwMode="auto">
          <a:xfrm>
            <a:off x="6262689" y="893764"/>
            <a:ext cx="4008437" cy="217963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Creëer een referentie (adrespointer) met naam </a:t>
            </a:r>
            <a:r>
              <a:rPr kumimoji="0" lang="nl-BE" sz="1800" b="0" i="0" u="none" strike="noStrike" kern="1200" cap="none" spc="0" normalizeH="0" baseline="0" noProof="0" dirty="0" err="1">
                <a:ln>
                  <a:noFill/>
                </a:ln>
                <a:solidFill>
                  <a:prstClr val="black"/>
                </a:solidFill>
                <a:effectLst/>
                <a:uLnTx/>
                <a:uFillTx/>
                <a:latin typeface="Arial"/>
                <a:ea typeface="+mn-ea"/>
                <a:cs typeface="+mn-cs"/>
              </a:rPr>
              <a:t>TimsAccount</a:t>
            </a:r>
            <a:r>
              <a:rPr kumimoji="0" lang="nl-BE" sz="18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Deze referentie wijst naar geheugenplek waar een instantie van het type Account zal staan.</a:t>
            </a:r>
          </a:p>
        </p:txBody>
      </p:sp>
      <p:sp>
        <p:nvSpPr>
          <p:cNvPr id="17" name="Rechthoek 26"/>
          <p:cNvSpPr>
            <a:spLocks noChangeArrowheads="1"/>
          </p:cNvSpPr>
          <p:nvPr/>
        </p:nvSpPr>
        <p:spPr bwMode="auto">
          <a:xfrm>
            <a:off x="6169025" y="4325938"/>
            <a:ext cx="4248150" cy="1789112"/>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24579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a teacher </a:t>
            </a:r>
            <a:r>
              <a:rPr lang="nl-BE" dirty="0" err="1"/>
              <a:t>sees</a:t>
            </a:r>
            <a:r>
              <a:rPr lang="nl-BE" dirty="0"/>
              <a:t> </a:t>
            </a:r>
            <a:r>
              <a:rPr lang="nl-BE" dirty="0" err="1"/>
              <a:t>every</a:t>
            </a:r>
            <a:r>
              <a:rPr lang="nl-BE" dirty="0"/>
              <a:t> </a:t>
            </a:r>
            <a:r>
              <a:rPr lang="nl-BE" dirty="0" err="1"/>
              <a:t>morning</a:t>
            </a:r>
            <a:r>
              <a:rPr lang="nl-BE" dirty="0"/>
              <a:t> in class</a:t>
            </a:r>
          </a:p>
        </p:txBody>
      </p:sp>
      <p:sp>
        <p:nvSpPr>
          <p:cNvPr id="3" name="Tijdelijke aanduiding voor inhoud 2"/>
          <p:cNvSpPr>
            <a:spLocks noGrp="1"/>
          </p:cNvSpPr>
          <p:nvPr>
            <p:ph idx="1"/>
          </p:nvPr>
        </p:nvSpPr>
        <p:spPr/>
        <p:txBody>
          <a:bodyPr/>
          <a:lstStyle/>
          <a:p>
            <a:endParaRPr lang="nl-B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r>
              <a:rPr kumimoji="0" lang="nl-NL" sz="1100" b="0" i="0" u="none" strike="noStrike" kern="1200" cap="none" spc="0" normalizeH="0" baseline="0" noProof="0" dirty="0" err="1">
                <a:ln>
                  <a:noFill/>
                </a:ln>
                <a:solidFill>
                  <a:prstClr val="black"/>
                </a:solidFill>
                <a:effectLst/>
                <a:uLnTx/>
                <a:uFillTx/>
                <a:latin typeface="Arial" charset="0"/>
                <a:ea typeface="+mn-ea"/>
                <a:cs typeface="+mn-cs"/>
              </a:rPr>
              <a:t>ap</a:t>
            </a: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8A00CA90-1673-4C5D-B289-DA0BFE9501DF}"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8194" name="Picture 2" descr="What teachers see in Monday morning less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24883"/>
            <a:ext cx="9144000" cy="679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10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el 1"/>
          <p:cNvSpPr>
            <a:spLocks noGrp="1"/>
          </p:cNvSpPr>
          <p:nvPr>
            <p:ph type="title"/>
          </p:nvPr>
        </p:nvSpPr>
        <p:spPr/>
        <p:txBody>
          <a:bodyPr/>
          <a:lstStyle/>
          <a:p>
            <a:r>
              <a:rPr lang="en-IE" dirty="0" err="1"/>
              <a:t>Struct</a:t>
            </a:r>
            <a:r>
              <a:rPr lang="en-IE" dirty="0"/>
              <a:t> by value, object by reference</a:t>
            </a:r>
          </a:p>
        </p:txBody>
      </p:sp>
      <p:sp>
        <p:nvSpPr>
          <p:cNvPr id="125955" name="Tijdelijke aanduiding voor inhoud 2"/>
          <p:cNvSpPr>
            <a:spLocks noGrp="1"/>
          </p:cNvSpPr>
          <p:nvPr>
            <p:ph idx="1"/>
          </p:nvPr>
        </p:nvSpPr>
        <p:spPr>
          <a:xfrm>
            <a:off x="2217739" y="1393825"/>
            <a:ext cx="8212137" cy="4902200"/>
          </a:xfrm>
        </p:spPr>
        <p:txBody>
          <a:bodyPr/>
          <a:lstStyle/>
          <a:p>
            <a:r>
              <a:rPr lang="en-IE"/>
              <a:t>Classes</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50AAA400-6AAC-43C8-884A-E8B08819599B}"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25957" name="Picture 2"/>
          <p:cNvPicPr>
            <a:picLocks noChangeAspect="1" noChangeArrowheads="1"/>
          </p:cNvPicPr>
          <p:nvPr/>
        </p:nvPicPr>
        <p:blipFill>
          <a:blip r:embed="rId2" cstate="print"/>
          <a:srcRect/>
          <a:stretch>
            <a:fillRect/>
          </a:stretch>
        </p:blipFill>
        <p:spPr bwMode="auto">
          <a:xfrm>
            <a:off x="2912249" y="1751014"/>
            <a:ext cx="5201465" cy="2428930"/>
          </a:xfrm>
          <a:prstGeom prst="rect">
            <a:avLst/>
          </a:prstGeom>
          <a:noFill/>
          <a:ln w="9525">
            <a:noFill/>
            <a:miter lim="800000"/>
            <a:headEnd/>
            <a:tailEnd/>
          </a:ln>
        </p:spPr>
      </p:pic>
      <p:sp>
        <p:nvSpPr>
          <p:cNvPr id="14" name="Rechthoek 13"/>
          <p:cNvSpPr>
            <a:spLocks noChangeArrowheads="1"/>
          </p:cNvSpPr>
          <p:nvPr/>
        </p:nvSpPr>
        <p:spPr bwMode="auto">
          <a:xfrm>
            <a:off x="3327586" y="3622015"/>
            <a:ext cx="2558383" cy="30514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125959" name="Groep 25"/>
          <p:cNvGrpSpPr>
            <a:grpSpLocks/>
          </p:cNvGrpSpPr>
          <p:nvPr/>
        </p:nvGrpSpPr>
        <p:grpSpPr bwMode="auto">
          <a:xfrm>
            <a:off x="2219325" y="4222751"/>
            <a:ext cx="2844800" cy="1857375"/>
            <a:chOff x="357116" y="4701654"/>
            <a:chExt cx="2845707" cy="1858370"/>
          </a:xfrm>
        </p:grpSpPr>
        <p:sp>
          <p:nvSpPr>
            <p:cNvPr id="125964"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null</a:t>
              </a:r>
            </a:p>
          </p:txBody>
        </p:sp>
        <p:sp>
          <p:nvSpPr>
            <p:cNvPr id="125965"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TimsAccount</a:t>
              </a:r>
            </a:p>
          </p:txBody>
        </p:sp>
        <p:cxnSp>
          <p:nvCxnSpPr>
            <p:cNvPr id="125966" name="Rechte verbindingslijn 12"/>
            <p:cNvCxnSpPr>
              <a:cxnSpLocks noChangeShapeType="1"/>
              <a:stCxn id="125965"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20" name="Rechthoek 19"/>
          <p:cNvSpPr/>
          <p:nvPr/>
        </p:nvSpPr>
        <p:spPr bwMode="auto">
          <a:xfrm>
            <a:off x="6262689" y="893764"/>
            <a:ext cx="4008437" cy="217963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Het object waar </a:t>
            </a:r>
            <a:r>
              <a:rPr kumimoji="0" lang="nl-BE" sz="1800" b="0" i="0" u="none" strike="noStrike" kern="1200" cap="none" spc="0" normalizeH="0" baseline="0" noProof="0" dirty="0" err="1">
                <a:ln>
                  <a:noFill/>
                </a:ln>
                <a:solidFill>
                  <a:prstClr val="black"/>
                </a:solidFill>
                <a:effectLst/>
                <a:uLnTx/>
                <a:uFillTx/>
                <a:latin typeface="Arial"/>
                <a:ea typeface="+mn-ea"/>
                <a:cs typeface="+mn-cs"/>
              </a:rPr>
              <a:t>TimsAccount</a:t>
            </a:r>
            <a:r>
              <a:rPr kumimoji="0" lang="nl-BE" sz="1800" b="0" i="0" u="none" strike="noStrike" kern="1200" cap="none" spc="0" normalizeH="0" baseline="0" noProof="0" dirty="0">
                <a:ln>
                  <a:noFill/>
                </a:ln>
                <a:solidFill>
                  <a:prstClr val="black"/>
                </a:solidFill>
                <a:effectLst/>
                <a:uLnTx/>
                <a:uFillTx/>
                <a:latin typeface="Arial"/>
                <a:ea typeface="+mn-ea"/>
                <a:cs typeface="+mn-cs"/>
              </a:rPr>
              <a:t> naar verwijst in het geheugen is niet te vinden.</a:t>
            </a:r>
          </a:p>
        </p:txBody>
      </p:sp>
      <p:sp>
        <p:nvSpPr>
          <p:cNvPr id="125961" name="Rechthoek 26"/>
          <p:cNvSpPr>
            <a:spLocks noChangeArrowheads="1"/>
          </p:cNvSpPr>
          <p:nvPr/>
        </p:nvSpPr>
        <p:spPr bwMode="auto">
          <a:xfrm>
            <a:off x="6169025" y="4325938"/>
            <a:ext cx="4248150" cy="1789112"/>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cxnSp>
        <p:nvCxnSpPr>
          <p:cNvPr id="125962" name="Rechte verbindingslijn met pijl 29"/>
          <p:cNvCxnSpPr>
            <a:cxnSpLocks noChangeShapeType="1"/>
          </p:cNvCxnSpPr>
          <p:nvPr/>
        </p:nvCxnSpPr>
        <p:spPr bwMode="auto">
          <a:xfrm flipV="1">
            <a:off x="3249613" y="5141914"/>
            <a:ext cx="3746500" cy="454025"/>
          </a:xfrm>
          <a:prstGeom prst="straightConnector1">
            <a:avLst/>
          </a:prstGeom>
          <a:noFill/>
          <a:ln w="9525" algn="ctr">
            <a:solidFill>
              <a:schemeClr val="tx1"/>
            </a:solidFill>
            <a:round/>
            <a:headEnd/>
            <a:tailEnd type="arrow" w="med" len="med"/>
          </a:ln>
        </p:spPr>
      </p:cxnSp>
      <p:sp>
        <p:nvSpPr>
          <p:cNvPr id="33" name="Tekstvak 32"/>
          <p:cNvSpPr txBox="1">
            <a:spLocks noChangeArrowheads="1"/>
          </p:cNvSpPr>
          <p:nvPr/>
        </p:nvSpPr>
        <p:spPr bwMode="auto">
          <a:xfrm>
            <a:off x="6965950" y="4894263"/>
            <a:ext cx="1003300" cy="3683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Name?</a:t>
            </a:r>
          </a:p>
        </p:txBody>
      </p:sp>
    </p:spTree>
    <p:extLst>
      <p:ext uri="{BB962C8B-B14F-4D97-AF65-F5344CB8AC3E}">
        <p14:creationId xmlns:p14="http://schemas.microsoft.com/office/powerpoint/2010/main" val="405949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el 1"/>
          <p:cNvSpPr>
            <a:spLocks noGrp="1"/>
          </p:cNvSpPr>
          <p:nvPr>
            <p:ph type="title"/>
          </p:nvPr>
        </p:nvSpPr>
        <p:spPr/>
        <p:txBody>
          <a:bodyPr/>
          <a:lstStyle/>
          <a:p>
            <a:r>
              <a:rPr lang="en-IE"/>
              <a:t>Oplossing</a:t>
            </a:r>
          </a:p>
        </p:txBody>
      </p:sp>
      <p:sp>
        <p:nvSpPr>
          <p:cNvPr id="126979"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C2ED2D35-3033-4E26-BE40-A0C484495E8C}"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26981" name="Picture 2"/>
          <p:cNvPicPr>
            <a:picLocks noChangeAspect="1" noChangeArrowheads="1"/>
          </p:cNvPicPr>
          <p:nvPr/>
        </p:nvPicPr>
        <p:blipFill>
          <a:blip r:embed="rId2" cstate="print"/>
          <a:srcRect/>
          <a:stretch>
            <a:fillRect/>
          </a:stretch>
        </p:blipFill>
        <p:spPr bwMode="auto">
          <a:xfrm>
            <a:off x="1788478" y="1620839"/>
            <a:ext cx="5471161" cy="2729461"/>
          </a:xfrm>
          <a:prstGeom prst="rect">
            <a:avLst/>
          </a:prstGeom>
          <a:noFill/>
          <a:ln w="9525">
            <a:noFill/>
            <a:miter lim="800000"/>
            <a:headEnd/>
            <a:tailEnd/>
          </a:ln>
        </p:spPr>
      </p:pic>
      <p:grpSp>
        <p:nvGrpSpPr>
          <p:cNvPr id="2" name="Groep 25"/>
          <p:cNvGrpSpPr>
            <a:grpSpLocks/>
          </p:cNvGrpSpPr>
          <p:nvPr/>
        </p:nvGrpSpPr>
        <p:grpSpPr bwMode="auto">
          <a:xfrm>
            <a:off x="2247900" y="4222751"/>
            <a:ext cx="2846388" cy="1857375"/>
            <a:chOff x="357116" y="4701654"/>
            <a:chExt cx="2845707" cy="1858370"/>
          </a:xfrm>
        </p:grpSpPr>
        <p:sp>
          <p:nvSpPr>
            <p:cNvPr id="126986"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null</a:t>
              </a:r>
            </a:p>
          </p:txBody>
        </p:sp>
        <p:sp>
          <p:nvSpPr>
            <p:cNvPr id="126987"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TimsAccount</a:t>
              </a:r>
            </a:p>
          </p:txBody>
        </p:sp>
        <p:cxnSp>
          <p:nvCxnSpPr>
            <p:cNvPr id="126988" name="Rechte verbindingslijn 12"/>
            <p:cNvCxnSpPr>
              <a:cxnSpLocks noChangeShapeType="1"/>
              <a:stCxn id="126987"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26983" name="Rechthoek 9"/>
          <p:cNvSpPr>
            <a:spLocks noChangeArrowheads="1"/>
          </p:cNvSpPr>
          <p:nvPr/>
        </p:nvSpPr>
        <p:spPr bwMode="auto">
          <a:xfrm>
            <a:off x="2247899" y="3341247"/>
            <a:ext cx="2139683" cy="27146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 name="Rechthoek 26"/>
          <p:cNvSpPr>
            <a:spLocks noChangeArrowheads="1"/>
          </p:cNvSpPr>
          <p:nvPr/>
        </p:nvSpPr>
        <p:spPr bwMode="auto">
          <a:xfrm>
            <a:off x="6169025" y="4325938"/>
            <a:ext cx="4248150" cy="1789112"/>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2" name="Rechthoek 11"/>
          <p:cNvSpPr/>
          <p:nvPr/>
        </p:nvSpPr>
        <p:spPr bwMode="auto">
          <a:xfrm>
            <a:off x="6262689" y="893764"/>
            <a:ext cx="4008437" cy="217963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Maak een referentie met naam </a:t>
            </a:r>
            <a:r>
              <a:rPr kumimoji="0" lang="nl-BE" sz="1800" b="0" i="0" u="none" strike="noStrike" kern="1200" cap="none" spc="0" normalizeH="0" baseline="0" noProof="0" dirty="0" err="1">
                <a:ln>
                  <a:noFill/>
                </a:ln>
                <a:solidFill>
                  <a:prstClr val="black"/>
                </a:solidFill>
                <a:effectLst/>
                <a:uLnTx/>
                <a:uFillTx/>
                <a:latin typeface="Arial"/>
                <a:ea typeface="+mn-ea"/>
                <a:cs typeface="+mn-cs"/>
              </a:rPr>
              <a:t>TimsAccount</a:t>
            </a:r>
            <a:r>
              <a:rPr kumimoji="0" lang="nl-BE" sz="1800" b="0" i="0" u="none" strike="noStrike" kern="1200" cap="none" spc="0" normalizeH="0" baseline="0" noProof="0" dirty="0">
                <a:ln>
                  <a:noFill/>
                </a:ln>
                <a:solidFill>
                  <a:prstClr val="black"/>
                </a:solidFill>
                <a:effectLst/>
                <a:uLnTx/>
                <a:uFillTx/>
                <a:latin typeface="Arial"/>
                <a:ea typeface="+mn-ea"/>
                <a:cs typeface="+mn-cs"/>
              </a:rPr>
              <a:t> aan dat verwijst naar object van type Account.</a:t>
            </a:r>
          </a:p>
        </p:txBody>
      </p:sp>
    </p:spTree>
    <p:extLst>
      <p:ext uri="{BB962C8B-B14F-4D97-AF65-F5344CB8AC3E}">
        <p14:creationId xmlns:p14="http://schemas.microsoft.com/office/powerpoint/2010/main" val="15844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el 1"/>
          <p:cNvSpPr>
            <a:spLocks noGrp="1"/>
          </p:cNvSpPr>
          <p:nvPr>
            <p:ph type="title"/>
          </p:nvPr>
        </p:nvSpPr>
        <p:spPr/>
        <p:txBody>
          <a:bodyPr/>
          <a:lstStyle/>
          <a:p>
            <a:r>
              <a:rPr lang="en-IE"/>
              <a:t>Oplossing</a:t>
            </a:r>
          </a:p>
        </p:txBody>
      </p:sp>
      <p:sp>
        <p:nvSpPr>
          <p:cNvPr id="128003"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381AD345-6780-4679-8407-21952055AD41}"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28005" name="Picture 2"/>
          <p:cNvPicPr>
            <a:picLocks noChangeAspect="1" noChangeArrowheads="1"/>
          </p:cNvPicPr>
          <p:nvPr/>
        </p:nvPicPr>
        <p:blipFill>
          <a:blip r:embed="rId2" cstate="print"/>
          <a:srcRect/>
          <a:stretch>
            <a:fillRect/>
          </a:stretch>
        </p:blipFill>
        <p:spPr bwMode="auto">
          <a:xfrm>
            <a:off x="2020902" y="1620839"/>
            <a:ext cx="5238738" cy="2613509"/>
          </a:xfrm>
          <a:prstGeom prst="rect">
            <a:avLst/>
          </a:prstGeom>
          <a:noFill/>
          <a:ln w="9525">
            <a:noFill/>
            <a:miter lim="800000"/>
            <a:headEnd/>
            <a:tailEnd/>
          </a:ln>
        </p:spPr>
      </p:pic>
      <p:grpSp>
        <p:nvGrpSpPr>
          <p:cNvPr id="128006" name="Groep 25"/>
          <p:cNvGrpSpPr>
            <a:grpSpLocks/>
          </p:cNvGrpSpPr>
          <p:nvPr/>
        </p:nvGrpSpPr>
        <p:grpSpPr bwMode="auto">
          <a:xfrm>
            <a:off x="2247900" y="4222751"/>
            <a:ext cx="2846388" cy="1857375"/>
            <a:chOff x="357116" y="4701654"/>
            <a:chExt cx="2845707" cy="1858370"/>
          </a:xfrm>
        </p:grpSpPr>
        <p:sp>
          <p:nvSpPr>
            <p:cNvPr id="128014"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null</a:t>
              </a:r>
            </a:p>
          </p:txBody>
        </p:sp>
        <p:sp>
          <p:nvSpPr>
            <p:cNvPr id="128015"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TimsAccount</a:t>
              </a:r>
            </a:p>
          </p:txBody>
        </p:sp>
        <p:cxnSp>
          <p:nvCxnSpPr>
            <p:cNvPr id="128016" name="Rechte verbindingslijn 12"/>
            <p:cNvCxnSpPr>
              <a:cxnSpLocks noChangeShapeType="1"/>
              <a:stCxn id="128015"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28007" name="Rechthoek 9"/>
          <p:cNvSpPr>
            <a:spLocks noChangeArrowheads="1"/>
          </p:cNvSpPr>
          <p:nvPr/>
        </p:nvSpPr>
        <p:spPr bwMode="auto">
          <a:xfrm>
            <a:off x="3606426" y="3457514"/>
            <a:ext cx="1572291" cy="32874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28008" name="Rechthoek 26"/>
          <p:cNvSpPr>
            <a:spLocks noChangeArrowheads="1"/>
          </p:cNvSpPr>
          <p:nvPr/>
        </p:nvSpPr>
        <p:spPr bwMode="auto">
          <a:xfrm>
            <a:off x="6169025" y="4325938"/>
            <a:ext cx="4248150" cy="1789112"/>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2" name="Rechthoek 11"/>
          <p:cNvSpPr>
            <a:spLocks noChangeArrowheads="1"/>
          </p:cNvSpPr>
          <p:nvPr/>
        </p:nvSpPr>
        <p:spPr bwMode="auto">
          <a:xfrm>
            <a:off x="6424614" y="4864100"/>
            <a:ext cx="2136775" cy="908050"/>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p:txBody>
      </p:sp>
      <p:sp>
        <p:nvSpPr>
          <p:cNvPr id="13" name="Cilinder 10"/>
          <p:cNvSpPr>
            <a:spLocks noChangeArrowheads="1"/>
          </p:cNvSpPr>
          <p:nvPr/>
        </p:nvSpPr>
        <p:spPr bwMode="auto">
          <a:xfrm>
            <a:off x="7156450" y="5372101"/>
            <a:ext cx="636588" cy="392113"/>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0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4" name="Stroomdiagram: Ponsband 11"/>
          <p:cNvSpPr>
            <a:spLocks noChangeArrowheads="1"/>
          </p:cNvSpPr>
          <p:nvPr/>
        </p:nvSpPr>
        <p:spPr bwMode="auto">
          <a:xfrm>
            <a:off x="7840664" y="4900614"/>
            <a:ext cx="617537" cy="293687"/>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5" name="Rechte verbindingslijn 14"/>
          <p:cNvCxnSpPr>
            <a:cxnSpLocks noChangeShapeType="1"/>
            <a:endCxn id="14" idx="1"/>
          </p:cNvCxnSpPr>
          <p:nvPr/>
        </p:nvCxnSpPr>
        <p:spPr bwMode="auto">
          <a:xfrm rot="5400000" flipH="1" flipV="1">
            <a:off x="7581900" y="5254625"/>
            <a:ext cx="465138" cy="52388"/>
          </a:xfrm>
          <a:prstGeom prst="line">
            <a:avLst/>
          </a:prstGeom>
          <a:noFill/>
          <a:ln w="9525" algn="ctr">
            <a:solidFill>
              <a:schemeClr val="tx1"/>
            </a:solidFill>
            <a:round/>
            <a:headEnd/>
            <a:tailEnd/>
          </a:ln>
        </p:spPr>
      </p:cxnSp>
      <p:sp>
        <p:nvSpPr>
          <p:cNvPr id="16" name="Rechthoek 15"/>
          <p:cNvSpPr/>
          <p:nvPr/>
        </p:nvSpPr>
        <p:spPr bwMode="auto">
          <a:xfrm>
            <a:off x="6262689" y="893763"/>
            <a:ext cx="4008437" cy="240506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Maak een object aan in het geheugen.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1" i="0" u="none" strike="noStrike" kern="1200" cap="none" spc="0" normalizeH="0" baseline="0" noProof="0" dirty="0" err="1">
                <a:ln>
                  <a:noFill/>
                </a:ln>
                <a:solidFill>
                  <a:srgbClr val="0E27E2"/>
                </a:solidFill>
                <a:effectLst/>
                <a:uLnTx/>
                <a:uFillTx/>
                <a:latin typeface="Courier New" pitchFamily="49" charset="0"/>
                <a:ea typeface="+mn-ea"/>
                <a:cs typeface="Courier New" pitchFamily="49" charset="0"/>
              </a:rPr>
              <a:t>new</a:t>
            </a:r>
            <a:r>
              <a:rPr kumimoji="0" lang="nl-BE" sz="1800" b="0" i="0" u="none" strike="noStrike" kern="1200" cap="none" spc="0" normalizeH="0" baseline="0" noProof="0" dirty="0">
                <a:ln>
                  <a:noFill/>
                </a:ln>
                <a:solidFill>
                  <a:prstClr val="black"/>
                </a:solidFill>
                <a:effectLst/>
                <a:uLnTx/>
                <a:uFillTx/>
                <a:latin typeface="Arial"/>
                <a:ea typeface="+mn-ea"/>
                <a:cs typeface="+mn-cs"/>
              </a:rPr>
              <a:t> doet 2 zaken: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	</a:t>
            </a:r>
            <a:r>
              <a:rPr kumimoji="0" lang="nl-BE" sz="1400" b="0" i="0" u="none" strike="noStrike" kern="1200" cap="none" spc="0" normalizeH="0" baseline="0" noProof="0" dirty="0">
                <a:ln>
                  <a:noFill/>
                </a:ln>
                <a:solidFill>
                  <a:prstClr val="black"/>
                </a:solidFill>
                <a:effectLst/>
                <a:uLnTx/>
                <a:uFillTx/>
                <a:latin typeface="Arial"/>
                <a:ea typeface="+mn-ea"/>
                <a:cs typeface="+mn-cs"/>
              </a:rPr>
              <a:t>1° Object in geheugen aanmaken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400" b="0" i="0" u="none" strike="noStrike" kern="1200" cap="none" spc="0" normalizeH="0" baseline="0" noProof="0" dirty="0">
                <a:ln>
                  <a:noFill/>
                </a:ln>
                <a:solidFill>
                  <a:prstClr val="black"/>
                </a:solidFill>
                <a:effectLst/>
                <a:uLnTx/>
                <a:uFillTx/>
                <a:latin typeface="Arial"/>
                <a:ea typeface="+mn-ea"/>
                <a:cs typeface="+mn-cs"/>
              </a:rPr>
              <a:t>	2° adres van object teruggeven</a:t>
            </a:r>
          </a:p>
        </p:txBody>
      </p:sp>
    </p:spTree>
    <p:extLst>
      <p:ext uri="{BB962C8B-B14F-4D97-AF65-F5344CB8AC3E}">
        <p14:creationId xmlns:p14="http://schemas.microsoft.com/office/powerpoint/2010/main" val="356382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el 1"/>
          <p:cNvSpPr>
            <a:spLocks noGrp="1"/>
          </p:cNvSpPr>
          <p:nvPr>
            <p:ph type="title"/>
          </p:nvPr>
        </p:nvSpPr>
        <p:spPr/>
        <p:txBody>
          <a:bodyPr/>
          <a:lstStyle/>
          <a:p>
            <a:r>
              <a:rPr lang="en-IE"/>
              <a:t>Oplossing</a:t>
            </a:r>
          </a:p>
        </p:txBody>
      </p:sp>
      <p:sp>
        <p:nvSpPr>
          <p:cNvPr id="129027"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EB24D9C0-7B09-4D86-8998-62532C635020}"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29029" name="Picture 2"/>
          <p:cNvPicPr>
            <a:picLocks noChangeAspect="1" noChangeArrowheads="1"/>
          </p:cNvPicPr>
          <p:nvPr/>
        </p:nvPicPr>
        <p:blipFill>
          <a:blip r:embed="rId2" cstate="print"/>
          <a:srcRect/>
          <a:stretch>
            <a:fillRect/>
          </a:stretch>
        </p:blipFill>
        <p:spPr bwMode="auto">
          <a:xfrm>
            <a:off x="1642668" y="1620839"/>
            <a:ext cx="5616971" cy="2802203"/>
          </a:xfrm>
          <a:prstGeom prst="rect">
            <a:avLst/>
          </a:prstGeom>
          <a:noFill/>
          <a:ln w="9525">
            <a:noFill/>
            <a:miter lim="800000"/>
            <a:headEnd/>
            <a:tailEnd/>
          </a:ln>
        </p:spPr>
      </p:pic>
      <p:grpSp>
        <p:nvGrpSpPr>
          <p:cNvPr id="129030" name="Groep 25"/>
          <p:cNvGrpSpPr>
            <a:grpSpLocks/>
          </p:cNvGrpSpPr>
          <p:nvPr/>
        </p:nvGrpSpPr>
        <p:grpSpPr bwMode="auto">
          <a:xfrm>
            <a:off x="2247900" y="4222751"/>
            <a:ext cx="2846388" cy="1857375"/>
            <a:chOff x="357116" y="4701654"/>
            <a:chExt cx="2845707" cy="1858370"/>
          </a:xfrm>
        </p:grpSpPr>
        <p:sp>
          <p:nvSpPr>
            <p:cNvPr id="129039"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29040"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TimsAccount</a:t>
              </a:r>
            </a:p>
          </p:txBody>
        </p:sp>
        <p:cxnSp>
          <p:nvCxnSpPr>
            <p:cNvPr id="129041" name="Rechte verbindingslijn 12"/>
            <p:cNvCxnSpPr>
              <a:cxnSpLocks noChangeShapeType="1"/>
              <a:stCxn id="129040"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29031" name="Rechthoek 9"/>
          <p:cNvSpPr>
            <a:spLocks noChangeArrowheads="1"/>
          </p:cNvSpPr>
          <p:nvPr/>
        </p:nvSpPr>
        <p:spPr bwMode="auto">
          <a:xfrm>
            <a:off x="2086070" y="3582555"/>
            <a:ext cx="2808659" cy="23367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29032" name="Rechthoek 26"/>
          <p:cNvSpPr>
            <a:spLocks noChangeArrowheads="1"/>
          </p:cNvSpPr>
          <p:nvPr/>
        </p:nvSpPr>
        <p:spPr bwMode="auto">
          <a:xfrm>
            <a:off x="6169025" y="4325938"/>
            <a:ext cx="4248150" cy="1789112"/>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2" name="Rechthoek 11"/>
          <p:cNvSpPr>
            <a:spLocks noChangeArrowheads="1"/>
          </p:cNvSpPr>
          <p:nvPr/>
        </p:nvSpPr>
        <p:spPr bwMode="auto">
          <a:xfrm>
            <a:off x="6424614" y="4864100"/>
            <a:ext cx="2136775" cy="908050"/>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 name="Cilinder 10"/>
          <p:cNvSpPr>
            <a:spLocks noChangeArrowheads="1"/>
          </p:cNvSpPr>
          <p:nvPr/>
        </p:nvSpPr>
        <p:spPr bwMode="auto">
          <a:xfrm>
            <a:off x="7156450" y="5372101"/>
            <a:ext cx="636588" cy="392113"/>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0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4" name="Stroomdiagram: Ponsband 11"/>
          <p:cNvSpPr>
            <a:spLocks noChangeArrowheads="1"/>
          </p:cNvSpPr>
          <p:nvPr/>
        </p:nvSpPr>
        <p:spPr bwMode="auto">
          <a:xfrm>
            <a:off x="7840664" y="4900614"/>
            <a:ext cx="617537" cy="293687"/>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5" name="Rechte verbindingslijn 14"/>
          <p:cNvCxnSpPr>
            <a:cxnSpLocks noChangeShapeType="1"/>
            <a:endCxn id="14" idx="1"/>
          </p:cNvCxnSpPr>
          <p:nvPr/>
        </p:nvCxnSpPr>
        <p:spPr bwMode="auto">
          <a:xfrm rot="5400000" flipH="1" flipV="1">
            <a:off x="7581900" y="5254625"/>
            <a:ext cx="465138" cy="52388"/>
          </a:xfrm>
          <a:prstGeom prst="line">
            <a:avLst/>
          </a:prstGeom>
          <a:noFill/>
          <a:ln w="9525" algn="ctr">
            <a:solidFill>
              <a:schemeClr val="tx1"/>
            </a:solidFill>
            <a:round/>
            <a:headEnd/>
            <a:tailEnd/>
          </a:ln>
        </p:spPr>
      </p:cxnSp>
      <p:sp>
        <p:nvSpPr>
          <p:cNvPr id="16" name="Rechthoek 15"/>
          <p:cNvSpPr/>
          <p:nvPr/>
        </p:nvSpPr>
        <p:spPr bwMode="auto">
          <a:xfrm>
            <a:off x="6262689" y="893763"/>
            <a:ext cx="4008437" cy="240506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Wijs adres (=referentie) toe aan </a:t>
            </a:r>
            <a:r>
              <a:rPr kumimoji="0" lang="nl-BE" sz="1800" b="0" i="0" u="none" strike="noStrike" kern="1200" cap="none" spc="0" normalizeH="0" baseline="0" noProof="0" dirty="0" err="1">
                <a:ln>
                  <a:noFill/>
                </a:ln>
                <a:solidFill>
                  <a:prstClr val="black"/>
                </a:solidFill>
                <a:effectLst/>
                <a:uLnTx/>
                <a:uFillTx/>
                <a:latin typeface="Arial"/>
                <a:ea typeface="+mn-ea"/>
                <a:cs typeface="+mn-cs"/>
              </a:rPr>
              <a:t>TimsAccount</a:t>
            </a:r>
            <a:endParaRPr kumimoji="0" lang="nl-BE" sz="1800" b="0" i="0" u="none" strike="noStrike" kern="1200" cap="none" spc="0" normalizeH="0" baseline="0" noProof="0" dirty="0">
              <a:ln>
                <a:noFill/>
              </a:ln>
              <a:solidFill>
                <a:prstClr val="black"/>
              </a:solidFill>
              <a:effectLst/>
              <a:uLnTx/>
              <a:uFillTx/>
              <a:latin typeface="Arial"/>
              <a:ea typeface="+mn-ea"/>
              <a:cs typeface="+mn-cs"/>
            </a:endParaRPr>
          </a:p>
        </p:txBody>
      </p:sp>
      <p:cxnSp>
        <p:nvCxnSpPr>
          <p:cNvPr id="129038" name="Rechte verbindingslijn met pijl 17"/>
          <p:cNvCxnSpPr>
            <a:cxnSpLocks noChangeShapeType="1"/>
            <a:stCxn id="129039" idx="4"/>
          </p:cNvCxnSpPr>
          <p:nvPr/>
        </p:nvCxnSpPr>
        <p:spPr bwMode="auto">
          <a:xfrm flipV="1">
            <a:off x="3522664" y="5018089"/>
            <a:ext cx="3443287" cy="485775"/>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56399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el 1"/>
          <p:cNvSpPr>
            <a:spLocks noGrp="1"/>
          </p:cNvSpPr>
          <p:nvPr>
            <p:ph type="title"/>
          </p:nvPr>
        </p:nvSpPr>
        <p:spPr/>
        <p:txBody>
          <a:bodyPr/>
          <a:lstStyle/>
          <a:p>
            <a:r>
              <a:rPr lang="en-IE"/>
              <a:t>Oplossing</a:t>
            </a:r>
          </a:p>
        </p:txBody>
      </p:sp>
      <p:sp>
        <p:nvSpPr>
          <p:cNvPr id="130051" name="Tijdelijke aanduiding voor inhoud 2"/>
          <p:cNvSpPr>
            <a:spLocks noGrp="1"/>
          </p:cNvSpPr>
          <p:nvPr>
            <p:ph idx="1"/>
          </p:nvPr>
        </p:nvSpPr>
        <p:spPr/>
        <p:txBody>
          <a:bodyPr/>
          <a:lstStyle/>
          <a:p>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9142D6BF-BB5A-4BD5-9F86-44B14A9ECF16}"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0053" name="Picture 2"/>
          <p:cNvPicPr>
            <a:picLocks noChangeAspect="1" noChangeArrowheads="1"/>
          </p:cNvPicPr>
          <p:nvPr/>
        </p:nvPicPr>
        <p:blipFill>
          <a:blip r:embed="rId2" cstate="print"/>
          <a:srcRect/>
          <a:stretch>
            <a:fillRect/>
          </a:stretch>
        </p:blipFill>
        <p:spPr bwMode="auto">
          <a:xfrm>
            <a:off x="2036270" y="1620839"/>
            <a:ext cx="5223370" cy="2605842"/>
          </a:xfrm>
          <a:prstGeom prst="rect">
            <a:avLst/>
          </a:prstGeom>
          <a:noFill/>
          <a:ln w="9525">
            <a:noFill/>
            <a:miter lim="800000"/>
            <a:headEnd/>
            <a:tailEnd/>
          </a:ln>
        </p:spPr>
      </p:pic>
      <p:grpSp>
        <p:nvGrpSpPr>
          <p:cNvPr id="130054" name="Groep 25"/>
          <p:cNvGrpSpPr>
            <a:grpSpLocks/>
          </p:cNvGrpSpPr>
          <p:nvPr/>
        </p:nvGrpSpPr>
        <p:grpSpPr bwMode="auto">
          <a:xfrm>
            <a:off x="2247900" y="4222751"/>
            <a:ext cx="2846388" cy="1857375"/>
            <a:chOff x="357116" y="4701654"/>
            <a:chExt cx="2845707" cy="1858370"/>
          </a:xfrm>
        </p:grpSpPr>
        <p:sp>
          <p:nvSpPr>
            <p:cNvPr id="130063"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0064"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TimsAccount</a:t>
              </a:r>
            </a:p>
          </p:txBody>
        </p:sp>
        <p:cxnSp>
          <p:nvCxnSpPr>
            <p:cNvPr id="130065" name="Rechte verbindingslijn 12"/>
            <p:cNvCxnSpPr>
              <a:cxnSpLocks noChangeShapeType="1"/>
              <a:stCxn id="130064"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0055" name="Rechthoek 9"/>
          <p:cNvSpPr>
            <a:spLocks noChangeArrowheads="1"/>
          </p:cNvSpPr>
          <p:nvPr/>
        </p:nvSpPr>
        <p:spPr bwMode="auto">
          <a:xfrm>
            <a:off x="2477700" y="3626996"/>
            <a:ext cx="2616587" cy="27913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0056" name="Rechthoek 26"/>
          <p:cNvSpPr>
            <a:spLocks noChangeArrowheads="1"/>
          </p:cNvSpPr>
          <p:nvPr/>
        </p:nvSpPr>
        <p:spPr bwMode="auto">
          <a:xfrm>
            <a:off x="6169025" y="4325938"/>
            <a:ext cx="4248150" cy="1789112"/>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2" name="Rechthoek 11"/>
          <p:cNvSpPr>
            <a:spLocks noChangeArrowheads="1"/>
          </p:cNvSpPr>
          <p:nvPr/>
        </p:nvSpPr>
        <p:spPr bwMode="auto">
          <a:xfrm>
            <a:off x="6424614" y="4864100"/>
            <a:ext cx="2136775" cy="908050"/>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 name="Cilinder 10"/>
          <p:cNvSpPr>
            <a:spLocks noChangeArrowheads="1"/>
          </p:cNvSpPr>
          <p:nvPr/>
        </p:nvSpPr>
        <p:spPr bwMode="auto">
          <a:xfrm>
            <a:off x="7156450" y="5372101"/>
            <a:ext cx="636588" cy="392113"/>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“Tim”</a:t>
            </a:r>
          </a:p>
        </p:txBody>
      </p:sp>
      <p:sp>
        <p:nvSpPr>
          <p:cNvPr id="14" name="Stroomdiagram: Ponsband 11"/>
          <p:cNvSpPr>
            <a:spLocks noChangeArrowheads="1"/>
          </p:cNvSpPr>
          <p:nvPr/>
        </p:nvSpPr>
        <p:spPr bwMode="auto">
          <a:xfrm>
            <a:off x="7840664" y="4900614"/>
            <a:ext cx="617537" cy="293687"/>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5" name="Rechte verbindingslijn 14"/>
          <p:cNvCxnSpPr>
            <a:cxnSpLocks noChangeShapeType="1"/>
            <a:endCxn id="14" idx="1"/>
          </p:cNvCxnSpPr>
          <p:nvPr/>
        </p:nvCxnSpPr>
        <p:spPr bwMode="auto">
          <a:xfrm rot="5400000" flipH="1" flipV="1">
            <a:off x="7581900" y="5254625"/>
            <a:ext cx="465138" cy="52388"/>
          </a:xfrm>
          <a:prstGeom prst="line">
            <a:avLst/>
          </a:prstGeom>
          <a:noFill/>
          <a:ln w="9525" algn="ctr">
            <a:solidFill>
              <a:schemeClr val="tx1"/>
            </a:solidFill>
            <a:round/>
            <a:headEnd/>
            <a:tailEnd/>
          </a:ln>
        </p:spPr>
      </p:cxnSp>
      <p:sp>
        <p:nvSpPr>
          <p:cNvPr id="16" name="Rechthoek 15"/>
          <p:cNvSpPr/>
          <p:nvPr/>
        </p:nvSpPr>
        <p:spPr bwMode="auto">
          <a:xfrm>
            <a:off x="6262689" y="893763"/>
            <a:ext cx="4008437" cy="240506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dirty="0">
                <a:ln>
                  <a:noFill/>
                </a:ln>
                <a:solidFill>
                  <a:prstClr val="black"/>
                </a:solidFill>
                <a:effectLst/>
                <a:uLnTx/>
                <a:uFillTx/>
                <a:latin typeface="Arial"/>
                <a:ea typeface="+mn-ea"/>
                <a:cs typeface="+mn-cs"/>
              </a:rPr>
              <a:t>Zet Name gelijk aan “Tim”</a:t>
            </a:r>
          </a:p>
        </p:txBody>
      </p:sp>
      <p:cxnSp>
        <p:nvCxnSpPr>
          <p:cNvPr id="130062" name="Rechte verbindingslijn met pijl 17"/>
          <p:cNvCxnSpPr>
            <a:cxnSpLocks noChangeShapeType="1"/>
            <a:stCxn id="130063" idx="4"/>
          </p:cNvCxnSpPr>
          <p:nvPr/>
        </p:nvCxnSpPr>
        <p:spPr bwMode="auto">
          <a:xfrm flipV="1">
            <a:off x="3522664" y="5018089"/>
            <a:ext cx="3443287" cy="485775"/>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29493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light from heaven">
            <a:extLst>
              <a:ext uri="{FF2B5EF4-FFF2-40B4-BE49-F238E27FC236}">
                <a16:creationId xmlns:a16="http://schemas.microsoft.com/office/drawing/2014/main" id="{8AD12A71-2556-4F4D-80A2-F735FC552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48475"/>
          </a:xfrm>
          <a:prstGeom prst="rect">
            <a:avLst/>
          </a:prstGeom>
          <a:noFill/>
          <a:extLst>
            <a:ext uri="{909E8E84-426E-40DD-AFC4-6F175D3DCCD1}">
              <a14:hiddenFill xmlns:a14="http://schemas.microsoft.com/office/drawing/2010/main">
                <a:solidFill>
                  <a:srgbClr val="FFFFFF"/>
                </a:solidFill>
              </a14:hiddenFill>
            </a:ext>
          </a:extLst>
        </p:spPr>
      </p:pic>
      <p:sp>
        <p:nvSpPr>
          <p:cNvPr id="130050" name="Titel 1"/>
          <p:cNvSpPr>
            <a:spLocks noGrp="1"/>
          </p:cNvSpPr>
          <p:nvPr>
            <p:ph type="title"/>
          </p:nvPr>
        </p:nvSpPr>
        <p:spPr/>
        <p:txBody>
          <a:bodyPr/>
          <a:lstStyle/>
          <a:p>
            <a:r>
              <a:rPr lang="en-IE"/>
              <a:t>Oplossing</a:t>
            </a:r>
          </a:p>
        </p:txBody>
      </p:sp>
      <p:sp>
        <p:nvSpPr>
          <p:cNvPr id="130051" name="Tijdelijke aanduiding voor inhoud 2"/>
          <p:cNvSpPr>
            <a:spLocks noGrp="1"/>
          </p:cNvSpPr>
          <p:nvPr>
            <p:ph idx="1"/>
          </p:nvPr>
        </p:nvSpPr>
        <p:spPr/>
        <p:txBody>
          <a:bodyPr/>
          <a:lstStyle/>
          <a:p>
            <a:endParaRPr lang="en-IE" dirty="0"/>
          </a:p>
        </p:txBody>
      </p:sp>
      <p:pic>
        <p:nvPicPr>
          <p:cNvPr id="130053"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36270" y="1620839"/>
            <a:ext cx="5223370" cy="2605842"/>
          </a:xfrm>
          <a:prstGeom prst="rect">
            <a:avLst/>
          </a:prstGeom>
          <a:noFill/>
          <a:ln w="9525">
            <a:noFill/>
            <a:miter lim="800000"/>
            <a:headEnd/>
            <a:tailEnd/>
          </a:ln>
        </p:spPr>
      </p:pic>
    </p:spTree>
    <p:extLst>
      <p:ext uri="{BB962C8B-B14F-4D97-AF65-F5344CB8AC3E}">
        <p14:creationId xmlns:p14="http://schemas.microsoft.com/office/powerpoint/2010/main" val="80825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BD55B2-4B1D-45CC-A64E-E90281BF5677}"/>
              </a:ext>
            </a:extLst>
          </p:cNvPr>
          <p:cNvSpPr>
            <a:spLocks noGrp="1"/>
          </p:cNvSpPr>
          <p:nvPr>
            <p:ph type="title"/>
          </p:nvPr>
        </p:nvSpPr>
        <p:spPr/>
        <p:txBody>
          <a:bodyPr/>
          <a:lstStyle/>
          <a:p>
            <a:r>
              <a:rPr lang="nl-BE" dirty="0"/>
              <a:t>The </a:t>
            </a:r>
            <a:r>
              <a:rPr lang="nl-BE" dirty="0" err="1"/>
              <a:t>typical</a:t>
            </a:r>
            <a:r>
              <a:rPr lang="nl-BE" dirty="0"/>
              <a:t> </a:t>
            </a:r>
            <a:r>
              <a:rPr lang="nl-BE" dirty="0" err="1"/>
              <a:t>reference</a:t>
            </a:r>
            <a:r>
              <a:rPr lang="nl-BE" dirty="0"/>
              <a:t> bug (?) </a:t>
            </a:r>
            <a:br>
              <a:rPr lang="nl-BE" dirty="0"/>
            </a:br>
            <a:r>
              <a:rPr lang="nl-BE" dirty="0"/>
              <a:t>or is </a:t>
            </a:r>
            <a:r>
              <a:rPr lang="nl-BE" dirty="0" err="1"/>
              <a:t>it</a:t>
            </a:r>
            <a:endParaRPr lang="nl-BE" dirty="0"/>
          </a:p>
        </p:txBody>
      </p:sp>
      <p:sp>
        <p:nvSpPr>
          <p:cNvPr id="3" name="Tijdelijke aanduiding voor tekst 2">
            <a:extLst>
              <a:ext uri="{FF2B5EF4-FFF2-40B4-BE49-F238E27FC236}">
                <a16:creationId xmlns:a16="http://schemas.microsoft.com/office/drawing/2014/main" id="{D5D43AFD-08CA-4C60-A126-5878DB98720B}"/>
              </a:ext>
            </a:extLst>
          </p:cNvPr>
          <p:cNvSpPr>
            <a:spLocks noGrp="1"/>
          </p:cNvSpPr>
          <p:nvPr>
            <p:ph type="body" idx="1"/>
          </p:nvPr>
        </p:nvSpPr>
        <p:spPr/>
        <p:txBody>
          <a:bodyPr/>
          <a:lstStyle/>
          <a:p>
            <a:endParaRPr lang="nl-BE"/>
          </a:p>
        </p:txBody>
      </p:sp>
      <p:sp>
        <p:nvSpPr>
          <p:cNvPr id="4" name="Tijdelijke aanduiding voor dianummer 3">
            <a:extLst>
              <a:ext uri="{FF2B5EF4-FFF2-40B4-BE49-F238E27FC236}">
                <a16:creationId xmlns:a16="http://schemas.microsoft.com/office/drawing/2014/main" id="{DCFF39AC-F403-43DD-815C-DB64727776A7}"/>
              </a:ext>
            </a:extLst>
          </p:cNvPr>
          <p:cNvSpPr>
            <a:spLocks noGrp="1"/>
          </p:cNvSpPr>
          <p:nvPr>
            <p:ph type="sldNum" sz="quarter" idx="10"/>
          </p:nvPr>
        </p:nvSpPr>
        <p:spPr/>
        <p:txBody>
          <a:bodyPr/>
          <a:lstStyle/>
          <a:p>
            <a:pPr>
              <a:defRPr/>
            </a:pPr>
            <a:r>
              <a:rPr lang="nl-NL"/>
              <a:t>© ap| </a:t>
            </a:r>
            <a:fld id="{07DCCE98-C9D1-4FEF-ADDE-AE30A9E734C1}" type="slidenum">
              <a:rPr lang="nl-NL" smtClean="0"/>
              <a:pPr>
                <a:defRPr/>
              </a:pPr>
              <a:t>26</a:t>
            </a:fld>
            <a:endParaRPr lang="nl-NL" dirty="0"/>
          </a:p>
        </p:txBody>
      </p:sp>
    </p:spTree>
    <p:extLst>
      <p:ext uri="{BB962C8B-B14F-4D97-AF65-F5344CB8AC3E}">
        <p14:creationId xmlns:p14="http://schemas.microsoft.com/office/powerpoint/2010/main" val="3636804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el 1"/>
          <p:cNvSpPr>
            <a:spLocks noGrp="1"/>
          </p:cNvSpPr>
          <p:nvPr>
            <p:ph type="title"/>
          </p:nvPr>
        </p:nvSpPr>
        <p:spPr/>
        <p:txBody>
          <a:bodyPr/>
          <a:lstStyle/>
          <a:p>
            <a:r>
              <a:rPr lang="en-IE" dirty="0" err="1"/>
              <a:t>Stel</a:t>
            </a:r>
            <a:r>
              <a:rPr lang="en-IE" dirty="0"/>
              <a:t> </a:t>
            </a:r>
            <a:r>
              <a:rPr lang="en-IE" dirty="0" err="1"/>
              <a:t>volgende</a:t>
            </a:r>
            <a:r>
              <a:rPr lang="en-IE" dirty="0"/>
              <a:t> </a:t>
            </a:r>
            <a:r>
              <a:rPr lang="en-IE" dirty="0" err="1"/>
              <a:t>voorbeeld</a:t>
            </a:r>
            <a:r>
              <a:rPr lang="en-IE" dirty="0"/>
              <a:t>:</a:t>
            </a:r>
          </a:p>
        </p:txBody>
      </p:sp>
      <p:sp>
        <p:nvSpPr>
          <p:cNvPr id="131075" name="Tijdelijke aanduiding voor inhoud 2"/>
          <p:cNvSpPr>
            <a:spLocks noGrp="1"/>
          </p:cNvSpPr>
          <p:nvPr>
            <p:ph idx="1"/>
          </p:nvPr>
        </p:nvSpPr>
        <p:spPr>
          <a:xfrm>
            <a:off x="441461" y="6361780"/>
            <a:ext cx="10949516" cy="4902200"/>
          </a:xfrm>
        </p:spPr>
        <p:txBody>
          <a:bodyPr/>
          <a:lstStyle/>
          <a:p>
            <a:r>
              <a:rPr lang="en-IE" dirty="0"/>
              <a:t>PS </a:t>
            </a:r>
            <a:r>
              <a:rPr lang="en-IE" dirty="0" err="1"/>
              <a:t>kan</a:t>
            </a:r>
            <a:r>
              <a:rPr lang="en-IE" dirty="0"/>
              <a:t> je output </a:t>
            </a:r>
            <a:r>
              <a:rPr lang="en-IE" dirty="0" err="1"/>
              <a:t>voorspellen</a:t>
            </a:r>
            <a:r>
              <a:rPr lang="en-IE" dirty="0"/>
              <a:t> </a:t>
            </a:r>
            <a:r>
              <a:rPr lang="en-IE" dirty="0" err="1"/>
              <a:t>zonder</a:t>
            </a:r>
            <a:r>
              <a:rPr lang="en-IE" dirty="0"/>
              <a:t> </a:t>
            </a:r>
            <a:r>
              <a:rPr lang="en-IE" dirty="0" err="1"/>
              <a:t>naar</a:t>
            </a:r>
            <a:r>
              <a:rPr lang="en-IE" dirty="0"/>
              <a:t> </a:t>
            </a:r>
            <a:r>
              <a:rPr lang="en-IE" dirty="0" err="1"/>
              <a:t>volgende</a:t>
            </a:r>
            <a:r>
              <a:rPr lang="en-IE" dirty="0"/>
              <a:t> slide </a:t>
            </a:r>
            <a:r>
              <a:rPr lang="en-IE" dirty="0" err="1"/>
              <a:t>te</a:t>
            </a:r>
            <a:r>
              <a:rPr lang="en-IE" dirty="0"/>
              <a:t> </a:t>
            </a:r>
            <a:r>
              <a:rPr lang="en-IE" dirty="0" err="1"/>
              <a:t>gaan</a:t>
            </a:r>
            <a:r>
              <a:rPr lang="en-IE" dirty="0"/>
              <a:t>?</a:t>
            </a:r>
          </a:p>
        </p:txBody>
      </p:sp>
      <p:pic>
        <p:nvPicPr>
          <p:cNvPr id="131077" name="Picture 4"/>
          <p:cNvPicPr>
            <a:picLocks noChangeAspect="1" noChangeArrowheads="1"/>
          </p:cNvPicPr>
          <p:nvPr/>
        </p:nvPicPr>
        <p:blipFill>
          <a:blip r:embed="rId2" cstate="print"/>
          <a:srcRect/>
          <a:stretch>
            <a:fillRect/>
          </a:stretch>
        </p:blipFill>
        <p:spPr bwMode="auto">
          <a:xfrm>
            <a:off x="3625890" y="1181258"/>
            <a:ext cx="5164644" cy="4921602"/>
          </a:xfrm>
          <a:prstGeom prst="rect">
            <a:avLst/>
          </a:prstGeom>
          <a:noFill/>
          <a:ln w="9525">
            <a:noFill/>
            <a:miter lim="800000"/>
            <a:headEnd/>
            <a:tailEnd/>
          </a:ln>
        </p:spPr>
      </p:pic>
    </p:spTree>
    <p:extLst>
      <p:ext uri="{BB962C8B-B14F-4D97-AF65-F5344CB8AC3E}">
        <p14:creationId xmlns:p14="http://schemas.microsoft.com/office/powerpoint/2010/main" val="235481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el 1"/>
          <p:cNvSpPr>
            <a:spLocks noGrp="1"/>
          </p:cNvSpPr>
          <p:nvPr>
            <p:ph type="title"/>
          </p:nvPr>
        </p:nvSpPr>
        <p:spPr/>
        <p:txBody>
          <a:bodyPr/>
          <a:lstStyle/>
          <a:p>
            <a:r>
              <a:rPr lang="en-IE"/>
              <a:t>We werken met referenties!</a:t>
            </a:r>
          </a:p>
        </p:txBody>
      </p:sp>
      <p:sp>
        <p:nvSpPr>
          <p:cNvPr id="131075"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1D483C7A-23A8-483B-87C0-2168F1E416BE}"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1077" name="Picture 4"/>
          <p:cNvPicPr>
            <a:picLocks noChangeAspect="1" noChangeArrowheads="1"/>
          </p:cNvPicPr>
          <p:nvPr/>
        </p:nvPicPr>
        <p:blipFill>
          <a:blip r:embed="rId2" cstate="print"/>
          <a:srcRect/>
          <a:stretch>
            <a:fillRect/>
          </a:stretch>
        </p:blipFill>
        <p:spPr bwMode="auto">
          <a:xfrm>
            <a:off x="2135188" y="1403350"/>
            <a:ext cx="3238500" cy="3086100"/>
          </a:xfrm>
          <a:prstGeom prst="rect">
            <a:avLst/>
          </a:prstGeom>
          <a:noFill/>
          <a:ln w="9525">
            <a:noFill/>
            <a:miter lim="800000"/>
            <a:headEnd/>
            <a:tailEnd/>
          </a:ln>
        </p:spPr>
      </p:pic>
      <p:grpSp>
        <p:nvGrpSpPr>
          <p:cNvPr id="131078" name="Groep 25"/>
          <p:cNvGrpSpPr>
            <a:grpSpLocks/>
          </p:cNvGrpSpPr>
          <p:nvPr/>
        </p:nvGrpSpPr>
        <p:grpSpPr bwMode="auto">
          <a:xfrm>
            <a:off x="2862264" y="5127625"/>
            <a:ext cx="2224087" cy="1282700"/>
            <a:chOff x="357116" y="4701654"/>
            <a:chExt cx="2845707" cy="1858370"/>
          </a:xfrm>
        </p:grpSpPr>
        <p:sp>
          <p:nvSpPr>
            <p:cNvPr id="131086"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1087"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1088" name="Rechte verbindingslijn 12"/>
            <p:cNvCxnSpPr>
              <a:cxnSpLocks noChangeShapeType="1"/>
              <a:stCxn id="131087"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1079" name="Rechthoek 26"/>
          <p:cNvSpPr>
            <a:spLocks noChangeArrowheads="1"/>
          </p:cNvSpPr>
          <p:nvPr/>
        </p:nvSpPr>
        <p:spPr bwMode="auto">
          <a:xfrm>
            <a:off x="6161088" y="4654550"/>
            <a:ext cx="4248150"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1080" name="Rechthoek 12"/>
          <p:cNvSpPr>
            <a:spLocks noChangeArrowheads="1"/>
          </p:cNvSpPr>
          <p:nvPr/>
        </p:nvSpPr>
        <p:spPr bwMode="auto">
          <a:xfrm>
            <a:off x="6418264" y="5194301"/>
            <a:ext cx="2135187"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1081" name="Cilinder 10"/>
          <p:cNvSpPr>
            <a:spLocks noChangeArrowheads="1"/>
          </p:cNvSpPr>
          <p:nvPr/>
        </p:nvSpPr>
        <p:spPr bwMode="auto">
          <a:xfrm>
            <a:off x="7150100" y="5702301"/>
            <a:ext cx="635000" cy="390525"/>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“Rob”</a:t>
            </a:r>
          </a:p>
        </p:txBody>
      </p:sp>
      <p:sp>
        <p:nvSpPr>
          <p:cNvPr id="131082" name="Stroomdiagram: Ponsband 11"/>
          <p:cNvSpPr>
            <a:spLocks noChangeArrowheads="1"/>
          </p:cNvSpPr>
          <p:nvPr/>
        </p:nvSpPr>
        <p:spPr bwMode="auto">
          <a:xfrm>
            <a:off x="7824789" y="5376863"/>
            <a:ext cx="619125"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1083" name="Rechte verbindingslijn 15"/>
          <p:cNvCxnSpPr>
            <a:cxnSpLocks noChangeShapeType="1"/>
            <a:endCxn id="131082" idx="1"/>
          </p:cNvCxnSpPr>
          <p:nvPr/>
        </p:nvCxnSpPr>
        <p:spPr bwMode="auto">
          <a:xfrm rot="5400000" flipH="1" flipV="1">
            <a:off x="7566026" y="5730876"/>
            <a:ext cx="466725" cy="50800"/>
          </a:xfrm>
          <a:prstGeom prst="line">
            <a:avLst/>
          </a:prstGeom>
          <a:noFill/>
          <a:ln w="9525" algn="ctr">
            <a:solidFill>
              <a:schemeClr val="tx1"/>
            </a:solidFill>
            <a:round/>
            <a:headEnd/>
            <a:tailEnd/>
          </a:ln>
        </p:spPr>
      </p:cxnSp>
      <p:cxnSp>
        <p:nvCxnSpPr>
          <p:cNvPr id="131084" name="Rechte verbindingslijn met pijl 16"/>
          <p:cNvCxnSpPr>
            <a:cxnSpLocks noChangeShapeType="1"/>
          </p:cNvCxnSpPr>
          <p:nvPr/>
        </p:nvCxnSpPr>
        <p:spPr bwMode="auto">
          <a:xfrm flipV="1">
            <a:off x="3514726" y="5346701"/>
            <a:ext cx="3444875" cy="487363"/>
          </a:xfrm>
          <a:prstGeom prst="straightConnector1">
            <a:avLst/>
          </a:prstGeom>
          <a:noFill/>
          <a:ln w="9525" algn="ctr">
            <a:solidFill>
              <a:schemeClr val="tx1"/>
            </a:solidFill>
            <a:round/>
            <a:headEnd/>
            <a:tailEnd type="arrow" w="med" len="med"/>
          </a:ln>
        </p:spPr>
      </p:cxnSp>
      <p:sp>
        <p:nvSpPr>
          <p:cNvPr id="131085" name="Rechthoek 17"/>
          <p:cNvSpPr>
            <a:spLocks noChangeArrowheads="1"/>
          </p:cNvSpPr>
          <p:nvPr/>
        </p:nvSpPr>
        <p:spPr bwMode="auto">
          <a:xfrm>
            <a:off x="2466975" y="2655889"/>
            <a:ext cx="2355850" cy="504825"/>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168223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el 1"/>
          <p:cNvSpPr>
            <a:spLocks noGrp="1"/>
          </p:cNvSpPr>
          <p:nvPr>
            <p:ph type="title"/>
          </p:nvPr>
        </p:nvSpPr>
        <p:spPr/>
        <p:txBody>
          <a:bodyPr/>
          <a:lstStyle/>
          <a:p>
            <a:r>
              <a:rPr lang="en-IE"/>
              <a:t>We werken met referenties!</a:t>
            </a:r>
          </a:p>
        </p:txBody>
      </p:sp>
      <p:sp>
        <p:nvSpPr>
          <p:cNvPr id="132099"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EA2B4051-52CE-499D-B8F8-CB4B7BC762AE}"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71683" name="Picture 3"/>
          <p:cNvPicPr>
            <a:picLocks noChangeAspect="1" noChangeArrowheads="1"/>
          </p:cNvPicPr>
          <p:nvPr/>
        </p:nvPicPr>
        <p:blipFill>
          <a:blip r:embed="rId2" cstate="print"/>
          <a:srcRect/>
          <a:stretch>
            <a:fillRect/>
          </a:stretch>
        </p:blipFill>
        <p:spPr bwMode="auto">
          <a:xfrm>
            <a:off x="7062788" y="1120776"/>
            <a:ext cx="2705100" cy="752475"/>
          </a:xfrm>
          <a:prstGeom prst="rect">
            <a:avLst/>
          </a:prstGeom>
          <a:noFill/>
          <a:ln w="9525">
            <a:noFill/>
            <a:miter lim="800000"/>
            <a:headEnd/>
            <a:tailEnd/>
          </a:ln>
        </p:spPr>
      </p:pic>
      <p:pic>
        <p:nvPicPr>
          <p:cNvPr id="132102" name="Picture 4"/>
          <p:cNvPicPr>
            <a:picLocks noChangeAspect="1" noChangeArrowheads="1"/>
          </p:cNvPicPr>
          <p:nvPr/>
        </p:nvPicPr>
        <p:blipFill>
          <a:blip r:embed="rId3" cstate="print"/>
          <a:srcRect/>
          <a:stretch>
            <a:fillRect/>
          </a:stretch>
        </p:blipFill>
        <p:spPr bwMode="auto">
          <a:xfrm>
            <a:off x="2135188" y="1403350"/>
            <a:ext cx="3238500" cy="3086100"/>
          </a:xfrm>
          <a:prstGeom prst="rect">
            <a:avLst/>
          </a:prstGeom>
          <a:noFill/>
          <a:ln w="9525">
            <a:noFill/>
            <a:miter lim="800000"/>
            <a:headEnd/>
            <a:tailEnd/>
          </a:ln>
        </p:spPr>
      </p:pic>
      <p:grpSp>
        <p:nvGrpSpPr>
          <p:cNvPr id="132103" name="Groep 25"/>
          <p:cNvGrpSpPr>
            <a:grpSpLocks/>
          </p:cNvGrpSpPr>
          <p:nvPr/>
        </p:nvGrpSpPr>
        <p:grpSpPr bwMode="auto">
          <a:xfrm>
            <a:off x="2862264" y="5127625"/>
            <a:ext cx="2224087" cy="1282700"/>
            <a:chOff x="357116" y="4701654"/>
            <a:chExt cx="2845707" cy="1858370"/>
          </a:xfrm>
        </p:grpSpPr>
        <p:sp>
          <p:nvSpPr>
            <p:cNvPr id="132112"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2113"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2114" name="Rechte verbindingslijn 12"/>
            <p:cNvCxnSpPr>
              <a:cxnSpLocks noChangeShapeType="1"/>
              <a:stCxn id="132113"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2104" name="Rechthoek 26"/>
          <p:cNvSpPr>
            <a:spLocks noChangeArrowheads="1"/>
          </p:cNvSpPr>
          <p:nvPr/>
        </p:nvSpPr>
        <p:spPr bwMode="auto">
          <a:xfrm>
            <a:off x="6161088" y="4654550"/>
            <a:ext cx="4248150"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2105" name="Rechthoek 12"/>
          <p:cNvSpPr>
            <a:spLocks noChangeArrowheads="1"/>
          </p:cNvSpPr>
          <p:nvPr/>
        </p:nvSpPr>
        <p:spPr bwMode="auto">
          <a:xfrm>
            <a:off x="6418264" y="5194301"/>
            <a:ext cx="2135187"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2106" name="Cilinder 10"/>
          <p:cNvSpPr>
            <a:spLocks noChangeArrowheads="1"/>
          </p:cNvSpPr>
          <p:nvPr/>
        </p:nvSpPr>
        <p:spPr bwMode="auto">
          <a:xfrm>
            <a:off x="7150100" y="5702301"/>
            <a:ext cx="635000" cy="390525"/>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“Rob”</a:t>
            </a:r>
          </a:p>
        </p:txBody>
      </p:sp>
      <p:sp>
        <p:nvSpPr>
          <p:cNvPr id="132107" name="Stroomdiagram: Ponsband 11"/>
          <p:cNvSpPr>
            <a:spLocks noChangeArrowheads="1"/>
          </p:cNvSpPr>
          <p:nvPr/>
        </p:nvSpPr>
        <p:spPr bwMode="auto">
          <a:xfrm>
            <a:off x="7832726" y="5413375"/>
            <a:ext cx="619125"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2108" name="Rechte verbindingslijn 15"/>
          <p:cNvCxnSpPr>
            <a:cxnSpLocks noChangeShapeType="1"/>
            <a:endCxn id="132107" idx="1"/>
          </p:cNvCxnSpPr>
          <p:nvPr/>
        </p:nvCxnSpPr>
        <p:spPr bwMode="auto">
          <a:xfrm rot="5400000" flipH="1" flipV="1">
            <a:off x="7573963" y="5767388"/>
            <a:ext cx="466725" cy="50800"/>
          </a:xfrm>
          <a:prstGeom prst="line">
            <a:avLst/>
          </a:prstGeom>
          <a:noFill/>
          <a:ln w="9525" algn="ctr">
            <a:solidFill>
              <a:schemeClr val="tx1"/>
            </a:solidFill>
            <a:round/>
            <a:headEnd/>
            <a:tailEnd/>
          </a:ln>
        </p:spPr>
      </p:cxnSp>
      <p:cxnSp>
        <p:nvCxnSpPr>
          <p:cNvPr id="132109" name="Rechte verbindingslijn met pijl 16"/>
          <p:cNvCxnSpPr>
            <a:cxnSpLocks noChangeShapeType="1"/>
          </p:cNvCxnSpPr>
          <p:nvPr/>
        </p:nvCxnSpPr>
        <p:spPr bwMode="auto">
          <a:xfrm flipV="1">
            <a:off x="3514726" y="5346701"/>
            <a:ext cx="3444875" cy="487363"/>
          </a:xfrm>
          <a:prstGeom prst="straightConnector1">
            <a:avLst/>
          </a:prstGeom>
          <a:noFill/>
          <a:ln w="9525" algn="ctr">
            <a:solidFill>
              <a:schemeClr val="tx1"/>
            </a:solidFill>
            <a:round/>
            <a:headEnd/>
            <a:tailEnd type="arrow" w="med" len="med"/>
          </a:ln>
        </p:spPr>
      </p:cxnSp>
      <p:sp>
        <p:nvSpPr>
          <p:cNvPr id="132110" name="Rechthoek 17"/>
          <p:cNvSpPr>
            <a:spLocks noChangeArrowheads="1"/>
          </p:cNvSpPr>
          <p:nvPr/>
        </p:nvSpPr>
        <p:spPr bwMode="auto">
          <a:xfrm>
            <a:off x="2482851" y="3079751"/>
            <a:ext cx="2867025" cy="27781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9" name="Rechthoek 18"/>
          <p:cNvSpPr/>
          <p:nvPr/>
        </p:nvSpPr>
        <p:spPr bwMode="auto">
          <a:xfrm>
            <a:off x="6937375" y="1550988"/>
            <a:ext cx="3094038" cy="869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423878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defRPr/>
            </a:pPr>
            <a:r>
              <a:rPr lang="nl-BE" dirty="0"/>
              <a:t>Geheugengebruik in .NET</a:t>
            </a:r>
          </a:p>
        </p:txBody>
      </p:sp>
      <p:sp>
        <p:nvSpPr>
          <p:cNvPr id="105475" name="Tijdelijke aanduiding voor tekst 2"/>
          <p:cNvSpPr>
            <a:spLocks noGrp="1"/>
          </p:cNvSpPr>
          <p:nvPr>
            <p:ph type="body" idx="1"/>
          </p:nvPr>
        </p:nvSpPr>
        <p:spPr/>
        <p:txBody>
          <a:bodyPr/>
          <a:lstStyle/>
          <a:p>
            <a:r>
              <a:rPr lang="nl-BE"/>
              <a:t>Stacks vs heaps</a:t>
            </a:r>
          </a:p>
        </p:txBody>
      </p:sp>
      <p:sp>
        <p:nvSpPr>
          <p:cNvPr id="19460"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82405184-13AE-45A7-9B0D-63FDAF5DD168}"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077494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el 1"/>
          <p:cNvSpPr>
            <a:spLocks noGrp="1"/>
          </p:cNvSpPr>
          <p:nvPr>
            <p:ph type="title"/>
          </p:nvPr>
        </p:nvSpPr>
        <p:spPr/>
        <p:txBody>
          <a:bodyPr/>
          <a:lstStyle/>
          <a:p>
            <a:r>
              <a:rPr lang="en-IE"/>
              <a:t>We werken met referenties!</a:t>
            </a:r>
          </a:p>
        </p:txBody>
      </p:sp>
      <p:sp>
        <p:nvSpPr>
          <p:cNvPr id="133123"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512E2A03-8E94-46BD-A734-1A7078E9EEC0}"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3125" name="Picture 3"/>
          <p:cNvPicPr>
            <a:picLocks noChangeAspect="1" noChangeArrowheads="1"/>
          </p:cNvPicPr>
          <p:nvPr/>
        </p:nvPicPr>
        <p:blipFill>
          <a:blip r:embed="rId2" cstate="print"/>
          <a:srcRect/>
          <a:stretch>
            <a:fillRect/>
          </a:stretch>
        </p:blipFill>
        <p:spPr bwMode="auto">
          <a:xfrm>
            <a:off x="7062788" y="1120776"/>
            <a:ext cx="2705100" cy="752475"/>
          </a:xfrm>
          <a:prstGeom prst="rect">
            <a:avLst/>
          </a:prstGeom>
          <a:noFill/>
          <a:ln w="9525">
            <a:noFill/>
            <a:miter lim="800000"/>
            <a:headEnd/>
            <a:tailEnd/>
          </a:ln>
        </p:spPr>
      </p:pic>
      <p:pic>
        <p:nvPicPr>
          <p:cNvPr id="133126" name="Picture 4"/>
          <p:cNvPicPr>
            <a:picLocks noChangeAspect="1" noChangeArrowheads="1"/>
          </p:cNvPicPr>
          <p:nvPr/>
        </p:nvPicPr>
        <p:blipFill>
          <a:blip r:embed="rId3" cstate="print"/>
          <a:srcRect/>
          <a:stretch>
            <a:fillRect/>
          </a:stretch>
        </p:blipFill>
        <p:spPr bwMode="auto">
          <a:xfrm>
            <a:off x="2135188" y="1403350"/>
            <a:ext cx="3238500" cy="3086100"/>
          </a:xfrm>
          <a:prstGeom prst="rect">
            <a:avLst/>
          </a:prstGeom>
          <a:noFill/>
          <a:ln w="9525">
            <a:noFill/>
            <a:miter lim="800000"/>
            <a:headEnd/>
            <a:tailEnd/>
          </a:ln>
        </p:spPr>
      </p:pic>
      <p:grpSp>
        <p:nvGrpSpPr>
          <p:cNvPr id="133127" name="Groep 25"/>
          <p:cNvGrpSpPr>
            <a:grpSpLocks/>
          </p:cNvGrpSpPr>
          <p:nvPr/>
        </p:nvGrpSpPr>
        <p:grpSpPr bwMode="auto">
          <a:xfrm>
            <a:off x="2862264" y="5127625"/>
            <a:ext cx="2224087" cy="1282700"/>
            <a:chOff x="357116" y="4701654"/>
            <a:chExt cx="2845707" cy="1858370"/>
          </a:xfrm>
        </p:grpSpPr>
        <p:sp>
          <p:nvSpPr>
            <p:cNvPr id="133140"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3141"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3142" name="Rechte verbindingslijn 12"/>
            <p:cNvCxnSpPr>
              <a:cxnSpLocks noChangeShapeType="1"/>
              <a:stCxn id="133141"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3128" name="Rechthoek 26"/>
          <p:cNvSpPr>
            <a:spLocks noChangeArrowheads="1"/>
          </p:cNvSpPr>
          <p:nvPr/>
        </p:nvSpPr>
        <p:spPr bwMode="auto">
          <a:xfrm>
            <a:off x="6161088" y="4654550"/>
            <a:ext cx="4248150"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3129" name="Rechthoek 12"/>
          <p:cNvSpPr>
            <a:spLocks noChangeArrowheads="1"/>
          </p:cNvSpPr>
          <p:nvPr/>
        </p:nvSpPr>
        <p:spPr bwMode="auto">
          <a:xfrm>
            <a:off x="6418264" y="5194301"/>
            <a:ext cx="2135187"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3130" name="Cilinder 10"/>
          <p:cNvSpPr>
            <a:spLocks noChangeArrowheads="1"/>
          </p:cNvSpPr>
          <p:nvPr/>
        </p:nvSpPr>
        <p:spPr bwMode="auto">
          <a:xfrm>
            <a:off x="7150100" y="5702301"/>
            <a:ext cx="635000" cy="390525"/>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“Rob”</a:t>
            </a:r>
          </a:p>
        </p:txBody>
      </p:sp>
      <p:sp>
        <p:nvSpPr>
          <p:cNvPr id="133131" name="Stroomdiagram: Ponsband 11"/>
          <p:cNvSpPr>
            <a:spLocks noChangeArrowheads="1"/>
          </p:cNvSpPr>
          <p:nvPr/>
        </p:nvSpPr>
        <p:spPr bwMode="auto">
          <a:xfrm>
            <a:off x="7832726" y="5413375"/>
            <a:ext cx="619125"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3132" name="Rechte verbindingslijn 15"/>
          <p:cNvCxnSpPr>
            <a:cxnSpLocks noChangeShapeType="1"/>
            <a:endCxn id="133131" idx="1"/>
          </p:cNvCxnSpPr>
          <p:nvPr/>
        </p:nvCxnSpPr>
        <p:spPr bwMode="auto">
          <a:xfrm rot="5400000" flipH="1" flipV="1">
            <a:off x="7573963" y="5767388"/>
            <a:ext cx="466725" cy="50800"/>
          </a:xfrm>
          <a:prstGeom prst="line">
            <a:avLst/>
          </a:prstGeom>
          <a:noFill/>
          <a:ln w="9525" algn="ctr">
            <a:solidFill>
              <a:schemeClr val="tx1"/>
            </a:solidFill>
            <a:round/>
            <a:headEnd/>
            <a:tailEnd/>
          </a:ln>
        </p:spPr>
      </p:cxnSp>
      <p:cxnSp>
        <p:nvCxnSpPr>
          <p:cNvPr id="133133" name="Rechte verbindingslijn met pijl 16"/>
          <p:cNvCxnSpPr>
            <a:cxnSpLocks noChangeShapeType="1"/>
          </p:cNvCxnSpPr>
          <p:nvPr/>
        </p:nvCxnSpPr>
        <p:spPr bwMode="auto">
          <a:xfrm flipV="1">
            <a:off x="3514726" y="5346701"/>
            <a:ext cx="3444875" cy="487363"/>
          </a:xfrm>
          <a:prstGeom prst="straightConnector1">
            <a:avLst/>
          </a:prstGeom>
          <a:noFill/>
          <a:ln w="9525" algn="ctr">
            <a:solidFill>
              <a:schemeClr val="tx1"/>
            </a:solidFill>
            <a:round/>
            <a:headEnd/>
            <a:tailEnd type="arrow" w="med" len="med"/>
          </a:ln>
        </p:spPr>
      </p:cxnSp>
      <p:sp>
        <p:nvSpPr>
          <p:cNvPr id="133134" name="Rechthoek 17"/>
          <p:cNvSpPr>
            <a:spLocks noChangeArrowheads="1"/>
          </p:cNvSpPr>
          <p:nvPr/>
        </p:nvSpPr>
        <p:spPr bwMode="auto">
          <a:xfrm>
            <a:off x="2489201" y="3430588"/>
            <a:ext cx="1171575" cy="277812"/>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9" name="Rechthoek 18"/>
          <p:cNvSpPr/>
          <p:nvPr/>
        </p:nvSpPr>
        <p:spPr bwMode="auto">
          <a:xfrm>
            <a:off x="6937375" y="1550988"/>
            <a:ext cx="3094038" cy="869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3" name="Groep 25"/>
          <p:cNvGrpSpPr>
            <a:grpSpLocks/>
          </p:cNvGrpSpPr>
          <p:nvPr/>
        </p:nvGrpSpPr>
        <p:grpSpPr bwMode="auto">
          <a:xfrm>
            <a:off x="1779588" y="4789488"/>
            <a:ext cx="2222500" cy="1282700"/>
            <a:chOff x="357116" y="4701654"/>
            <a:chExt cx="2845707" cy="1858370"/>
          </a:xfrm>
        </p:grpSpPr>
        <p:sp>
          <p:nvSpPr>
            <p:cNvPr id="133137"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a:t>
              </a:r>
            </a:p>
          </p:txBody>
        </p:sp>
        <p:sp>
          <p:nvSpPr>
            <p:cNvPr id="133138"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Temp</a:t>
              </a:r>
            </a:p>
          </p:txBody>
        </p:sp>
        <p:cxnSp>
          <p:nvCxnSpPr>
            <p:cNvPr id="133139" name="Rechte verbindingslijn 12"/>
            <p:cNvCxnSpPr>
              <a:cxnSpLocks noChangeShapeType="1"/>
              <a:stCxn id="133138"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Tree>
    <p:extLst>
      <p:ext uri="{BB962C8B-B14F-4D97-AF65-F5344CB8AC3E}">
        <p14:creationId xmlns:p14="http://schemas.microsoft.com/office/powerpoint/2010/main" val="381919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el 1"/>
          <p:cNvSpPr>
            <a:spLocks noGrp="1"/>
          </p:cNvSpPr>
          <p:nvPr>
            <p:ph type="title"/>
          </p:nvPr>
        </p:nvSpPr>
        <p:spPr/>
        <p:txBody>
          <a:bodyPr/>
          <a:lstStyle/>
          <a:p>
            <a:r>
              <a:rPr lang="en-IE"/>
              <a:t>We werken met referenties!</a:t>
            </a:r>
          </a:p>
        </p:txBody>
      </p:sp>
      <p:sp>
        <p:nvSpPr>
          <p:cNvPr id="134147"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BAAE72EB-58B9-4F58-A590-3D184EB01C5B}"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4149" name="Picture 3"/>
          <p:cNvPicPr>
            <a:picLocks noChangeAspect="1" noChangeArrowheads="1"/>
          </p:cNvPicPr>
          <p:nvPr/>
        </p:nvPicPr>
        <p:blipFill>
          <a:blip r:embed="rId2" cstate="print"/>
          <a:srcRect/>
          <a:stretch>
            <a:fillRect/>
          </a:stretch>
        </p:blipFill>
        <p:spPr bwMode="auto">
          <a:xfrm>
            <a:off x="7062788" y="1120776"/>
            <a:ext cx="2705100" cy="752475"/>
          </a:xfrm>
          <a:prstGeom prst="rect">
            <a:avLst/>
          </a:prstGeom>
          <a:noFill/>
          <a:ln w="9525">
            <a:noFill/>
            <a:miter lim="800000"/>
            <a:headEnd/>
            <a:tailEnd/>
          </a:ln>
        </p:spPr>
      </p:pic>
      <p:pic>
        <p:nvPicPr>
          <p:cNvPr id="134150" name="Picture 4"/>
          <p:cNvPicPr>
            <a:picLocks noChangeAspect="1" noChangeArrowheads="1"/>
          </p:cNvPicPr>
          <p:nvPr/>
        </p:nvPicPr>
        <p:blipFill>
          <a:blip r:embed="rId3" cstate="print"/>
          <a:srcRect/>
          <a:stretch>
            <a:fillRect/>
          </a:stretch>
        </p:blipFill>
        <p:spPr bwMode="auto">
          <a:xfrm>
            <a:off x="2135188" y="1403350"/>
            <a:ext cx="3238500" cy="3086100"/>
          </a:xfrm>
          <a:prstGeom prst="rect">
            <a:avLst/>
          </a:prstGeom>
          <a:noFill/>
          <a:ln w="9525">
            <a:noFill/>
            <a:miter lim="800000"/>
            <a:headEnd/>
            <a:tailEnd/>
          </a:ln>
        </p:spPr>
      </p:pic>
      <p:grpSp>
        <p:nvGrpSpPr>
          <p:cNvPr id="134151" name="Groep 25"/>
          <p:cNvGrpSpPr>
            <a:grpSpLocks/>
          </p:cNvGrpSpPr>
          <p:nvPr/>
        </p:nvGrpSpPr>
        <p:grpSpPr bwMode="auto">
          <a:xfrm>
            <a:off x="2862264" y="5127625"/>
            <a:ext cx="2224087" cy="1282700"/>
            <a:chOff x="357116" y="4701654"/>
            <a:chExt cx="2845707" cy="1858370"/>
          </a:xfrm>
        </p:grpSpPr>
        <p:sp>
          <p:nvSpPr>
            <p:cNvPr id="134165"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4166"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4167" name="Rechte verbindingslijn 12"/>
            <p:cNvCxnSpPr>
              <a:cxnSpLocks noChangeShapeType="1"/>
              <a:stCxn id="134166"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4152" name="Rechthoek 26"/>
          <p:cNvSpPr>
            <a:spLocks noChangeArrowheads="1"/>
          </p:cNvSpPr>
          <p:nvPr/>
        </p:nvSpPr>
        <p:spPr bwMode="auto">
          <a:xfrm>
            <a:off x="6161088" y="4654550"/>
            <a:ext cx="4248150"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4153" name="Rechthoek 12"/>
          <p:cNvSpPr>
            <a:spLocks noChangeArrowheads="1"/>
          </p:cNvSpPr>
          <p:nvPr/>
        </p:nvSpPr>
        <p:spPr bwMode="auto">
          <a:xfrm>
            <a:off x="6418264" y="5194301"/>
            <a:ext cx="2135187"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4154" name="Cilinder 10"/>
          <p:cNvSpPr>
            <a:spLocks noChangeArrowheads="1"/>
          </p:cNvSpPr>
          <p:nvPr/>
        </p:nvSpPr>
        <p:spPr bwMode="auto">
          <a:xfrm>
            <a:off x="7150100" y="5702301"/>
            <a:ext cx="635000" cy="390525"/>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“Rob”</a:t>
            </a:r>
          </a:p>
        </p:txBody>
      </p:sp>
      <p:sp>
        <p:nvSpPr>
          <p:cNvPr id="134155" name="Stroomdiagram: Ponsband 11"/>
          <p:cNvSpPr>
            <a:spLocks noChangeArrowheads="1"/>
          </p:cNvSpPr>
          <p:nvPr/>
        </p:nvSpPr>
        <p:spPr bwMode="auto">
          <a:xfrm>
            <a:off x="7832726" y="5413375"/>
            <a:ext cx="619125"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4156" name="Rechte verbindingslijn 15"/>
          <p:cNvCxnSpPr>
            <a:cxnSpLocks noChangeShapeType="1"/>
            <a:endCxn id="134155" idx="1"/>
          </p:cNvCxnSpPr>
          <p:nvPr/>
        </p:nvCxnSpPr>
        <p:spPr bwMode="auto">
          <a:xfrm rot="5400000" flipH="1" flipV="1">
            <a:off x="7573963" y="5767388"/>
            <a:ext cx="466725" cy="50800"/>
          </a:xfrm>
          <a:prstGeom prst="line">
            <a:avLst/>
          </a:prstGeom>
          <a:noFill/>
          <a:ln w="9525" algn="ctr">
            <a:solidFill>
              <a:schemeClr val="tx1"/>
            </a:solidFill>
            <a:round/>
            <a:headEnd/>
            <a:tailEnd/>
          </a:ln>
        </p:spPr>
      </p:cxnSp>
      <p:cxnSp>
        <p:nvCxnSpPr>
          <p:cNvPr id="134157" name="Rechte verbindingslijn met pijl 16"/>
          <p:cNvCxnSpPr>
            <a:cxnSpLocks noChangeShapeType="1"/>
          </p:cNvCxnSpPr>
          <p:nvPr/>
        </p:nvCxnSpPr>
        <p:spPr bwMode="auto">
          <a:xfrm flipV="1">
            <a:off x="3506788" y="5346700"/>
            <a:ext cx="3452812" cy="490538"/>
          </a:xfrm>
          <a:prstGeom prst="straightConnector1">
            <a:avLst/>
          </a:prstGeom>
          <a:noFill/>
          <a:ln w="9525" algn="ctr">
            <a:solidFill>
              <a:schemeClr val="tx1"/>
            </a:solidFill>
            <a:round/>
            <a:headEnd/>
            <a:tailEnd type="arrow" w="med" len="med"/>
          </a:ln>
        </p:spPr>
      </p:cxnSp>
      <p:sp>
        <p:nvSpPr>
          <p:cNvPr id="134158" name="Rechthoek 17"/>
          <p:cNvSpPr>
            <a:spLocks noChangeArrowheads="1"/>
          </p:cNvSpPr>
          <p:nvPr/>
        </p:nvSpPr>
        <p:spPr bwMode="auto">
          <a:xfrm>
            <a:off x="2489201" y="3606801"/>
            <a:ext cx="1522413" cy="27781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9" name="Rechthoek 18"/>
          <p:cNvSpPr/>
          <p:nvPr/>
        </p:nvSpPr>
        <p:spPr bwMode="auto">
          <a:xfrm>
            <a:off x="6937375" y="1550988"/>
            <a:ext cx="3094038" cy="869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134160" name="Groep 25"/>
          <p:cNvGrpSpPr>
            <a:grpSpLocks/>
          </p:cNvGrpSpPr>
          <p:nvPr/>
        </p:nvGrpSpPr>
        <p:grpSpPr bwMode="auto">
          <a:xfrm>
            <a:off x="1779588" y="4789488"/>
            <a:ext cx="2222500" cy="1282700"/>
            <a:chOff x="357116" y="4701654"/>
            <a:chExt cx="2845707" cy="1858370"/>
          </a:xfrm>
        </p:grpSpPr>
        <p:sp>
          <p:nvSpPr>
            <p:cNvPr id="134162"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4163"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Temp</a:t>
              </a:r>
            </a:p>
          </p:txBody>
        </p:sp>
        <p:cxnSp>
          <p:nvCxnSpPr>
            <p:cNvPr id="134164" name="Rechte verbindingslijn 12"/>
            <p:cNvCxnSpPr>
              <a:cxnSpLocks noChangeShapeType="1"/>
              <a:stCxn id="134163"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cxnSp>
        <p:nvCxnSpPr>
          <p:cNvPr id="25" name="Rechte verbindingslijn met pijl 24"/>
          <p:cNvCxnSpPr>
            <a:cxnSpLocks noChangeShapeType="1"/>
          </p:cNvCxnSpPr>
          <p:nvPr/>
        </p:nvCxnSpPr>
        <p:spPr bwMode="auto">
          <a:xfrm flipV="1">
            <a:off x="2444751" y="5310188"/>
            <a:ext cx="4397375" cy="2476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84703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el 1"/>
          <p:cNvSpPr>
            <a:spLocks noGrp="1"/>
          </p:cNvSpPr>
          <p:nvPr>
            <p:ph type="title"/>
          </p:nvPr>
        </p:nvSpPr>
        <p:spPr/>
        <p:txBody>
          <a:bodyPr/>
          <a:lstStyle/>
          <a:p>
            <a:r>
              <a:rPr lang="en-IE"/>
              <a:t>We werken met referenties!</a:t>
            </a:r>
          </a:p>
        </p:txBody>
      </p:sp>
      <p:sp>
        <p:nvSpPr>
          <p:cNvPr id="135171"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55F5FF2B-2436-45BE-996A-CAC5CE38DE0D}"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5173" name="Picture 3"/>
          <p:cNvPicPr>
            <a:picLocks noChangeAspect="1" noChangeArrowheads="1"/>
          </p:cNvPicPr>
          <p:nvPr/>
        </p:nvPicPr>
        <p:blipFill>
          <a:blip r:embed="rId2" cstate="print"/>
          <a:srcRect/>
          <a:stretch>
            <a:fillRect/>
          </a:stretch>
        </p:blipFill>
        <p:spPr bwMode="auto">
          <a:xfrm>
            <a:off x="7062788" y="1120776"/>
            <a:ext cx="2705100" cy="752475"/>
          </a:xfrm>
          <a:prstGeom prst="rect">
            <a:avLst/>
          </a:prstGeom>
          <a:noFill/>
          <a:ln w="9525">
            <a:noFill/>
            <a:miter lim="800000"/>
            <a:headEnd/>
            <a:tailEnd/>
          </a:ln>
        </p:spPr>
      </p:pic>
      <p:pic>
        <p:nvPicPr>
          <p:cNvPr id="135174" name="Picture 4"/>
          <p:cNvPicPr>
            <a:picLocks noChangeAspect="1" noChangeArrowheads="1"/>
          </p:cNvPicPr>
          <p:nvPr/>
        </p:nvPicPr>
        <p:blipFill>
          <a:blip r:embed="rId3" cstate="print"/>
          <a:srcRect/>
          <a:stretch>
            <a:fillRect/>
          </a:stretch>
        </p:blipFill>
        <p:spPr bwMode="auto">
          <a:xfrm>
            <a:off x="2135188" y="1403350"/>
            <a:ext cx="3238500" cy="3086100"/>
          </a:xfrm>
          <a:prstGeom prst="rect">
            <a:avLst/>
          </a:prstGeom>
          <a:noFill/>
          <a:ln w="9525">
            <a:noFill/>
            <a:miter lim="800000"/>
            <a:headEnd/>
            <a:tailEnd/>
          </a:ln>
        </p:spPr>
      </p:pic>
      <p:grpSp>
        <p:nvGrpSpPr>
          <p:cNvPr id="135175" name="Groep 25"/>
          <p:cNvGrpSpPr>
            <a:grpSpLocks/>
          </p:cNvGrpSpPr>
          <p:nvPr/>
        </p:nvGrpSpPr>
        <p:grpSpPr bwMode="auto">
          <a:xfrm>
            <a:off x="2862264" y="5127625"/>
            <a:ext cx="2224087" cy="1282700"/>
            <a:chOff x="357116" y="4701654"/>
            <a:chExt cx="2845707" cy="1858370"/>
          </a:xfrm>
        </p:grpSpPr>
        <p:sp>
          <p:nvSpPr>
            <p:cNvPr id="135189"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5190"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5191" name="Rechte verbindingslijn 12"/>
            <p:cNvCxnSpPr>
              <a:cxnSpLocks noChangeShapeType="1"/>
              <a:stCxn id="135190"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5176" name="Rechthoek 26"/>
          <p:cNvSpPr>
            <a:spLocks noChangeArrowheads="1"/>
          </p:cNvSpPr>
          <p:nvPr/>
        </p:nvSpPr>
        <p:spPr bwMode="auto">
          <a:xfrm>
            <a:off x="6161088" y="4654550"/>
            <a:ext cx="4248150"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5177" name="Rechthoek 12"/>
          <p:cNvSpPr>
            <a:spLocks noChangeArrowheads="1"/>
          </p:cNvSpPr>
          <p:nvPr/>
        </p:nvSpPr>
        <p:spPr bwMode="auto">
          <a:xfrm>
            <a:off x="6418264" y="5194301"/>
            <a:ext cx="2135187"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5178" name="Cilinder 10"/>
          <p:cNvSpPr>
            <a:spLocks noChangeArrowheads="1"/>
          </p:cNvSpPr>
          <p:nvPr/>
        </p:nvSpPr>
        <p:spPr bwMode="auto">
          <a:xfrm>
            <a:off x="7150100" y="5702301"/>
            <a:ext cx="635000" cy="390525"/>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“Jim”</a:t>
            </a:r>
          </a:p>
        </p:txBody>
      </p:sp>
      <p:sp>
        <p:nvSpPr>
          <p:cNvPr id="135179" name="Stroomdiagram: Ponsband 11"/>
          <p:cNvSpPr>
            <a:spLocks noChangeArrowheads="1"/>
          </p:cNvSpPr>
          <p:nvPr/>
        </p:nvSpPr>
        <p:spPr bwMode="auto">
          <a:xfrm>
            <a:off x="7832726" y="5413375"/>
            <a:ext cx="619125"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5180" name="Rechte verbindingslijn 15"/>
          <p:cNvCxnSpPr>
            <a:cxnSpLocks noChangeShapeType="1"/>
            <a:endCxn id="135179" idx="1"/>
          </p:cNvCxnSpPr>
          <p:nvPr/>
        </p:nvCxnSpPr>
        <p:spPr bwMode="auto">
          <a:xfrm rot="5400000" flipH="1" flipV="1">
            <a:off x="7573963" y="5767388"/>
            <a:ext cx="466725" cy="50800"/>
          </a:xfrm>
          <a:prstGeom prst="line">
            <a:avLst/>
          </a:prstGeom>
          <a:noFill/>
          <a:ln w="9525" algn="ctr">
            <a:solidFill>
              <a:schemeClr val="tx1"/>
            </a:solidFill>
            <a:round/>
            <a:headEnd/>
            <a:tailEnd/>
          </a:ln>
        </p:spPr>
      </p:cxnSp>
      <p:cxnSp>
        <p:nvCxnSpPr>
          <p:cNvPr id="135181" name="Rechte verbindingslijn met pijl 16"/>
          <p:cNvCxnSpPr>
            <a:cxnSpLocks noChangeShapeType="1"/>
          </p:cNvCxnSpPr>
          <p:nvPr/>
        </p:nvCxnSpPr>
        <p:spPr bwMode="auto">
          <a:xfrm flipV="1">
            <a:off x="3506788" y="5346700"/>
            <a:ext cx="3452812" cy="490538"/>
          </a:xfrm>
          <a:prstGeom prst="straightConnector1">
            <a:avLst/>
          </a:prstGeom>
          <a:noFill/>
          <a:ln w="9525" algn="ctr">
            <a:solidFill>
              <a:schemeClr val="tx1"/>
            </a:solidFill>
            <a:round/>
            <a:headEnd/>
            <a:tailEnd type="arrow" w="med" len="med"/>
          </a:ln>
        </p:spPr>
      </p:cxnSp>
      <p:sp>
        <p:nvSpPr>
          <p:cNvPr id="135182" name="Rechthoek 17"/>
          <p:cNvSpPr>
            <a:spLocks noChangeArrowheads="1"/>
          </p:cNvSpPr>
          <p:nvPr/>
        </p:nvSpPr>
        <p:spPr bwMode="auto">
          <a:xfrm>
            <a:off x="2489201" y="3781426"/>
            <a:ext cx="1522413" cy="27781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9" name="Rechthoek 18"/>
          <p:cNvSpPr/>
          <p:nvPr/>
        </p:nvSpPr>
        <p:spPr bwMode="auto">
          <a:xfrm>
            <a:off x="6937375" y="1550988"/>
            <a:ext cx="3094038" cy="869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135184" name="Groep 25"/>
          <p:cNvGrpSpPr>
            <a:grpSpLocks/>
          </p:cNvGrpSpPr>
          <p:nvPr/>
        </p:nvGrpSpPr>
        <p:grpSpPr bwMode="auto">
          <a:xfrm>
            <a:off x="1779588" y="4789488"/>
            <a:ext cx="2222500" cy="1282700"/>
            <a:chOff x="357116" y="4701654"/>
            <a:chExt cx="2845707" cy="1858370"/>
          </a:xfrm>
        </p:grpSpPr>
        <p:sp>
          <p:nvSpPr>
            <p:cNvPr id="135186"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5187"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Temp</a:t>
              </a:r>
            </a:p>
          </p:txBody>
        </p:sp>
        <p:cxnSp>
          <p:nvCxnSpPr>
            <p:cNvPr id="135188" name="Rechte verbindingslijn 12"/>
            <p:cNvCxnSpPr>
              <a:cxnSpLocks noChangeShapeType="1"/>
              <a:stCxn id="135187"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cxnSp>
        <p:nvCxnSpPr>
          <p:cNvPr id="25" name="Rechte verbindingslijn met pijl 24"/>
          <p:cNvCxnSpPr>
            <a:cxnSpLocks noChangeShapeType="1"/>
          </p:cNvCxnSpPr>
          <p:nvPr/>
        </p:nvCxnSpPr>
        <p:spPr bwMode="auto">
          <a:xfrm flipV="1">
            <a:off x="2444751" y="5310188"/>
            <a:ext cx="4397375" cy="2476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118019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el 1"/>
          <p:cNvSpPr>
            <a:spLocks noGrp="1"/>
          </p:cNvSpPr>
          <p:nvPr>
            <p:ph type="title"/>
          </p:nvPr>
        </p:nvSpPr>
        <p:spPr/>
        <p:txBody>
          <a:bodyPr/>
          <a:lstStyle/>
          <a:p>
            <a:r>
              <a:rPr lang="en-IE"/>
              <a:t>We werken met referenties!</a:t>
            </a:r>
          </a:p>
        </p:txBody>
      </p:sp>
      <p:sp>
        <p:nvSpPr>
          <p:cNvPr id="136195"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A6F7069C-51B9-4168-8878-2509A2A7593B}"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6197" name="Picture 3"/>
          <p:cNvPicPr>
            <a:picLocks noChangeAspect="1" noChangeArrowheads="1"/>
          </p:cNvPicPr>
          <p:nvPr/>
        </p:nvPicPr>
        <p:blipFill>
          <a:blip r:embed="rId2" cstate="print"/>
          <a:srcRect/>
          <a:stretch>
            <a:fillRect/>
          </a:stretch>
        </p:blipFill>
        <p:spPr bwMode="auto">
          <a:xfrm>
            <a:off x="7062788" y="1120776"/>
            <a:ext cx="2705100" cy="752475"/>
          </a:xfrm>
          <a:prstGeom prst="rect">
            <a:avLst/>
          </a:prstGeom>
          <a:noFill/>
          <a:ln w="9525">
            <a:noFill/>
            <a:miter lim="800000"/>
            <a:headEnd/>
            <a:tailEnd/>
          </a:ln>
        </p:spPr>
      </p:pic>
      <p:pic>
        <p:nvPicPr>
          <p:cNvPr id="136198" name="Picture 4"/>
          <p:cNvPicPr>
            <a:picLocks noChangeAspect="1" noChangeArrowheads="1"/>
          </p:cNvPicPr>
          <p:nvPr/>
        </p:nvPicPr>
        <p:blipFill>
          <a:blip r:embed="rId3" cstate="print"/>
          <a:srcRect/>
          <a:stretch>
            <a:fillRect/>
          </a:stretch>
        </p:blipFill>
        <p:spPr bwMode="auto">
          <a:xfrm>
            <a:off x="2135188" y="1403350"/>
            <a:ext cx="3238500" cy="3086100"/>
          </a:xfrm>
          <a:prstGeom prst="rect">
            <a:avLst/>
          </a:prstGeom>
          <a:noFill/>
          <a:ln w="9525">
            <a:noFill/>
            <a:miter lim="800000"/>
            <a:headEnd/>
            <a:tailEnd/>
          </a:ln>
        </p:spPr>
      </p:pic>
      <p:grpSp>
        <p:nvGrpSpPr>
          <p:cNvPr id="136199" name="Groep 25"/>
          <p:cNvGrpSpPr>
            <a:grpSpLocks/>
          </p:cNvGrpSpPr>
          <p:nvPr/>
        </p:nvGrpSpPr>
        <p:grpSpPr bwMode="auto">
          <a:xfrm>
            <a:off x="2862264" y="5127625"/>
            <a:ext cx="2224087" cy="1282700"/>
            <a:chOff x="357116" y="4701654"/>
            <a:chExt cx="2845707" cy="1858370"/>
          </a:xfrm>
        </p:grpSpPr>
        <p:sp>
          <p:nvSpPr>
            <p:cNvPr id="136213"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6214"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6215" name="Rechte verbindingslijn 12"/>
            <p:cNvCxnSpPr>
              <a:cxnSpLocks noChangeShapeType="1"/>
              <a:stCxn id="136214"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6200" name="Rechthoek 26"/>
          <p:cNvSpPr>
            <a:spLocks noChangeArrowheads="1"/>
          </p:cNvSpPr>
          <p:nvPr/>
        </p:nvSpPr>
        <p:spPr bwMode="auto">
          <a:xfrm>
            <a:off x="6161088" y="4654550"/>
            <a:ext cx="4248150"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6201" name="Rechthoek 12"/>
          <p:cNvSpPr>
            <a:spLocks noChangeArrowheads="1"/>
          </p:cNvSpPr>
          <p:nvPr/>
        </p:nvSpPr>
        <p:spPr bwMode="auto">
          <a:xfrm>
            <a:off x="6418264" y="5194301"/>
            <a:ext cx="2135187"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6202" name="Cilinder 10"/>
          <p:cNvSpPr>
            <a:spLocks noChangeArrowheads="1"/>
          </p:cNvSpPr>
          <p:nvPr/>
        </p:nvSpPr>
        <p:spPr bwMode="auto">
          <a:xfrm>
            <a:off x="7150100" y="5702301"/>
            <a:ext cx="635000" cy="390525"/>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“Jim”</a:t>
            </a:r>
          </a:p>
        </p:txBody>
      </p:sp>
      <p:sp>
        <p:nvSpPr>
          <p:cNvPr id="136203" name="Stroomdiagram: Ponsband 11"/>
          <p:cNvSpPr>
            <a:spLocks noChangeArrowheads="1"/>
          </p:cNvSpPr>
          <p:nvPr/>
        </p:nvSpPr>
        <p:spPr bwMode="auto">
          <a:xfrm>
            <a:off x="7832726" y="5413375"/>
            <a:ext cx="619125"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6204" name="Rechte verbindingslijn 15"/>
          <p:cNvCxnSpPr>
            <a:cxnSpLocks noChangeShapeType="1"/>
            <a:endCxn id="136203" idx="1"/>
          </p:cNvCxnSpPr>
          <p:nvPr/>
        </p:nvCxnSpPr>
        <p:spPr bwMode="auto">
          <a:xfrm rot="5400000" flipH="1" flipV="1">
            <a:off x="7573963" y="5767388"/>
            <a:ext cx="466725" cy="50800"/>
          </a:xfrm>
          <a:prstGeom prst="line">
            <a:avLst/>
          </a:prstGeom>
          <a:noFill/>
          <a:ln w="9525" algn="ctr">
            <a:solidFill>
              <a:schemeClr val="tx1"/>
            </a:solidFill>
            <a:round/>
            <a:headEnd/>
            <a:tailEnd/>
          </a:ln>
        </p:spPr>
      </p:cxnSp>
      <p:cxnSp>
        <p:nvCxnSpPr>
          <p:cNvPr id="136205" name="Rechte verbindingslijn met pijl 16"/>
          <p:cNvCxnSpPr>
            <a:cxnSpLocks noChangeShapeType="1"/>
          </p:cNvCxnSpPr>
          <p:nvPr/>
        </p:nvCxnSpPr>
        <p:spPr bwMode="auto">
          <a:xfrm flipV="1">
            <a:off x="3506788" y="5346700"/>
            <a:ext cx="3452812" cy="490538"/>
          </a:xfrm>
          <a:prstGeom prst="straightConnector1">
            <a:avLst/>
          </a:prstGeom>
          <a:noFill/>
          <a:ln w="9525" algn="ctr">
            <a:solidFill>
              <a:schemeClr val="tx1"/>
            </a:solidFill>
            <a:round/>
            <a:headEnd/>
            <a:tailEnd type="arrow" w="med" len="med"/>
          </a:ln>
        </p:spPr>
      </p:cxnSp>
      <p:sp>
        <p:nvSpPr>
          <p:cNvPr id="136206" name="Rechthoek 17"/>
          <p:cNvSpPr>
            <a:spLocks noChangeArrowheads="1"/>
          </p:cNvSpPr>
          <p:nvPr/>
        </p:nvSpPr>
        <p:spPr bwMode="auto">
          <a:xfrm>
            <a:off x="2497138" y="4044951"/>
            <a:ext cx="2362200" cy="277813"/>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9" name="Rechthoek 18"/>
          <p:cNvSpPr/>
          <p:nvPr/>
        </p:nvSpPr>
        <p:spPr bwMode="auto">
          <a:xfrm>
            <a:off x="6972300" y="1666875"/>
            <a:ext cx="3094038" cy="87153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136208" name="Groep 25"/>
          <p:cNvGrpSpPr>
            <a:grpSpLocks/>
          </p:cNvGrpSpPr>
          <p:nvPr/>
        </p:nvGrpSpPr>
        <p:grpSpPr bwMode="auto">
          <a:xfrm>
            <a:off x="1779588" y="4789488"/>
            <a:ext cx="2222500" cy="1282700"/>
            <a:chOff x="357116" y="4701654"/>
            <a:chExt cx="2845707" cy="1858370"/>
          </a:xfrm>
        </p:grpSpPr>
        <p:sp>
          <p:nvSpPr>
            <p:cNvPr id="136210"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6211"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Temp</a:t>
              </a:r>
            </a:p>
          </p:txBody>
        </p:sp>
        <p:cxnSp>
          <p:nvCxnSpPr>
            <p:cNvPr id="136212" name="Rechte verbindingslijn 12"/>
            <p:cNvCxnSpPr>
              <a:cxnSpLocks noChangeShapeType="1"/>
              <a:stCxn id="136211"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cxnSp>
        <p:nvCxnSpPr>
          <p:cNvPr id="136209" name="Rechte verbindingslijn met pijl 24"/>
          <p:cNvCxnSpPr>
            <a:cxnSpLocks noChangeShapeType="1"/>
          </p:cNvCxnSpPr>
          <p:nvPr/>
        </p:nvCxnSpPr>
        <p:spPr bwMode="auto">
          <a:xfrm flipV="1">
            <a:off x="2444751" y="5310188"/>
            <a:ext cx="4397375" cy="2476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681798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el 1"/>
          <p:cNvSpPr>
            <a:spLocks noGrp="1"/>
          </p:cNvSpPr>
          <p:nvPr>
            <p:ph type="title"/>
          </p:nvPr>
        </p:nvSpPr>
        <p:spPr/>
        <p:txBody>
          <a:bodyPr/>
          <a:lstStyle/>
          <a:p>
            <a:r>
              <a:rPr lang="en-IE"/>
              <a:t>We werken met referenties!</a:t>
            </a:r>
          </a:p>
        </p:txBody>
      </p:sp>
      <p:sp>
        <p:nvSpPr>
          <p:cNvPr id="137219"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CB0D099E-F305-4842-A262-7B89EEAB3658}"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7221" name="Picture 3"/>
          <p:cNvPicPr>
            <a:picLocks noChangeAspect="1" noChangeArrowheads="1"/>
          </p:cNvPicPr>
          <p:nvPr/>
        </p:nvPicPr>
        <p:blipFill>
          <a:blip r:embed="rId2" cstate="print"/>
          <a:srcRect/>
          <a:stretch>
            <a:fillRect/>
          </a:stretch>
        </p:blipFill>
        <p:spPr bwMode="auto">
          <a:xfrm>
            <a:off x="7062788" y="1120776"/>
            <a:ext cx="2705100" cy="752475"/>
          </a:xfrm>
          <a:prstGeom prst="rect">
            <a:avLst/>
          </a:prstGeom>
          <a:noFill/>
          <a:ln w="9525">
            <a:noFill/>
            <a:miter lim="800000"/>
            <a:headEnd/>
            <a:tailEnd/>
          </a:ln>
        </p:spPr>
      </p:pic>
      <p:pic>
        <p:nvPicPr>
          <p:cNvPr id="137222" name="Picture 4"/>
          <p:cNvPicPr>
            <a:picLocks noChangeAspect="1" noChangeArrowheads="1"/>
          </p:cNvPicPr>
          <p:nvPr/>
        </p:nvPicPr>
        <p:blipFill>
          <a:blip r:embed="rId3" cstate="print"/>
          <a:srcRect/>
          <a:stretch>
            <a:fillRect/>
          </a:stretch>
        </p:blipFill>
        <p:spPr bwMode="auto">
          <a:xfrm>
            <a:off x="2135188" y="1403350"/>
            <a:ext cx="3238500" cy="3086100"/>
          </a:xfrm>
          <a:prstGeom prst="rect">
            <a:avLst/>
          </a:prstGeom>
          <a:noFill/>
          <a:ln w="9525">
            <a:noFill/>
            <a:miter lim="800000"/>
            <a:headEnd/>
            <a:tailEnd/>
          </a:ln>
        </p:spPr>
      </p:pic>
      <p:grpSp>
        <p:nvGrpSpPr>
          <p:cNvPr id="137223" name="Groep 25"/>
          <p:cNvGrpSpPr>
            <a:grpSpLocks/>
          </p:cNvGrpSpPr>
          <p:nvPr/>
        </p:nvGrpSpPr>
        <p:grpSpPr bwMode="auto">
          <a:xfrm>
            <a:off x="2862264" y="5127625"/>
            <a:ext cx="2224087" cy="1282700"/>
            <a:chOff x="357116" y="4701654"/>
            <a:chExt cx="2845707" cy="1858370"/>
          </a:xfrm>
        </p:grpSpPr>
        <p:sp>
          <p:nvSpPr>
            <p:cNvPr id="137237"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7238"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7239" name="Rechte verbindingslijn 12"/>
            <p:cNvCxnSpPr>
              <a:cxnSpLocks noChangeShapeType="1"/>
              <a:stCxn id="137238"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7224" name="Rechthoek 26"/>
          <p:cNvSpPr>
            <a:spLocks noChangeArrowheads="1"/>
          </p:cNvSpPr>
          <p:nvPr/>
        </p:nvSpPr>
        <p:spPr bwMode="auto">
          <a:xfrm>
            <a:off x="6161088" y="4654550"/>
            <a:ext cx="4248150"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7225" name="Rechthoek 12"/>
          <p:cNvSpPr>
            <a:spLocks noChangeArrowheads="1"/>
          </p:cNvSpPr>
          <p:nvPr/>
        </p:nvSpPr>
        <p:spPr bwMode="auto">
          <a:xfrm>
            <a:off x="6418264" y="5194301"/>
            <a:ext cx="2135187"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7226" name="Cilinder 10"/>
          <p:cNvSpPr>
            <a:spLocks noChangeArrowheads="1"/>
          </p:cNvSpPr>
          <p:nvPr/>
        </p:nvSpPr>
        <p:spPr bwMode="auto">
          <a:xfrm>
            <a:off x="7150100" y="5702301"/>
            <a:ext cx="635000" cy="390525"/>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“Jim”</a:t>
            </a:r>
          </a:p>
        </p:txBody>
      </p:sp>
      <p:sp>
        <p:nvSpPr>
          <p:cNvPr id="137227" name="Stroomdiagram: Ponsband 11"/>
          <p:cNvSpPr>
            <a:spLocks noChangeArrowheads="1"/>
          </p:cNvSpPr>
          <p:nvPr/>
        </p:nvSpPr>
        <p:spPr bwMode="auto">
          <a:xfrm>
            <a:off x="7832726" y="5413375"/>
            <a:ext cx="619125"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7228" name="Rechte verbindingslijn 15"/>
          <p:cNvCxnSpPr>
            <a:cxnSpLocks noChangeShapeType="1"/>
            <a:endCxn id="137227" idx="1"/>
          </p:cNvCxnSpPr>
          <p:nvPr/>
        </p:nvCxnSpPr>
        <p:spPr bwMode="auto">
          <a:xfrm rot="5400000" flipH="1" flipV="1">
            <a:off x="7573963" y="5767388"/>
            <a:ext cx="466725" cy="50800"/>
          </a:xfrm>
          <a:prstGeom prst="line">
            <a:avLst/>
          </a:prstGeom>
          <a:noFill/>
          <a:ln w="9525" algn="ctr">
            <a:solidFill>
              <a:schemeClr val="tx1"/>
            </a:solidFill>
            <a:round/>
            <a:headEnd/>
            <a:tailEnd/>
          </a:ln>
        </p:spPr>
      </p:cxnSp>
      <p:cxnSp>
        <p:nvCxnSpPr>
          <p:cNvPr id="137229" name="Rechte verbindingslijn met pijl 16"/>
          <p:cNvCxnSpPr>
            <a:cxnSpLocks noChangeShapeType="1"/>
          </p:cNvCxnSpPr>
          <p:nvPr/>
        </p:nvCxnSpPr>
        <p:spPr bwMode="auto">
          <a:xfrm flipV="1">
            <a:off x="3506788" y="5346700"/>
            <a:ext cx="3452812" cy="490538"/>
          </a:xfrm>
          <a:prstGeom prst="straightConnector1">
            <a:avLst/>
          </a:prstGeom>
          <a:noFill/>
          <a:ln w="9525" algn="ctr">
            <a:solidFill>
              <a:schemeClr val="tx1"/>
            </a:solidFill>
            <a:round/>
            <a:headEnd/>
            <a:tailEnd type="arrow" w="med" len="med"/>
          </a:ln>
        </p:spPr>
      </p:cxnSp>
      <p:sp>
        <p:nvSpPr>
          <p:cNvPr id="137230" name="Rechthoek 17"/>
          <p:cNvSpPr>
            <a:spLocks noChangeArrowheads="1"/>
          </p:cNvSpPr>
          <p:nvPr/>
        </p:nvSpPr>
        <p:spPr bwMode="auto">
          <a:xfrm>
            <a:off x="2497139" y="4224338"/>
            <a:ext cx="2852737" cy="277812"/>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9" name="Rechthoek 18"/>
          <p:cNvSpPr/>
          <p:nvPr/>
        </p:nvSpPr>
        <p:spPr bwMode="auto">
          <a:xfrm>
            <a:off x="6961189" y="1762125"/>
            <a:ext cx="3094037" cy="869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137232" name="Groep 25"/>
          <p:cNvGrpSpPr>
            <a:grpSpLocks/>
          </p:cNvGrpSpPr>
          <p:nvPr/>
        </p:nvGrpSpPr>
        <p:grpSpPr bwMode="auto">
          <a:xfrm>
            <a:off x="1779588" y="4789488"/>
            <a:ext cx="2222500" cy="1282700"/>
            <a:chOff x="357116" y="4701654"/>
            <a:chExt cx="2845707" cy="1858370"/>
          </a:xfrm>
        </p:grpSpPr>
        <p:sp>
          <p:nvSpPr>
            <p:cNvPr id="137234"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7235"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Temp</a:t>
              </a:r>
            </a:p>
          </p:txBody>
        </p:sp>
        <p:cxnSp>
          <p:nvCxnSpPr>
            <p:cNvPr id="137236" name="Rechte verbindingslijn 12"/>
            <p:cNvCxnSpPr>
              <a:cxnSpLocks noChangeShapeType="1"/>
              <a:stCxn id="137235"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cxnSp>
        <p:nvCxnSpPr>
          <p:cNvPr id="137233" name="Rechte verbindingslijn met pijl 24"/>
          <p:cNvCxnSpPr>
            <a:cxnSpLocks noChangeShapeType="1"/>
          </p:cNvCxnSpPr>
          <p:nvPr/>
        </p:nvCxnSpPr>
        <p:spPr bwMode="auto">
          <a:xfrm flipV="1">
            <a:off x="2444751" y="5310188"/>
            <a:ext cx="4397375" cy="2476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206500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60C172-27D6-41F6-A52C-F4491BD83CBD}"/>
              </a:ext>
            </a:extLst>
          </p:cNvPr>
          <p:cNvSpPr>
            <a:spLocks noGrp="1"/>
          </p:cNvSpPr>
          <p:nvPr>
            <p:ph type="title"/>
          </p:nvPr>
        </p:nvSpPr>
        <p:spPr/>
        <p:txBody>
          <a:bodyPr/>
          <a:lstStyle/>
          <a:p>
            <a:r>
              <a:rPr lang="nl-BE" dirty="0"/>
              <a:t>And </a:t>
            </a:r>
            <a:r>
              <a:rPr lang="nl-BE" dirty="0" err="1"/>
              <a:t>how</a:t>
            </a:r>
            <a:r>
              <a:rPr lang="nl-BE" dirty="0"/>
              <a:t> does </a:t>
            </a:r>
            <a:r>
              <a:rPr lang="nl-BE" dirty="0" err="1"/>
              <a:t>this</a:t>
            </a:r>
            <a:r>
              <a:rPr lang="nl-BE" dirty="0"/>
              <a:t> </a:t>
            </a:r>
            <a:r>
              <a:rPr lang="nl-BE" dirty="0" err="1"/>
              <a:t>relate</a:t>
            </a:r>
            <a:r>
              <a:rPr lang="nl-BE" dirty="0"/>
              <a:t> </a:t>
            </a:r>
            <a:r>
              <a:rPr lang="nl-BE" dirty="0" err="1"/>
              <a:t>to</a:t>
            </a:r>
            <a:r>
              <a:rPr lang="nl-BE" dirty="0"/>
              <a:t> </a:t>
            </a:r>
            <a:r>
              <a:rPr lang="nl-BE" dirty="0" err="1"/>
              <a:t>the</a:t>
            </a:r>
            <a:r>
              <a:rPr lang="nl-BE" dirty="0"/>
              <a:t> </a:t>
            </a:r>
            <a:r>
              <a:rPr lang="nl-BE" dirty="0" err="1"/>
              <a:t>garbage</a:t>
            </a:r>
            <a:r>
              <a:rPr lang="nl-BE" dirty="0"/>
              <a:t> collector?</a:t>
            </a:r>
          </a:p>
        </p:txBody>
      </p:sp>
      <p:sp>
        <p:nvSpPr>
          <p:cNvPr id="3" name="Tijdelijke aanduiding voor tekst 2">
            <a:extLst>
              <a:ext uri="{FF2B5EF4-FFF2-40B4-BE49-F238E27FC236}">
                <a16:creationId xmlns:a16="http://schemas.microsoft.com/office/drawing/2014/main" id="{78BA0943-ECF6-4CEF-8385-9C512C6CBAAF}"/>
              </a:ext>
            </a:extLst>
          </p:cNvPr>
          <p:cNvSpPr>
            <a:spLocks noGrp="1"/>
          </p:cNvSpPr>
          <p:nvPr>
            <p:ph type="body" idx="1"/>
          </p:nvPr>
        </p:nvSpPr>
        <p:spPr/>
        <p:txBody>
          <a:bodyPr/>
          <a:lstStyle/>
          <a:p>
            <a:endParaRPr lang="nl-BE"/>
          </a:p>
        </p:txBody>
      </p:sp>
      <p:sp>
        <p:nvSpPr>
          <p:cNvPr id="4" name="Tijdelijke aanduiding voor dianummer 3">
            <a:extLst>
              <a:ext uri="{FF2B5EF4-FFF2-40B4-BE49-F238E27FC236}">
                <a16:creationId xmlns:a16="http://schemas.microsoft.com/office/drawing/2014/main" id="{777B0494-E5D2-4BED-90E5-C865DDD40B21}"/>
              </a:ext>
            </a:extLst>
          </p:cNvPr>
          <p:cNvSpPr>
            <a:spLocks noGrp="1"/>
          </p:cNvSpPr>
          <p:nvPr>
            <p:ph type="sldNum" sz="quarter" idx="10"/>
          </p:nvPr>
        </p:nvSpPr>
        <p:spPr/>
        <p:txBody>
          <a:bodyPr/>
          <a:lstStyle/>
          <a:p>
            <a:pPr>
              <a:defRPr/>
            </a:pPr>
            <a:r>
              <a:rPr lang="nl-NL"/>
              <a:t>© ap| </a:t>
            </a:r>
            <a:fld id="{07DCCE98-C9D1-4FEF-ADDE-AE30A9E734C1}" type="slidenum">
              <a:rPr lang="nl-NL" smtClean="0"/>
              <a:pPr>
                <a:defRPr/>
              </a:pPr>
              <a:t>35</a:t>
            </a:fld>
            <a:endParaRPr lang="nl-NL" dirty="0"/>
          </a:p>
        </p:txBody>
      </p:sp>
    </p:spTree>
    <p:extLst>
      <p:ext uri="{BB962C8B-B14F-4D97-AF65-F5344CB8AC3E}">
        <p14:creationId xmlns:p14="http://schemas.microsoft.com/office/powerpoint/2010/main" val="2261847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B7D7AC-CA0A-4332-A68B-40888B91F1E0}"/>
              </a:ext>
            </a:extLst>
          </p:cNvPr>
          <p:cNvSpPr>
            <a:spLocks noGrp="1"/>
          </p:cNvSpPr>
          <p:nvPr>
            <p:ph type="title"/>
          </p:nvPr>
        </p:nvSpPr>
        <p:spPr/>
        <p:txBody>
          <a:bodyPr/>
          <a:lstStyle/>
          <a:p>
            <a:endParaRPr lang="nl-BE"/>
          </a:p>
        </p:txBody>
      </p:sp>
      <p:sp>
        <p:nvSpPr>
          <p:cNvPr id="3" name="Tijdelijke aanduiding voor tekst 2">
            <a:extLst>
              <a:ext uri="{FF2B5EF4-FFF2-40B4-BE49-F238E27FC236}">
                <a16:creationId xmlns:a16="http://schemas.microsoft.com/office/drawing/2014/main" id="{3BB41A76-F4AE-4C5A-815A-958D0C55EB94}"/>
              </a:ext>
            </a:extLst>
          </p:cNvPr>
          <p:cNvSpPr>
            <a:spLocks noGrp="1"/>
          </p:cNvSpPr>
          <p:nvPr>
            <p:ph type="body" idx="1"/>
          </p:nvPr>
        </p:nvSpPr>
        <p:spPr/>
        <p:txBody>
          <a:bodyPr/>
          <a:lstStyle/>
          <a:p>
            <a:endParaRPr lang="nl-BE"/>
          </a:p>
        </p:txBody>
      </p:sp>
      <p:sp>
        <p:nvSpPr>
          <p:cNvPr id="4" name="Tijdelijke aanduiding voor dianummer 3">
            <a:extLst>
              <a:ext uri="{FF2B5EF4-FFF2-40B4-BE49-F238E27FC236}">
                <a16:creationId xmlns:a16="http://schemas.microsoft.com/office/drawing/2014/main" id="{4A2316A1-D9C8-4A4A-9C56-5AC353D885C1}"/>
              </a:ext>
            </a:extLst>
          </p:cNvPr>
          <p:cNvSpPr>
            <a:spLocks noGrp="1"/>
          </p:cNvSpPr>
          <p:nvPr>
            <p:ph type="sldNum" sz="quarter" idx="10"/>
          </p:nvPr>
        </p:nvSpPr>
        <p:spPr/>
        <p:txBody>
          <a:bodyPr/>
          <a:lstStyle/>
          <a:p>
            <a:pPr>
              <a:defRPr/>
            </a:pPr>
            <a:r>
              <a:rPr lang="nl-NL"/>
              <a:t>© ap| </a:t>
            </a:r>
            <a:fld id="{07DCCE98-C9D1-4FEF-ADDE-AE30A9E734C1}" type="slidenum">
              <a:rPr lang="nl-NL" smtClean="0"/>
              <a:pPr>
                <a:defRPr/>
              </a:pPr>
              <a:t>36</a:t>
            </a:fld>
            <a:endParaRPr lang="nl-NL" dirty="0"/>
          </a:p>
        </p:txBody>
      </p:sp>
      <p:pic>
        <p:nvPicPr>
          <p:cNvPr id="7170" name="Picture 2" descr="Image result for glad you asked">
            <a:extLst>
              <a:ext uri="{FF2B5EF4-FFF2-40B4-BE49-F238E27FC236}">
                <a16:creationId xmlns:a16="http://schemas.microsoft.com/office/drawing/2014/main" id="{61E9063D-EA71-4266-B048-F58C2B08D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588" y="1323230"/>
            <a:ext cx="9409579" cy="466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92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el 1"/>
          <p:cNvSpPr>
            <a:spLocks noGrp="1"/>
          </p:cNvSpPr>
          <p:nvPr>
            <p:ph type="title"/>
          </p:nvPr>
        </p:nvSpPr>
        <p:spPr/>
        <p:txBody>
          <a:bodyPr/>
          <a:lstStyle/>
          <a:p>
            <a:r>
              <a:rPr lang="en-IE"/>
              <a:t>Geen referenties naar een instantie</a:t>
            </a:r>
          </a:p>
        </p:txBody>
      </p:sp>
      <p:sp>
        <p:nvSpPr>
          <p:cNvPr id="3" name="Tijdelijke aanduiding voor inhoud 2"/>
          <p:cNvSpPr>
            <a:spLocks noGrp="1"/>
          </p:cNvSpPr>
          <p:nvPr>
            <p:ph idx="1"/>
          </p:nvPr>
        </p:nvSpPr>
        <p:spPr/>
        <p:txBody>
          <a:bodyPr/>
          <a:lstStyle/>
          <a:p>
            <a:r>
              <a:rPr lang="en-IE" dirty="0" err="1"/>
              <a:t>Wanneer</a:t>
            </a:r>
            <a:r>
              <a:rPr lang="en-IE" dirty="0"/>
              <a:t> </a:t>
            </a:r>
            <a:r>
              <a:rPr lang="en-IE" dirty="0" err="1"/>
              <a:t>een</a:t>
            </a:r>
            <a:r>
              <a:rPr lang="en-IE" dirty="0"/>
              <a:t> object </a:t>
            </a:r>
            <a:r>
              <a:rPr lang="en-IE" dirty="0" err="1"/>
              <a:t>werd</a:t>
            </a:r>
            <a:r>
              <a:rPr lang="en-IE" dirty="0"/>
              <a:t> </a:t>
            </a:r>
            <a:r>
              <a:rPr lang="en-IE" dirty="0" err="1"/>
              <a:t>aangemaakt</a:t>
            </a:r>
            <a:r>
              <a:rPr lang="en-IE" dirty="0"/>
              <a:t> (</a:t>
            </a:r>
            <a:r>
              <a:rPr lang="en-IE" dirty="0" err="1"/>
              <a:t>mbv</a:t>
            </a:r>
            <a:r>
              <a:rPr lang="en-IE" dirty="0"/>
              <a:t> new) en </a:t>
            </a:r>
            <a:r>
              <a:rPr lang="en-IE" dirty="0" err="1"/>
              <a:t>er</a:t>
            </a:r>
            <a:r>
              <a:rPr lang="en-IE" dirty="0"/>
              <a:t> </a:t>
            </a:r>
            <a:r>
              <a:rPr lang="en-IE" dirty="0" err="1"/>
              <a:t>zijn</a:t>
            </a:r>
            <a:r>
              <a:rPr lang="en-IE" dirty="0"/>
              <a:t> </a:t>
            </a:r>
            <a:r>
              <a:rPr lang="en-IE" dirty="0" err="1"/>
              <a:t>geen</a:t>
            </a:r>
            <a:r>
              <a:rPr lang="en-IE" dirty="0"/>
              <a:t> </a:t>
            </a:r>
            <a:r>
              <a:rPr lang="en-IE" dirty="0" err="1"/>
              <a:t>referenties</a:t>
            </a:r>
            <a:r>
              <a:rPr lang="en-IE" dirty="0"/>
              <a:t> </a:t>
            </a:r>
            <a:r>
              <a:rPr lang="en-IE" dirty="0" err="1"/>
              <a:t>naar</a:t>
            </a:r>
            <a:r>
              <a:rPr lang="en-IE" dirty="0"/>
              <a:t> </a:t>
            </a:r>
            <a:r>
              <a:rPr lang="en-IE" dirty="0" err="1"/>
              <a:t>dit</a:t>
            </a:r>
            <a:r>
              <a:rPr lang="en-IE" dirty="0"/>
              <a:t> object, dan </a:t>
            </a:r>
            <a:r>
              <a:rPr lang="en-IE" dirty="0" err="1"/>
              <a:t>wordt</a:t>
            </a:r>
            <a:r>
              <a:rPr lang="en-IE" dirty="0"/>
              <a:t> het </a:t>
            </a:r>
            <a:r>
              <a:rPr lang="en-IE" dirty="0" err="1"/>
              <a:t>automatisch</a:t>
            </a:r>
            <a:r>
              <a:rPr lang="en-IE" dirty="0"/>
              <a:t> </a:t>
            </a:r>
            <a:r>
              <a:rPr lang="en-IE" dirty="0" err="1"/>
              <a:t>verwijdert</a:t>
            </a:r>
            <a:r>
              <a:rPr lang="en-IE" dirty="0"/>
              <a:t>.</a:t>
            </a:r>
          </a:p>
          <a:p>
            <a:pPr lvl="1"/>
            <a:r>
              <a:rPr lang="en-IE" dirty="0" err="1"/>
              <a:t>Dit</a:t>
            </a:r>
            <a:r>
              <a:rPr lang="en-IE" dirty="0"/>
              <a:t> </a:t>
            </a:r>
            <a:r>
              <a:rPr lang="en-IE" dirty="0" err="1"/>
              <a:t>heet</a:t>
            </a:r>
            <a:r>
              <a:rPr lang="en-IE" dirty="0"/>
              <a:t> ‘garbage collection’ (</a:t>
            </a:r>
            <a:r>
              <a:rPr lang="en-IE" dirty="0" err="1"/>
              <a:t>zie</a:t>
            </a:r>
            <a:r>
              <a:rPr lang="en-IE" dirty="0"/>
              <a:t> heap/stack </a:t>
            </a:r>
            <a:r>
              <a:rPr lang="en-IE" dirty="0" err="1"/>
              <a:t>eerder</a:t>
            </a:r>
            <a:r>
              <a:rPr lang="en-IE" dirty="0"/>
              <a:t>)</a:t>
            </a:r>
          </a:p>
          <a:p>
            <a:pPr lvl="1"/>
            <a:endParaRPr lang="en-IE" dirty="0"/>
          </a:p>
          <a:p>
            <a:pPr lvl="1"/>
            <a:endParaRPr lang="en-IE" dirty="0"/>
          </a:p>
          <a:p>
            <a:pPr lvl="1"/>
            <a:endParaRPr lang="en-IE" dirty="0"/>
          </a:p>
          <a:p>
            <a:r>
              <a:rPr lang="en-IE" dirty="0" err="1"/>
              <a:t>Vergelijk</a:t>
            </a:r>
            <a:r>
              <a:rPr lang="en-IE" dirty="0"/>
              <a:t> met de scope van </a:t>
            </a:r>
            <a:r>
              <a:rPr lang="en-IE" dirty="0" err="1"/>
              <a:t>een</a:t>
            </a:r>
            <a:r>
              <a:rPr lang="en-IE" dirty="0"/>
              <a:t> </a:t>
            </a:r>
            <a:r>
              <a:rPr lang="en-IE" dirty="0" err="1"/>
              <a:t>lokale</a:t>
            </a:r>
            <a:r>
              <a:rPr lang="en-IE" dirty="0"/>
              <a:t> </a:t>
            </a:r>
            <a:r>
              <a:rPr lang="en-IE" dirty="0" err="1"/>
              <a:t>variabele</a:t>
            </a:r>
            <a:r>
              <a:rPr lang="en-IE" dirty="0"/>
              <a:t> (scope is </a:t>
            </a:r>
            <a:r>
              <a:rPr lang="en-IE" dirty="0" err="1"/>
              <a:t>binnen</a:t>
            </a:r>
            <a:r>
              <a:rPr lang="en-IE" dirty="0"/>
              <a:t> de accolades </a:t>
            </a:r>
            <a:r>
              <a:rPr lang="en-IE" dirty="0" err="1"/>
              <a:t>waar</a:t>
            </a:r>
            <a:r>
              <a:rPr lang="en-IE" dirty="0"/>
              <a:t> </a:t>
            </a:r>
            <a:r>
              <a:rPr lang="en-IE" dirty="0" err="1"/>
              <a:t>variabele</a:t>
            </a:r>
            <a:r>
              <a:rPr lang="en-IE" dirty="0"/>
              <a:t> </a:t>
            </a:r>
            <a:r>
              <a:rPr lang="en-IE" dirty="0" err="1"/>
              <a:t>werd</a:t>
            </a:r>
            <a:r>
              <a:rPr lang="en-IE" dirty="0"/>
              <a:t> </a:t>
            </a:r>
            <a:r>
              <a:rPr lang="en-IE" dirty="0" err="1"/>
              <a:t>aangemaakt</a:t>
            </a:r>
            <a:r>
              <a:rPr lang="en-IE" dirty="0"/>
              <a:t>)</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E89BB32E-0E14-480A-BFC9-39943EA753D0}"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41164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el 1"/>
          <p:cNvSpPr>
            <a:spLocks noGrp="1"/>
          </p:cNvSpPr>
          <p:nvPr>
            <p:ph type="title"/>
          </p:nvPr>
        </p:nvSpPr>
        <p:spPr/>
        <p:txBody>
          <a:bodyPr/>
          <a:lstStyle/>
          <a:p>
            <a:r>
              <a:rPr lang="en-IE"/>
              <a:t>Garbage collector</a:t>
            </a:r>
          </a:p>
        </p:txBody>
      </p:sp>
      <p:sp>
        <p:nvSpPr>
          <p:cNvPr id="139267" name="Tijdelijke aanduiding voor inhoud 2"/>
          <p:cNvSpPr>
            <a:spLocks noGrp="1"/>
          </p:cNvSpPr>
          <p:nvPr>
            <p:ph idx="1"/>
          </p:nvPr>
        </p:nvSpPr>
        <p:spPr/>
        <p:txBody>
          <a:bodyPr/>
          <a:lstStyle/>
          <a:p>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74FC15AA-2894-4A3D-A746-3987BCD63739}"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39269" name="Picture 2"/>
          <p:cNvPicPr>
            <a:picLocks noChangeAspect="1" noChangeArrowheads="1"/>
          </p:cNvPicPr>
          <p:nvPr/>
        </p:nvPicPr>
        <p:blipFill>
          <a:blip r:embed="rId2" cstate="print"/>
          <a:srcRect/>
          <a:stretch>
            <a:fillRect/>
          </a:stretch>
        </p:blipFill>
        <p:spPr bwMode="auto">
          <a:xfrm>
            <a:off x="2087564" y="1862138"/>
            <a:ext cx="3076575" cy="1409700"/>
          </a:xfrm>
          <a:prstGeom prst="rect">
            <a:avLst/>
          </a:prstGeom>
          <a:noFill/>
          <a:ln w="9525">
            <a:noFill/>
            <a:miter lim="800000"/>
            <a:headEnd/>
            <a:tailEnd/>
          </a:ln>
        </p:spPr>
      </p:pic>
      <p:sp>
        <p:nvSpPr>
          <p:cNvPr id="6" name="Tijdelijke aanduiding voor dianummer 3"/>
          <p:cNvSpPr txBox="1">
            <a:spLocks/>
          </p:cNvSpPr>
          <p:nvPr/>
        </p:nvSpPr>
        <p:spPr bwMode="auto">
          <a:xfrm>
            <a:off x="8042275" y="6470650"/>
            <a:ext cx="2406650" cy="312738"/>
          </a:xfrm>
          <a:prstGeom prst="rect">
            <a:avLst/>
          </a:prstGeom>
          <a:noFill/>
          <a:ln w="9525">
            <a:noFill/>
            <a:miter lim="800000"/>
            <a:headEnd/>
            <a:tailEnd/>
          </a:ln>
          <a:effectLst/>
        </p:spPr>
        <p:txBody>
          <a:bodyPr lIns="0" tIns="0" rIns="0" bIns="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Arial" charset="0"/>
              </a:rPr>
              <a:t>| </a:t>
            </a:r>
            <a:fld id="{1DBA486A-6E3B-468E-97BE-0E5F928191D8}" type="slidenum">
              <a:rPr kumimoji="0" lang="nl-NL" sz="11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nl-NL" sz="1100" b="0" i="0" u="none" strike="noStrike" kern="1200" cap="none" spc="0" normalizeH="0" baseline="0" noProof="0" dirty="0">
              <a:ln>
                <a:noFill/>
              </a:ln>
              <a:solidFill>
                <a:prstClr val="black"/>
              </a:solidFill>
              <a:effectLst/>
              <a:uLnTx/>
              <a:uFillTx/>
              <a:latin typeface="Arial" charset="0"/>
              <a:ea typeface="+mn-ea"/>
              <a:cs typeface="Arial" charset="0"/>
            </a:endParaRPr>
          </a:p>
        </p:txBody>
      </p:sp>
      <p:grpSp>
        <p:nvGrpSpPr>
          <p:cNvPr id="139271" name="Groep 25"/>
          <p:cNvGrpSpPr>
            <a:grpSpLocks/>
          </p:cNvGrpSpPr>
          <p:nvPr/>
        </p:nvGrpSpPr>
        <p:grpSpPr bwMode="auto">
          <a:xfrm>
            <a:off x="2862264" y="5127625"/>
            <a:ext cx="2224087" cy="1282700"/>
            <a:chOff x="357116" y="4701654"/>
            <a:chExt cx="2845707" cy="1858370"/>
          </a:xfrm>
        </p:grpSpPr>
        <p:sp>
          <p:nvSpPr>
            <p:cNvPr id="139279"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39280"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39281" name="Rechte verbindingslijn 12"/>
            <p:cNvCxnSpPr>
              <a:cxnSpLocks noChangeShapeType="1"/>
              <a:stCxn id="139280"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39272" name="Rechthoek 26"/>
          <p:cNvSpPr>
            <a:spLocks noChangeArrowheads="1"/>
          </p:cNvSpPr>
          <p:nvPr/>
        </p:nvSpPr>
        <p:spPr bwMode="auto">
          <a:xfrm>
            <a:off x="5307014" y="4654550"/>
            <a:ext cx="5102225"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39273" name="Rechthoek 11"/>
          <p:cNvSpPr>
            <a:spLocks noChangeArrowheads="1"/>
          </p:cNvSpPr>
          <p:nvPr/>
        </p:nvSpPr>
        <p:spPr bwMode="auto">
          <a:xfrm>
            <a:off x="5829301" y="5183188"/>
            <a:ext cx="2136775" cy="906462"/>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9274" name="Cilinder 10"/>
          <p:cNvSpPr>
            <a:spLocks noChangeArrowheads="1"/>
          </p:cNvSpPr>
          <p:nvPr/>
        </p:nvSpPr>
        <p:spPr bwMode="auto">
          <a:xfrm>
            <a:off x="6561139" y="5691188"/>
            <a:ext cx="636587" cy="392112"/>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“Rob”</a:t>
            </a:r>
          </a:p>
        </p:txBody>
      </p:sp>
      <p:sp>
        <p:nvSpPr>
          <p:cNvPr id="139275" name="Stroomdiagram: Ponsband 11"/>
          <p:cNvSpPr>
            <a:spLocks noChangeArrowheads="1"/>
          </p:cNvSpPr>
          <p:nvPr/>
        </p:nvSpPr>
        <p:spPr bwMode="auto">
          <a:xfrm>
            <a:off x="7243764" y="5402264"/>
            <a:ext cx="619125" cy="293687"/>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39276" name="Rechte verbindingslijn 14"/>
          <p:cNvCxnSpPr>
            <a:cxnSpLocks noChangeShapeType="1"/>
            <a:endCxn id="139275" idx="1"/>
          </p:cNvCxnSpPr>
          <p:nvPr/>
        </p:nvCxnSpPr>
        <p:spPr bwMode="auto">
          <a:xfrm rot="5400000" flipH="1" flipV="1">
            <a:off x="6985001" y="5756276"/>
            <a:ext cx="466725" cy="50800"/>
          </a:xfrm>
          <a:prstGeom prst="line">
            <a:avLst/>
          </a:prstGeom>
          <a:noFill/>
          <a:ln w="9525" algn="ctr">
            <a:solidFill>
              <a:schemeClr val="tx1"/>
            </a:solidFill>
            <a:round/>
            <a:headEnd/>
            <a:tailEnd/>
          </a:ln>
        </p:spPr>
      </p:cxnSp>
      <p:cxnSp>
        <p:nvCxnSpPr>
          <p:cNvPr id="139277" name="Rechte verbindingslijn met pijl 15"/>
          <p:cNvCxnSpPr>
            <a:cxnSpLocks noChangeShapeType="1"/>
          </p:cNvCxnSpPr>
          <p:nvPr/>
        </p:nvCxnSpPr>
        <p:spPr bwMode="auto">
          <a:xfrm flipV="1">
            <a:off x="3506788" y="5370514"/>
            <a:ext cx="2946400" cy="466725"/>
          </a:xfrm>
          <a:prstGeom prst="straightConnector1">
            <a:avLst/>
          </a:prstGeom>
          <a:noFill/>
          <a:ln w="9525" algn="ctr">
            <a:solidFill>
              <a:schemeClr val="tx1"/>
            </a:solidFill>
            <a:round/>
            <a:headEnd/>
            <a:tailEnd type="arrow" w="med" len="med"/>
          </a:ln>
        </p:spPr>
      </p:cxnSp>
      <p:sp>
        <p:nvSpPr>
          <p:cNvPr id="139278" name="Rechthoek 23"/>
          <p:cNvSpPr>
            <a:spLocks noChangeArrowheads="1"/>
          </p:cNvSpPr>
          <p:nvPr/>
        </p:nvSpPr>
        <p:spPr bwMode="auto">
          <a:xfrm>
            <a:off x="2139950" y="1879601"/>
            <a:ext cx="2852738" cy="727075"/>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148079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el 1"/>
          <p:cNvSpPr>
            <a:spLocks noGrp="1"/>
          </p:cNvSpPr>
          <p:nvPr>
            <p:ph type="title"/>
          </p:nvPr>
        </p:nvSpPr>
        <p:spPr/>
        <p:txBody>
          <a:bodyPr/>
          <a:lstStyle/>
          <a:p>
            <a:r>
              <a:rPr lang="en-IE"/>
              <a:t>Garbage collector</a:t>
            </a:r>
          </a:p>
        </p:txBody>
      </p:sp>
      <p:sp>
        <p:nvSpPr>
          <p:cNvPr id="140291" name="Tijdelijke aanduiding voor inhoud 2"/>
          <p:cNvSpPr>
            <a:spLocks noGrp="1"/>
          </p:cNvSpPr>
          <p:nvPr>
            <p:ph idx="1"/>
          </p:nvPr>
        </p:nvSpPr>
        <p:spPr/>
        <p:txBody>
          <a:bodyPr/>
          <a:lstStyle/>
          <a:p>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19083371-B5EE-4E24-9DF5-F0E1CF3A7D48}"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40293" name="Picture 2"/>
          <p:cNvPicPr>
            <a:picLocks noChangeAspect="1" noChangeArrowheads="1"/>
          </p:cNvPicPr>
          <p:nvPr/>
        </p:nvPicPr>
        <p:blipFill>
          <a:blip r:embed="rId2" cstate="print"/>
          <a:srcRect/>
          <a:stretch>
            <a:fillRect/>
          </a:stretch>
        </p:blipFill>
        <p:spPr bwMode="auto">
          <a:xfrm>
            <a:off x="2087564" y="1862138"/>
            <a:ext cx="3076575" cy="1409700"/>
          </a:xfrm>
          <a:prstGeom prst="rect">
            <a:avLst/>
          </a:prstGeom>
          <a:noFill/>
          <a:ln w="9525">
            <a:noFill/>
            <a:miter lim="800000"/>
            <a:headEnd/>
            <a:tailEnd/>
          </a:ln>
        </p:spPr>
      </p:pic>
      <p:sp>
        <p:nvSpPr>
          <p:cNvPr id="6" name="Tijdelijke aanduiding voor dianummer 3"/>
          <p:cNvSpPr txBox="1">
            <a:spLocks/>
          </p:cNvSpPr>
          <p:nvPr/>
        </p:nvSpPr>
        <p:spPr bwMode="auto">
          <a:xfrm>
            <a:off x="8042275" y="6470650"/>
            <a:ext cx="2406650" cy="312738"/>
          </a:xfrm>
          <a:prstGeom prst="rect">
            <a:avLst/>
          </a:prstGeom>
          <a:noFill/>
          <a:ln w="9525">
            <a:noFill/>
            <a:miter lim="800000"/>
            <a:headEnd/>
            <a:tailEnd/>
          </a:ln>
          <a:effectLst/>
        </p:spPr>
        <p:txBody>
          <a:bodyPr lIns="0" tIns="0" rIns="0" bIns="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Arial" charset="0"/>
              </a:rPr>
              <a:t>| </a:t>
            </a:r>
            <a:fld id="{21579A82-C1CF-4D80-A3E7-28C4B33D7A20}" type="slidenum">
              <a:rPr kumimoji="0" lang="nl-NL" sz="11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nl-NL" sz="1100" b="0" i="0" u="none" strike="noStrike" kern="1200" cap="none" spc="0" normalizeH="0" baseline="0" noProof="0" dirty="0">
              <a:ln>
                <a:noFill/>
              </a:ln>
              <a:solidFill>
                <a:prstClr val="black"/>
              </a:solidFill>
              <a:effectLst/>
              <a:uLnTx/>
              <a:uFillTx/>
              <a:latin typeface="Arial" charset="0"/>
              <a:ea typeface="+mn-ea"/>
              <a:cs typeface="Arial" charset="0"/>
            </a:endParaRPr>
          </a:p>
        </p:txBody>
      </p:sp>
      <p:grpSp>
        <p:nvGrpSpPr>
          <p:cNvPr id="140295" name="Groep 25"/>
          <p:cNvGrpSpPr>
            <a:grpSpLocks/>
          </p:cNvGrpSpPr>
          <p:nvPr/>
        </p:nvGrpSpPr>
        <p:grpSpPr bwMode="auto">
          <a:xfrm>
            <a:off x="2862264" y="5127625"/>
            <a:ext cx="2224087" cy="1282700"/>
            <a:chOff x="357116" y="4701654"/>
            <a:chExt cx="2845707" cy="1858370"/>
          </a:xfrm>
        </p:grpSpPr>
        <p:sp>
          <p:nvSpPr>
            <p:cNvPr id="140306"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40307"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40308" name="Rechte verbindingslijn 12"/>
            <p:cNvCxnSpPr>
              <a:cxnSpLocks noChangeShapeType="1"/>
              <a:stCxn id="140307"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40296" name="Rechthoek 26"/>
          <p:cNvSpPr>
            <a:spLocks noChangeArrowheads="1"/>
          </p:cNvSpPr>
          <p:nvPr/>
        </p:nvSpPr>
        <p:spPr bwMode="auto">
          <a:xfrm>
            <a:off x="5307014" y="4654550"/>
            <a:ext cx="5102225"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40297" name="Rechthoek 11"/>
          <p:cNvSpPr>
            <a:spLocks noChangeArrowheads="1"/>
          </p:cNvSpPr>
          <p:nvPr/>
        </p:nvSpPr>
        <p:spPr bwMode="auto">
          <a:xfrm>
            <a:off x="5829301" y="5183188"/>
            <a:ext cx="2136775" cy="906462"/>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40298" name="Cilinder 10"/>
          <p:cNvSpPr>
            <a:spLocks noChangeArrowheads="1"/>
          </p:cNvSpPr>
          <p:nvPr/>
        </p:nvSpPr>
        <p:spPr bwMode="auto">
          <a:xfrm>
            <a:off x="6561139" y="5691188"/>
            <a:ext cx="636587" cy="392112"/>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“Rob”</a:t>
            </a:r>
          </a:p>
        </p:txBody>
      </p:sp>
      <p:sp>
        <p:nvSpPr>
          <p:cNvPr id="140299" name="Stroomdiagram: Ponsband 11"/>
          <p:cNvSpPr>
            <a:spLocks noChangeArrowheads="1"/>
          </p:cNvSpPr>
          <p:nvPr/>
        </p:nvSpPr>
        <p:spPr bwMode="auto">
          <a:xfrm>
            <a:off x="7243764" y="5402264"/>
            <a:ext cx="619125" cy="293687"/>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40300" name="Rechte verbindingslijn 14"/>
          <p:cNvCxnSpPr>
            <a:cxnSpLocks noChangeShapeType="1"/>
            <a:endCxn id="140299" idx="1"/>
          </p:cNvCxnSpPr>
          <p:nvPr/>
        </p:nvCxnSpPr>
        <p:spPr bwMode="auto">
          <a:xfrm rot="5400000" flipH="1" flipV="1">
            <a:off x="6985001" y="5756276"/>
            <a:ext cx="466725" cy="50800"/>
          </a:xfrm>
          <a:prstGeom prst="line">
            <a:avLst/>
          </a:prstGeom>
          <a:noFill/>
          <a:ln w="9525" algn="ctr">
            <a:solidFill>
              <a:schemeClr val="tx1"/>
            </a:solidFill>
            <a:round/>
            <a:headEnd/>
            <a:tailEnd/>
          </a:ln>
        </p:spPr>
      </p:cxnSp>
      <p:cxnSp>
        <p:nvCxnSpPr>
          <p:cNvPr id="140301" name="Rechte verbindingslijn met pijl 15"/>
          <p:cNvCxnSpPr>
            <a:cxnSpLocks noChangeShapeType="1"/>
          </p:cNvCxnSpPr>
          <p:nvPr/>
        </p:nvCxnSpPr>
        <p:spPr bwMode="auto">
          <a:xfrm>
            <a:off x="3506788" y="5837240"/>
            <a:ext cx="4544136" cy="17023"/>
          </a:xfrm>
          <a:prstGeom prst="straightConnector1">
            <a:avLst/>
          </a:prstGeom>
          <a:noFill/>
          <a:ln w="9525" algn="ctr">
            <a:solidFill>
              <a:schemeClr val="tx1"/>
            </a:solidFill>
            <a:round/>
            <a:headEnd/>
            <a:tailEnd type="arrow" w="med" len="med"/>
          </a:ln>
        </p:spPr>
      </p:cxnSp>
      <p:sp>
        <p:nvSpPr>
          <p:cNvPr id="140302" name="Rechthoek 23"/>
          <p:cNvSpPr>
            <a:spLocks noChangeArrowheads="1"/>
          </p:cNvSpPr>
          <p:nvPr/>
        </p:nvSpPr>
        <p:spPr bwMode="auto">
          <a:xfrm>
            <a:off x="2139950" y="2679700"/>
            <a:ext cx="2852738" cy="242888"/>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40303" name="Rechthoek 17"/>
          <p:cNvSpPr>
            <a:spLocks noChangeArrowheads="1"/>
          </p:cNvSpPr>
          <p:nvPr/>
        </p:nvSpPr>
        <p:spPr bwMode="auto">
          <a:xfrm>
            <a:off x="8051801" y="5178426"/>
            <a:ext cx="2136775"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#398</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40304" name="Cilinder 10"/>
          <p:cNvSpPr>
            <a:spLocks noChangeArrowheads="1"/>
          </p:cNvSpPr>
          <p:nvPr/>
        </p:nvSpPr>
        <p:spPr bwMode="auto">
          <a:xfrm>
            <a:off x="8783639" y="5686426"/>
            <a:ext cx="636587" cy="392113"/>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14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40305" name="Stroomdiagram: Ponsband 11"/>
          <p:cNvSpPr>
            <a:spLocks noChangeArrowheads="1"/>
          </p:cNvSpPr>
          <p:nvPr/>
        </p:nvSpPr>
        <p:spPr bwMode="auto">
          <a:xfrm>
            <a:off x="9467850" y="5397500"/>
            <a:ext cx="617538"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spTree>
    <p:extLst>
      <p:ext uri="{BB962C8B-B14F-4D97-AF65-F5344CB8AC3E}">
        <p14:creationId xmlns:p14="http://schemas.microsoft.com/office/powerpoint/2010/main" val="159356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el 1"/>
          <p:cNvSpPr>
            <a:spLocks noGrp="1"/>
          </p:cNvSpPr>
          <p:nvPr>
            <p:ph type="title"/>
          </p:nvPr>
        </p:nvSpPr>
        <p:spPr/>
        <p:txBody>
          <a:bodyPr/>
          <a:lstStyle/>
          <a:p>
            <a:r>
              <a:rPr lang="en-IE"/>
              <a:t>Introductie</a:t>
            </a:r>
          </a:p>
        </p:txBody>
      </p:sp>
      <p:sp>
        <p:nvSpPr>
          <p:cNvPr id="106499" name="Tijdelijke aanduiding voor inhoud 2"/>
          <p:cNvSpPr>
            <a:spLocks noGrp="1"/>
          </p:cNvSpPr>
          <p:nvPr>
            <p:ph idx="1"/>
          </p:nvPr>
        </p:nvSpPr>
        <p:spPr/>
        <p:txBody>
          <a:bodyPr/>
          <a:lstStyle/>
          <a:p>
            <a:endParaRPr lang="en-IE" dirty="0"/>
          </a:p>
          <a:p>
            <a:r>
              <a:rPr lang="en-IE" dirty="0" err="1"/>
              <a:t>Geheugengebruik</a:t>
            </a:r>
            <a:r>
              <a:rPr lang="en-IE" dirty="0"/>
              <a:t> in .NET</a:t>
            </a:r>
          </a:p>
          <a:p>
            <a:endParaRPr lang="en-IE" dirty="0"/>
          </a:p>
          <a:p>
            <a:r>
              <a:rPr lang="en-IE" dirty="0"/>
              <a:t>Twee </a:t>
            </a:r>
            <a:r>
              <a:rPr lang="en-IE" dirty="0" err="1"/>
              <a:t>soorten</a:t>
            </a:r>
            <a:r>
              <a:rPr lang="en-IE" dirty="0"/>
              <a:t> </a:t>
            </a:r>
            <a:r>
              <a:rPr lang="en-IE" dirty="0" err="1"/>
              <a:t>geheugen</a:t>
            </a:r>
            <a:r>
              <a:rPr lang="en-IE" dirty="0"/>
              <a:t>: </a:t>
            </a:r>
            <a:r>
              <a:rPr lang="en-IE" b="1" dirty="0"/>
              <a:t>stack</a:t>
            </a:r>
            <a:r>
              <a:rPr lang="en-IE" dirty="0"/>
              <a:t> en </a:t>
            </a:r>
            <a:r>
              <a:rPr lang="en-IE" b="1" dirty="0"/>
              <a:t>heap</a:t>
            </a:r>
          </a:p>
          <a:p>
            <a:endParaRPr lang="en-IE" dirty="0"/>
          </a:p>
          <a:p>
            <a:endParaRPr lang="en-IE" dirty="0"/>
          </a:p>
          <a:p>
            <a:endParaRPr lang="en-IE" dirty="0"/>
          </a:p>
          <a:p>
            <a:endParaRPr lang="en-IE" dirty="0"/>
          </a:p>
          <a:p>
            <a:endParaRPr lang="en-IE" dirty="0"/>
          </a:p>
          <a:p>
            <a:endParaRPr lang="en-IE" dirty="0"/>
          </a:p>
          <a:p>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755DA674-938B-4C9F-910E-99BD398D4A6A}"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026" name="Picture 2" descr="Image result for fast vs big">
            <a:extLst>
              <a:ext uri="{FF2B5EF4-FFF2-40B4-BE49-F238E27FC236}">
                <a16:creationId xmlns:a16="http://schemas.microsoft.com/office/drawing/2014/main" id="{02F52206-31C0-4433-A0D8-AB7D70EEF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89" y="2776652"/>
            <a:ext cx="8348211" cy="408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089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el 1"/>
          <p:cNvSpPr>
            <a:spLocks noGrp="1"/>
          </p:cNvSpPr>
          <p:nvPr>
            <p:ph type="title"/>
          </p:nvPr>
        </p:nvSpPr>
        <p:spPr/>
        <p:txBody>
          <a:bodyPr/>
          <a:lstStyle/>
          <a:p>
            <a:r>
              <a:rPr lang="en-IE"/>
              <a:t>Garbage collector</a:t>
            </a:r>
          </a:p>
        </p:txBody>
      </p:sp>
      <p:sp>
        <p:nvSpPr>
          <p:cNvPr id="141315" name="Tijdelijke aanduiding voor inhoud 2"/>
          <p:cNvSpPr>
            <a:spLocks noGrp="1"/>
          </p:cNvSpPr>
          <p:nvPr>
            <p:ph idx="1"/>
          </p:nvPr>
        </p:nvSpPr>
        <p:spPr/>
        <p:txBody>
          <a:bodyPr/>
          <a:lstStyle/>
          <a:p>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9C5C9174-2F0C-4B21-B8BE-0980811378D0}"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41317" name="Picture 2"/>
          <p:cNvPicPr>
            <a:picLocks noChangeAspect="1" noChangeArrowheads="1"/>
          </p:cNvPicPr>
          <p:nvPr/>
        </p:nvPicPr>
        <p:blipFill>
          <a:blip r:embed="rId2" cstate="print"/>
          <a:srcRect/>
          <a:stretch>
            <a:fillRect/>
          </a:stretch>
        </p:blipFill>
        <p:spPr bwMode="auto">
          <a:xfrm>
            <a:off x="2087564" y="1862138"/>
            <a:ext cx="3076575" cy="1409700"/>
          </a:xfrm>
          <a:prstGeom prst="rect">
            <a:avLst/>
          </a:prstGeom>
          <a:noFill/>
          <a:ln w="9525">
            <a:noFill/>
            <a:miter lim="800000"/>
            <a:headEnd/>
            <a:tailEnd/>
          </a:ln>
        </p:spPr>
      </p:pic>
      <p:sp>
        <p:nvSpPr>
          <p:cNvPr id="6" name="Tijdelijke aanduiding voor dianummer 3"/>
          <p:cNvSpPr txBox="1">
            <a:spLocks/>
          </p:cNvSpPr>
          <p:nvPr/>
        </p:nvSpPr>
        <p:spPr bwMode="auto">
          <a:xfrm>
            <a:off x="8042275" y="6470650"/>
            <a:ext cx="2406650" cy="312738"/>
          </a:xfrm>
          <a:prstGeom prst="rect">
            <a:avLst/>
          </a:prstGeom>
          <a:noFill/>
          <a:ln w="9525">
            <a:noFill/>
            <a:miter lim="800000"/>
            <a:headEnd/>
            <a:tailEnd/>
          </a:ln>
          <a:effectLst/>
        </p:spPr>
        <p:txBody>
          <a:bodyPr lIns="0" tIns="0" rIns="0" bIns="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Arial" charset="0"/>
              </a:rPr>
              <a:t>| </a:t>
            </a:r>
            <a:fld id="{8E40AB1A-57B7-4191-9E7C-D36819E68BB1}" type="slidenum">
              <a:rPr kumimoji="0" lang="nl-NL" sz="11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nl-NL" sz="1100" b="0" i="0" u="none" strike="noStrike" kern="1200" cap="none" spc="0" normalizeH="0" baseline="0" noProof="0" dirty="0">
              <a:ln>
                <a:noFill/>
              </a:ln>
              <a:solidFill>
                <a:prstClr val="black"/>
              </a:solidFill>
              <a:effectLst/>
              <a:uLnTx/>
              <a:uFillTx/>
              <a:latin typeface="Arial" charset="0"/>
              <a:ea typeface="+mn-ea"/>
              <a:cs typeface="Arial" charset="0"/>
            </a:endParaRPr>
          </a:p>
        </p:txBody>
      </p:sp>
      <p:grpSp>
        <p:nvGrpSpPr>
          <p:cNvPr id="141319" name="Groep 25"/>
          <p:cNvGrpSpPr>
            <a:grpSpLocks/>
          </p:cNvGrpSpPr>
          <p:nvPr/>
        </p:nvGrpSpPr>
        <p:grpSpPr bwMode="auto">
          <a:xfrm>
            <a:off x="2862264" y="5127625"/>
            <a:ext cx="2224087" cy="1282700"/>
            <a:chOff x="357116" y="4701654"/>
            <a:chExt cx="2845707" cy="1858370"/>
          </a:xfrm>
        </p:grpSpPr>
        <p:sp>
          <p:nvSpPr>
            <p:cNvPr id="141334" name="Cilinder 10"/>
            <p:cNvSpPr>
              <a:spLocks noChangeArrowheads="1"/>
            </p:cNvSpPr>
            <p:nvPr/>
          </p:nvSpPr>
          <p:spPr bwMode="auto">
            <a:xfrm>
              <a:off x="357116" y="5406788"/>
              <a:ext cx="1273791" cy="1153236"/>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2000" b="0" i="0" u="none" strike="noStrike" kern="1200" cap="none" spc="0" normalizeH="0" baseline="0" noProof="0" dirty="0">
                  <a:ln>
                    <a:noFill/>
                  </a:ln>
                  <a:solidFill>
                    <a:prstClr val="white"/>
                  </a:solidFill>
                  <a:effectLst/>
                  <a:uLnTx/>
                  <a:uFillTx/>
                  <a:latin typeface="Arial" charset="0"/>
                  <a:ea typeface="+mn-ea"/>
                  <a:cs typeface="Arial" charset="0"/>
                </a:rPr>
                <a:t># 369</a:t>
              </a:r>
            </a:p>
          </p:txBody>
        </p:sp>
        <p:sp>
          <p:nvSpPr>
            <p:cNvPr id="141335" name="Stroomdiagram: Ponsband 11"/>
            <p:cNvSpPr>
              <a:spLocks noChangeArrowheads="1"/>
            </p:cNvSpPr>
            <p:nvPr/>
          </p:nvSpPr>
          <p:spPr bwMode="auto">
            <a:xfrm>
              <a:off x="1630907" y="4701654"/>
              <a:ext cx="1571916" cy="641445"/>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RobsAccount</a:t>
              </a:r>
            </a:p>
          </p:txBody>
        </p:sp>
        <p:cxnSp>
          <p:nvCxnSpPr>
            <p:cNvPr id="141336" name="Rechte verbindingslijn 12"/>
            <p:cNvCxnSpPr>
              <a:cxnSpLocks noChangeShapeType="1"/>
              <a:stCxn id="141335" idx="1"/>
            </p:cNvCxnSpPr>
            <p:nvPr/>
          </p:nvCxnSpPr>
          <p:spPr bwMode="auto">
            <a:xfrm rot="10800000" flipH="1" flipV="1">
              <a:off x="1630907" y="5022377"/>
              <a:ext cx="13648" cy="757450"/>
            </a:xfrm>
            <a:prstGeom prst="line">
              <a:avLst/>
            </a:prstGeom>
            <a:noFill/>
            <a:ln w="9525" algn="ctr">
              <a:solidFill>
                <a:schemeClr val="tx1"/>
              </a:solidFill>
              <a:round/>
              <a:headEnd/>
              <a:tailEnd/>
            </a:ln>
          </p:spPr>
        </p:cxnSp>
      </p:grpSp>
      <p:sp>
        <p:nvSpPr>
          <p:cNvPr id="141320" name="Rechthoek 26"/>
          <p:cNvSpPr>
            <a:spLocks noChangeArrowheads="1"/>
          </p:cNvSpPr>
          <p:nvPr/>
        </p:nvSpPr>
        <p:spPr bwMode="auto">
          <a:xfrm>
            <a:off x="5307014" y="4654550"/>
            <a:ext cx="5102225" cy="1790700"/>
          </a:xfrm>
          <a:prstGeom prst="rect">
            <a:avLst/>
          </a:prstGeom>
          <a:solidFill>
            <a:srgbClr val="92D050"/>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Geheugen (heap)</a:t>
            </a:r>
            <a:endParaRPr kumimoji="0" lang="en-IE" sz="1800" b="1"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3" name="Groep 24"/>
          <p:cNvGrpSpPr>
            <a:grpSpLocks/>
          </p:cNvGrpSpPr>
          <p:nvPr/>
        </p:nvGrpSpPr>
        <p:grpSpPr bwMode="auto">
          <a:xfrm>
            <a:off x="5829301" y="5183188"/>
            <a:ext cx="2136775" cy="906462"/>
            <a:chOff x="4305290" y="5183282"/>
            <a:chExt cx="2136038" cy="907085"/>
          </a:xfrm>
        </p:grpSpPr>
        <p:sp>
          <p:nvSpPr>
            <p:cNvPr id="141330" name="Rechthoek 11"/>
            <p:cNvSpPr>
              <a:spLocks noChangeArrowheads="1"/>
            </p:cNvSpPr>
            <p:nvPr/>
          </p:nvSpPr>
          <p:spPr bwMode="auto">
            <a:xfrm>
              <a:off x="4305290" y="5183282"/>
              <a:ext cx="2136038" cy="907085"/>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#369</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41331" name="Cilinder 10"/>
            <p:cNvSpPr>
              <a:spLocks noChangeArrowheads="1"/>
            </p:cNvSpPr>
            <p:nvPr/>
          </p:nvSpPr>
          <p:spPr bwMode="auto">
            <a:xfrm>
              <a:off x="5036810" y="5691469"/>
              <a:ext cx="636254" cy="391584"/>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“Rob”</a:t>
              </a:r>
            </a:p>
          </p:txBody>
        </p:sp>
        <p:sp>
          <p:nvSpPr>
            <p:cNvPr id="141332" name="Stroomdiagram: Ponsband 11"/>
            <p:cNvSpPr>
              <a:spLocks noChangeArrowheads="1"/>
            </p:cNvSpPr>
            <p:nvPr/>
          </p:nvSpPr>
          <p:spPr bwMode="auto">
            <a:xfrm>
              <a:off x="5720199" y="5402737"/>
              <a:ext cx="618715" cy="292609"/>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cxnSp>
          <p:nvCxnSpPr>
            <p:cNvPr id="141333" name="Rechte verbindingslijn 14"/>
            <p:cNvCxnSpPr>
              <a:cxnSpLocks noChangeShapeType="1"/>
              <a:endCxn id="141332" idx="1"/>
            </p:cNvCxnSpPr>
            <p:nvPr/>
          </p:nvCxnSpPr>
          <p:spPr bwMode="auto">
            <a:xfrm rot="5400000" flipH="1" flipV="1">
              <a:off x="5461477" y="5756556"/>
              <a:ext cx="466236" cy="51208"/>
            </a:xfrm>
            <a:prstGeom prst="line">
              <a:avLst/>
            </a:prstGeom>
            <a:noFill/>
            <a:ln w="9525" algn="ctr">
              <a:solidFill>
                <a:schemeClr val="tx1"/>
              </a:solidFill>
              <a:round/>
              <a:headEnd/>
              <a:tailEnd/>
            </a:ln>
          </p:spPr>
        </p:cxnSp>
      </p:grpSp>
      <p:sp>
        <p:nvSpPr>
          <p:cNvPr id="141323" name="Rechthoek 23"/>
          <p:cNvSpPr>
            <a:spLocks noChangeArrowheads="1"/>
          </p:cNvSpPr>
          <p:nvPr/>
        </p:nvSpPr>
        <p:spPr bwMode="auto">
          <a:xfrm>
            <a:off x="2160589" y="2868613"/>
            <a:ext cx="2001837" cy="252412"/>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41324" name="Rechthoek 17"/>
          <p:cNvSpPr>
            <a:spLocks noChangeArrowheads="1"/>
          </p:cNvSpPr>
          <p:nvPr/>
        </p:nvSpPr>
        <p:spPr bwMode="auto">
          <a:xfrm>
            <a:off x="8051801" y="5178426"/>
            <a:ext cx="2136775" cy="906463"/>
          </a:xfrm>
          <a:prstGeom prst="rect">
            <a:avLst/>
          </a:prstGeom>
          <a:solidFill>
            <a:schemeClr val="accent1"/>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E" sz="1200" b="0" i="0" u="none" strike="noStrike" kern="1200" cap="none" spc="0" normalizeH="0" baseline="0" noProof="0" dirty="0">
                <a:ln>
                  <a:noFill/>
                </a:ln>
                <a:solidFill>
                  <a:prstClr val="white"/>
                </a:solidFill>
                <a:effectLst/>
                <a:uLnTx/>
                <a:uFillTx/>
                <a:latin typeface="Arial" charset="0"/>
                <a:ea typeface="+mn-ea"/>
                <a:cs typeface="Arial" charset="0"/>
              </a:rPr>
              <a:t>Account #398</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E"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41325" name="Cilinder 10"/>
          <p:cNvSpPr>
            <a:spLocks noChangeArrowheads="1"/>
          </p:cNvSpPr>
          <p:nvPr/>
        </p:nvSpPr>
        <p:spPr bwMode="auto">
          <a:xfrm>
            <a:off x="8783639" y="5686426"/>
            <a:ext cx="636587" cy="392113"/>
          </a:xfrm>
          <a:prstGeom prst="can">
            <a:avLst>
              <a:gd name="adj" fmla="val 25000"/>
            </a:avLst>
          </a:prstGeom>
          <a:solidFill>
            <a:schemeClr val="accent1"/>
          </a:solidFill>
          <a:ln w="9525" algn="ctr">
            <a:solidFill>
              <a:schemeClr val="tx1"/>
            </a:solid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Arial" charset="0"/>
                <a:ea typeface="+mn-ea"/>
                <a:cs typeface="Arial" charset="0"/>
              </a:rPr>
              <a:t>Jim</a:t>
            </a:r>
          </a:p>
        </p:txBody>
      </p:sp>
      <p:sp>
        <p:nvSpPr>
          <p:cNvPr id="141326" name="Stroomdiagram: Ponsband 11"/>
          <p:cNvSpPr>
            <a:spLocks noChangeArrowheads="1"/>
          </p:cNvSpPr>
          <p:nvPr/>
        </p:nvSpPr>
        <p:spPr bwMode="auto">
          <a:xfrm>
            <a:off x="9467850" y="5397500"/>
            <a:ext cx="617538" cy="292100"/>
          </a:xfrm>
          <a:prstGeom prst="flowChartPunchedTape">
            <a:avLst/>
          </a:prstGeom>
          <a:solidFill>
            <a:schemeClr val="bg1"/>
          </a:solidFill>
          <a:ln w="9525" algn="ctr">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200" b="0" i="0" u="none" strike="noStrike" kern="1200" cap="none" spc="0" normalizeH="0" baseline="0" noProof="0">
                <a:ln>
                  <a:noFill/>
                </a:ln>
                <a:solidFill>
                  <a:prstClr val="black"/>
                </a:solidFill>
                <a:effectLst/>
                <a:uLnTx/>
                <a:uFillTx/>
                <a:latin typeface="Arial" charset="0"/>
                <a:ea typeface="+mn-ea"/>
                <a:cs typeface="Arial" charset="0"/>
              </a:rPr>
              <a:t>Name</a:t>
            </a:r>
          </a:p>
        </p:txBody>
      </p:sp>
      <p:grpSp>
        <p:nvGrpSpPr>
          <p:cNvPr id="5" name="Groep 22"/>
          <p:cNvGrpSpPr>
            <a:grpSpLocks/>
          </p:cNvGrpSpPr>
          <p:nvPr/>
        </p:nvGrpSpPr>
        <p:grpSpPr bwMode="auto">
          <a:xfrm>
            <a:off x="9961564" y="3732213"/>
            <a:ext cx="2879725" cy="1954212"/>
            <a:chOff x="5662310" y="1009650"/>
            <a:chExt cx="2879972" cy="1954267"/>
          </a:xfrm>
        </p:grpSpPr>
        <p:pic>
          <p:nvPicPr>
            <p:cNvPr id="14132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62310" y="1009650"/>
              <a:ext cx="2879972" cy="1954267"/>
            </a:xfrm>
            <a:prstGeom prst="rect">
              <a:avLst/>
            </a:prstGeom>
            <a:noFill/>
            <a:ln w="9525">
              <a:noFill/>
              <a:miter lim="800000"/>
              <a:headEnd/>
              <a:tailEnd/>
            </a:ln>
          </p:spPr>
        </p:pic>
        <p:sp>
          <p:nvSpPr>
            <p:cNvPr id="141329" name="Afgeronde rechthoek 21"/>
            <p:cNvSpPr>
              <a:spLocks noChangeArrowheads="1"/>
            </p:cNvSpPr>
            <p:nvPr/>
          </p:nvSpPr>
          <p:spPr bwMode="auto">
            <a:xfrm>
              <a:off x="6789683" y="1933903"/>
              <a:ext cx="1387366" cy="241738"/>
            </a:xfrm>
            <a:prstGeom prst="roundRect">
              <a:avLst>
                <a:gd name="adj" fmla="val 16667"/>
              </a:avLst>
            </a:prstGeom>
            <a:solidFill>
              <a:schemeClr val="accent1"/>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E" sz="1100" b="0" i="0" u="none" strike="noStrike" kern="1200" cap="none" spc="0" normalizeH="0" baseline="0" noProof="0">
                  <a:ln>
                    <a:noFill/>
                  </a:ln>
                  <a:solidFill>
                    <a:prstClr val="black"/>
                  </a:solidFill>
                  <a:effectLst/>
                  <a:uLnTx/>
                  <a:uFillTx/>
                  <a:latin typeface="Arial" charset="0"/>
                  <a:ea typeface="+mn-ea"/>
                  <a:cs typeface="Arial" charset="0"/>
                </a:rPr>
                <a:t>Garbage collector</a:t>
              </a:r>
            </a:p>
          </p:txBody>
        </p:sp>
      </p:grpSp>
      <p:cxnSp>
        <p:nvCxnSpPr>
          <p:cNvPr id="141322" name="Rechte verbindingslijn met pijl 15"/>
          <p:cNvCxnSpPr>
            <a:cxnSpLocks noChangeShapeType="1"/>
          </p:cNvCxnSpPr>
          <p:nvPr/>
        </p:nvCxnSpPr>
        <p:spPr bwMode="auto">
          <a:xfrm flipV="1">
            <a:off x="3506789" y="5338764"/>
            <a:ext cx="5100637" cy="498475"/>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72781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7 -3.59704E-6 C -0.01997 -0.02706 -0.03976 -0.0539 -0.05521 -0.04742 C -0.07066 -0.04094 -0.08403 0.00717 -0.09306 0.0384 C -0.10208 0.06963 -0.09826 0.12468 -0.1092 0.13949 C -0.12014 0.15429 -0.14028 0.13972 -0.15868 0.12723 C -0.17708 0.11474 -0.19931 0.07934 -0.21962 0.06431 C -0.23993 0.04927 -0.26146 0.03863 -0.28056 0.03678 C -0.29965 0.03493 -0.30764 0.04835 -0.33455 0.05367 C -0.36146 0.05899 -0.4125 0.07055 -0.44254 0.06893 C -0.47257 0.06732 -0.49115 0.031 -0.51493 0.04441 C -0.53872 0.05783 -0.56354 0.10803 -0.58507 0.15013 C -0.6066 0.19223 -0.62517 0.24474 -0.64375 0.29725 " pathEditMode="relative" ptsTypes="aaaaaaaaaaaA">
                                      <p:cBhvr>
                                        <p:cTn id="6" dur="3000" fill="hold"/>
                                        <p:tgtEl>
                                          <p:spTgt spid="5"/>
                                        </p:tgtEl>
                                        <p:attrNameLst>
                                          <p:attrName>ppt_x</p:attrName>
                                          <p:attrName>ppt_y</p:attrName>
                                        </p:attrNameLst>
                                      </p:cBhvr>
                                    </p:animMotion>
                                  </p:childTnLst>
                                </p:cTn>
                              </p:par>
                              <p:par>
                                <p:cTn id="7" presetID="14" presetClass="exit" presetSubtype="10" fill="hold" nodeType="withEffect">
                                  <p:stCondLst>
                                    <p:cond delay="2000"/>
                                  </p:stCondLst>
                                  <p:childTnLst>
                                    <p:animEffect transition="out" filter="randombar(horizontal)">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Objecten: steeds </a:t>
            </a:r>
            <a:r>
              <a:rPr lang="nl-BE" dirty="0" err="1"/>
              <a:t>by</a:t>
            </a:r>
            <a:r>
              <a:rPr lang="nl-BE" dirty="0"/>
              <a:t> </a:t>
            </a:r>
            <a:r>
              <a:rPr lang="nl-BE" dirty="0" err="1"/>
              <a:t>reference</a:t>
            </a:r>
            <a:endParaRPr lang="nl-BE" dirty="0"/>
          </a:p>
        </p:txBody>
      </p:sp>
      <p:sp>
        <p:nvSpPr>
          <p:cNvPr id="3" name="Tijdelijke aanduiding voor inhoud 2"/>
          <p:cNvSpPr>
            <a:spLocks noGrp="1"/>
          </p:cNvSpPr>
          <p:nvPr>
            <p:ph idx="1"/>
          </p:nvPr>
        </p:nvSpPr>
        <p:spPr/>
        <p:txBody>
          <a:bodyPr/>
          <a:lstStyle/>
          <a:p>
            <a:r>
              <a:rPr lang="nl-BE" dirty="0"/>
              <a:t>Objecten worden steeds </a:t>
            </a:r>
            <a:r>
              <a:rPr lang="nl-BE" dirty="0" err="1"/>
              <a:t>by</a:t>
            </a:r>
            <a:r>
              <a:rPr lang="nl-BE" dirty="0"/>
              <a:t> </a:t>
            </a:r>
            <a:r>
              <a:rPr lang="nl-BE" dirty="0" err="1"/>
              <a:t>reference</a:t>
            </a:r>
            <a:r>
              <a:rPr lang="nl-BE" dirty="0"/>
              <a:t> gebruikt in C#, overal!</a:t>
            </a:r>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nl-BE" dirty="0"/>
              <a:t>Krijg je bovenstaande </a:t>
            </a:r>
            <a:r>
              <a:rPr lang="nl-BE" dirty="0" err="1"/>
              <a:t>Exception</a:t>
            </a:r>
            <a:r>
              <a:rPr lang="nl-BE" dirty="0"/>
              <a:t>: je probeert een object aan te roepen dat niet bestaat.</a:t>
            </a:r>
          </a:p>
        </p:txBody>
      </p:sp>
      <p:sp>
        <p:nvSpPr>
          <p:cNvPr id="4" name="Tijdelijke aanduiding voor voettekst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BE" sz="1800" b="0" i="0" u="none" strike="noStrike" kern="1200" cap="none" spc="0" normalizeH="0" baseline="0" noProof="0">
                <a:ln>
                  <a:noFill/>
                </a:ln>
                <a:solidFill>
                  <a:prstClr val="black"/>
                </a:solidFill>
                <a:effectLst/>
                <a:uLnTx/>
                <a:uFillTx/>
                <a:latin typeface="Arial" charset="0"/>
                <a:ea typeface="+mn-ea"/>
                <a:cs typeface="Arial" charset="0"/>
              </a:rPr>
              <a:t>Programmeren in C#</a:t>
            </a:r>
            <a:endParaRPr kumimoji="0" lang="nl-BE"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5" name="Tijdelijke aanduiding voor dianummer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nl-BE"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pic>
        <p:nvPicPr>
          <p:cNvPr id="2052" name="Picture 4" descr="Afbeeldingsresultaat voor objects always by reference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557" y="2009011"/>
            <a:ext cx="4572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65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el 1"/>
          <p:cNvSpPr>
            <a:spLocks noGrp="1"/>
          </p:cNvSpPr>
          <p:nvPr>
            <p:ph type="title"/>
          </p:nvPr>
        </p:nvSpPr>
        <p:spPr/>
        <p:txBody>
          <a:bodyPr/>
          <a:lstStyle/>
          <a:p>
            <a:r>
              <a:rPr lang="en-IE"/>
              <a:t>References: doe zwaar werk simpel</a:t>
            </a:r>
          </a:p>
        </p:txBody>
      </p:sp>
      <p:sp>
        <p:nvSpPr>
          <p:cNvPr id="3" name="Tijdelijke aanduiding voor inhoud 2"/>
          <p:cNvSpPr>
            <a:spLocks noGrp="1"/>
          </p:cNvSpPr>
          <p:nvPr>
            <p:ph idx="1"/>
          </p:nvPr>
        </p:nvSpPr>
        <p:spPr/>
        <p:txBody>
          <a:bodyPr/>
          <a:lstStyle/>
          <a:p>
            <a:r>
              <a:rPr lang="en-IE"/>
              <a:t>Menhir= groot object in geheugen</a:t>
            </a:r>
          </a:p>
          <a:p>
            <a:endParaRPr lang="en-IE"/>
          </a:p>
          <a:p>
            <a:endParaRPr lang="en-IE"/>
          </a:p>
          <a:p>
            <a:endParaRPr lang="en-IE"/>
          </a:p>
          <a:p>
            <a:endParaRPr lang="en-IE"/>
          </a:p>
          <a:p>
            <a:endParaRPr lang="en-IE"/>
          </a:p>
          <a:p>
            <a:endParaRPr lang="en-IE"/>
          </a:p>
          <a:p>
            <a:endParaRPr lang="en-IE"/>
          </a:p>
          <a:p>
            <a:endParaRPr lang="en-IE"/>
          </a:p>
          <a:p>
            <a:r>
              <a:rPr lang="en-IE" b="1"/>
              <a:t>Zonder referenties</a:t>
            </a:r>
            <a:r>
              <a:rPr lang="en-IE"/>
              <a:t>: Deze van plaats veranderen (bv sorteren) vergt veel kracht (kopieerwerk)</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1F28B6AA-7F80-4465-AD48-F0FB058101A3}"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4336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35625" y="1885950"/>
            <a:ext cx="2476500" cy="2476500"/>
          </a:xfrm>
          <a:prstGeom prst="rect">
            <a:avLst/>
          </a:prstGeom>
          <a:noFill/>
          <a:ln w="9525">
            <a:noFill/>
            <a:miter lim="800000"/>
            <a:headEnd/>
            <a:tailEnd/>
          </a:ln>
        </p:spPr>
      </p:pic>
      <p:pic>
        <p:nvPicPr>
          <p:cNvPr id="143366"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21213" y="1933575"/>
            <a:ext cx="2476500" cy="2476500"/>
          </a:xfrm>
          <a:prstGeom prst="rect">
            <a:avLst/>
          </a:prstGeom>
          <a:noFill/>
          <a:ln w="9525">
            <a:noFill/>
            <a:miter lim="800000"/>
            <a:headEnd/>
            <a:tailEnd/>
          </a:ln>
        </p:spPr>
      </p:pic>
      <p:pic>
        <p:nvPicPr>
          <p:cNvPr id="14336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90925" y="1933575"/>
            <a:ext cx="2476500" cy="2476500"/>
          </a:xfrm>
          <a:prstGeom prst="rect">
            <a:avLst/>
          </a:prstGeom>
          <a:noFill/>
          <a:ln w="9525">
            <a:noFill/>
            <a:miter lim="800000"/>
            <a:headEnd/>
            <a:tailEnd/>
          </a:ln>
        </p:spPr>
      </p:pic>
      <p:pic>
        <p:nvPicPr>
          <p:cNvPr id="143368"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702425" y="1912938"/>
            <a:ext cx="2476500" cy="2476500"/>
          </a:xfrm>
          <a:prstGeom prst="rect">
            <a:avLst/>
          </a:prstGeom>
          <a:noFill/>
          <a:ln w="9525">
            <a:noFill/>
            <a:miter lim="800000"/>
            <a:headEnd/>
            <a:tailEnd/>
          </a:ln>
        </p:spPr>
      </p:pic>
      <p:pic>
        <p:nvPicPr>
          <p:cNvPr id="14336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21600" y="1922463"/>
            <a:ext cx="2476500" cy="2476500"/>
          </a:xfrm>
          <a:prstGeom prst="rect">
            <a:avLst/>
          </a:prstGeom>
          <a:noFill/>
          <a:ln w="9525">
            <a:noFill/>
            <a:miter lim="800000"/>
            <a:headEnd/>
            <a:tailEnd/>
          </a:ln>
        </p:spPr>
      </p:pic>
      <p:pic>
        <p:nvPicPr>
          <p:cNvPr id="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0" y="1646238"/>
            <a:ext cx="1981200" cy="2705100"/>
          </a:xfrm>
          <a:prstGeom prst="rect">
            <a:avLst/>
          </a:prstGeom>
          <a:noFill/>
          <a:ln w="9525">
            <a:noFill/>
            <a:miter lim="800000"/>
            <a:headEnd/>
            <a:tailEnd/>
          </a:ln>
        </p:spPr>
      </p:pic>
      <p:sp>
        <p:nvSpPr>
          <p:cNvPr id="17" name="Wolk 16"/>
          <p:cNvSpPr/>
          <p:nvPr/>
        </p:nvSpPr>
        <p:spPr bwMode="auto">
          <a:xfrm>
            <a:off x="2763838" y="2165351"/>
            <a:ext cx="7588250" cy="1954213"/>
          </a:xfrm>
          <a:prstGeom prst="cloud">
            <a:avLst/>
          </a:prstGeom>
          <a:solidFill>
            <a:srgbClr val="808080">
              <a:alpha val="89804"/>
            </a:srgb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420706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61111E-6 -4.5709E-6 C -0.02813 -0.01573 -0.05521 -0.03215 -0.08038 -0.05529 C -0.08212 -0.06084 -0.08299 -0.06662 -0.08507 -0.07194 C -0.08733 -0.07772 -0.09097 -0.08281 -0.09306 -0.08883 C -0.09392 -0.09091 -0.09601 -0.09785 -0.09774 -0.0997 C -0.10052 -0.10271 -0.10382 -0.10479 -0.10694 -0.10733 C -0.13924 -0.10363 -0.13698 -0.11103 -0.15174 -0.07819 C -0.15243 -0.07264 -0.1533 -0.06685 -0.15399 -0.0613 C -0.1592 -0.01642 -0.14809 -0.01781 -0.16667 -0.02151 C -0.1717 -0.02406 -0.17674 -0.02614 -0.1816 -0.02915 C -0.18976 -0.03424 -0.20573 -0.04603 -0.20573 -0.04603 C -0.20955 -0.06084 -0.20694 -0.05089 -0.21615 -0.08119 C -0.21719 -0.08466 -0.2184 -0.08836 -0.21944 -0.09183 C -0.22031 -0.09438 -0.22188 -0.0997 -0.22188 -0.0997 C -0.22153 -0.1078 -0.22153 -0.11589 -0.22066 -0.12399 C -0.22031 -0.12676 -0.21823 -0.12908 -0.2184 -0.13185 C -0.21927 -0.14411 -0.23264 -0.14573 -0.23906 -0.14712 C -0.25434 -0.14504 -0.25469 -0.14041 -0.26771 -0.13185 C -0.28316 -0.1071 -0.29531 -0.07449 -0.31493 -0.05529 C -0.32882 -0.04164 -0.34705 -0.03539 -0.36319 -0.02915 C -0.37448 -0.02475 -0.38264 -0.01596 -0.39427 -0.01226 C -0.42049 -0.0148 -0.44618 -0.01943 -0.4724 -0.02151 C -0.46823 0.00509 -0.47378 -0.0192 -0.43108 0.00301 C -0.41458 0.01157 -0.39913 0.02336 -0.38281 0.03215 C -0.3651 0.04187 -0.34653 0.04881 -0.32865 0.05806 C -0.32587 0.06569 -0.32361 0.07333 -0.32066 0.08119 C -0.31997 0.08328 -0.31997 0.08651 -0.3184 0.08721 C -0.31215 0.08998 -0.30781 0.09322 -0.30104 0.09484 C -0.29253 0.09137 -0.28958 0.06269 -0.28958 0.06269 C -0.28924 0.05922 -0.28837 0.05552 -0.28854 0.05205 C -0.28924 0.03215 -0.28802 0.01157 -0.29184 -0.00763 C -0.29271 -0.0118 -0.29792 -0.0111 -0.30104 -0.01226 C -0.31337 -0.01712 -0.32656 -0.01897 -0.33906 -0.02151 C -0.3467 -0.02614 -0.35434 -0.03053 -0.36198 -0.03516 C -0.36441 -0.03655 -0.36667 -0.03817 -0.36892 -0.03979 C -0.37049 -0.04094 -0.37361 -0.04303 -0.37361 -0.04303 C -0.37743 -0.05344 -0.37847 -0.06431 -0.3816 -0.07518 C -0.37674 -0.0923 -0.37569 -0.09877 -0.36545 -0.11034 C -0.3599 -0.12514 -0.36337 -0.13486 -0.3724 -0.1455 C -0.39045 -0.16701 -0.41163 -0.17835 -0.43438 -0.18853 C -0.45191 -0.17511 -0.46337 -0.15221 -0.47465 -0.13023 C -0.4783 -0.11543 -0.47986 -0.10386 -0.4816 -0.08883 C -0.4599 -0.08628 -0.47205 -0.08559 -0.43906 -0.10109 C -0.42552 -0.10733 -0.39878 -0.12098 -0.39878 -0.12098 C -0.39566 -0.12468 -0.39201 -0.12746 -0.38958 -0.13185 C -0.38333 -0.14296 -0.3842 -0.1536 -0.38038 -0.16539 C -0.38056 -0.16886 -0.37969 -0.18714 -0.38507 -0.19153 C -0.40208 -0.20518 -0.43646 -0.22438 -0.45521 -0.22669 C -0.49931 -0.2186 -0.525 -0.20009 -0.54479 -0.14411 C -0.54826 -0.13417 -0.55486 -0.11404 -0.55747 -0.10109 C -0.56042 -0.08675 -0.56059 -0.07078 -0.56892 -0.05968 C -0.57326 -0.04372 -0.58264 -0.03053 -0.59531 -0.02753 C -0.60521 -0.02961 -0.61545 -0.02984 -0.62517 -0.03377 C -0.63003 -0.03562 -0.63351 -0.04118 -0.63785 -0.04441 C -0.65 -0.05367 -0.66372 -0.05806 -0.67587 -0.06731 C -0.67986 -0.08004 -0.68594 -0.09438 -0.67691 -0.10733 C -0.67604 -0.10872 -0.65729 -0.11288 -0.65521 -0.11335 C -0.64167 -0.10618 -0.65434 -0.09183 -0.66198 -0.08582 C -0.67483 -0.07564 -0.69149 -0.07402 -0.70573 -0.07055 C -0.71389 -0.06639 -0.72517 -0.05922 -0.73438 -0.05667 C -0.74358 -0.04696 -0.74809 -0.04326 -0.75174 -0.02915 C -0.7434 -0.00185 -0.7276 0.00347 -0.70694 0.01527 C -0.66788 0.03747 -0.63316 0.05413 -0.5908 0.05806 C -0.56597 0.05297 -0.55833 0.06014 -0.55278 0.03215 C -0.55052 -0.00093 -0.56198 -0.04071 -0.54948 -0.07055 C -0.54583 -0.07911 -0.53299 -0.07772 -0.52865 -0.07819 C -0.50955 -0.07356 -0.48976 -0.07217 -0.47118 -0.06431 C -0.4599 -0.05945 -0.42274 -0.03169 -0.40694 -0.01989 C -0.40503 -0.01689 -0.40069 -0.0148 -0.40104 -0.01087 C -0.40243 0.0074 -0.41111 0.01087 -0.42066 0.01827 C -0.42465 0.02591 -0.43958 0.05158 -0.43212 0.06269 C -0.43003 0.06569 -0.42604 0.06384 -0.42292 0.06431 C -0.37726 0.06084 -0.33108 0.06454 -0.28611 0.05367 C -0.26788 0.04927 -0.23767 0.0081 -0.22066 -0.00625 C -0.1849 -0.03632 -0.14167 -0.06176 -0.1 -0.07356 C -0.09045 -0.07194 -0.08021 -0.07379 -0.07118 -0.06893 C -0.06753 -0.06708 -0.06563 -0.06061 -0.06545 -0.05529 C -0.06441 -0.0273 -0.0691 -0.0111 -0.07465 0.01365 C -0.07535 0.02452 -0.07865 0.0458 -0.07118 0.05505 C -0.06858 0.05806 -0.06493 0.05899 -0.06198 0.0613 C -0.05573 0.06662 -0.05017 0.07356 -0.04358 0.07795 C -0.02378 0.09114 -0.00052 0.09692 0.01962 0.10872 C 0.03368 0.11705 0.0434 0.12723 0.05868 0.13162 C 0.0724 0.14666 0.08837 0.15013 0.10469 0.15915 C 0.11962 0.16748 0.13785 0.18066 0.15052 0.19454 C 0.15694 0.21073 0.15903 0.2179 0.16788 0.2297 " pathEditMode="relative" ptsTypes="fffffffffffffffffffffffffffffffffffffffffffffffffffffffffffffffffffffffffffffffffffffA">
                                      <p:cBhvr>
                                        <p:cTn id="10" dur="5000" fill="hold"/>
                                        <p:tgtEl>
                                          <p:spTgt spid="2"/>
                                        </p:tgtEl>
                                        <p:attrNameLst>
                                          <p:attrName>ppt_x</p:attrName>
                                          <p:attrName>ppt_y</p:attrName>
                                        </p:attrNameLst>
                                      </p:cBhvr>
                                    </p:animMotion>
                                  </p:childTnLst>
                                </p:cTn>
                              </p:par>
                              <p:par>
                                <p:cTn id="11" presetID="9" presetClass="entr" presetSubtype="0" fill="hold" nodeType="withEffect">
                                  <p:stCondLst>
                                    <p:cond delay="150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par>
                          <p:cTn id="14" fill="hold">
                            <p:stCondLst>
                              <p:cond delay="5000"/>
                            </p:stCondLst>
                            <p:childTnLst>
                              <p:par>
                                <p:cTn id="15" presetID="9" presetClass="exit" presetSubtype="0" fill="hold" nodeType="afterEffect">
                                  <p:stCondLst>
                                    <p:cond delay="1000"/>
                                  </p:stCondLst>
                                  <p:childTnLst>
                                    <p:animEffect transition="out" filter="dissolv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el 1"/>
          <p:cNvSpPr>
            <a:spLocks noGrp="1"/>
          </p:cNvSpPr>
          <p:nvPr>
            <p:ph type="title"/>
          </p:nvPr>
        </p:nvSpPr>
        <p:spPr/>
        <p:txBody>
          <a:bodyPr/>
          <a:lstStyle/>
          <a:p>
            <a:r>
              <a:rPr lang="en-IE"/>
              <a:t>References: doe zwaar werk simpel</a:t>
            </a:r>
          </a:p>
        </p:txBody>
      </p:sp>
      <p:sp>
        <p:nvSpPr>
          <p:cNvPr id="3" name="Tijdelijke aanduiding voor inhoud 2"/>
          <p:cNvSpPr>
            <a:spLocks noGrp="1"/>
          </p:cNvSpPr>
          <p:nvPr>
            <p:ph idx="1"/>
          </p:nvPr>
        </p:nvSpPr>
        <p:spPr/>
        <p:txBody>
          <a:bodyPr/>
          <a:lstStyle/>
          <a:p>
            <a:r>
              <a:rPr lang="en-IE"/>
              <a:t>Menhir= groot object in geheugen</a:t>
            </a:r>
          </a:p>
          <a:p>
            <a:endParaRPr lang="en-IE"/>
          </a:p>
          <a:p>
            <a:endParaRPr lang="en-IE"/>
          </a:p>
          <a:p>
            <a:endParaRPr lang="en-IE"/>
          </a:p>
          <a:p>
            <a:endParaRPr lang="en-IE"/>
          </a:p>
          <a:p>
            <a:endParaRPr lang="en-IE"/>
          </a:p>
          <a:p>
            <a:endParaRPr lang="en-IE"/>
          </a:p>
          <a:p>
            <a:endParaRPr lang="en-IE"/>
          </a:p>
          <a:p>
            <a:endParaRPr lang="en-IE"/>
          </a:p>
          <a:p>
            <a:r>
              <a:rPr lang="en-IE" b="1"/>
              <a:t>Met referenties</a:t>
            </a:r>
            <a:r>
              <a:rPr lang="en-IE"/>
              <a:t>: menhires blijven staan, referenties wijzen gewoon naar ander object</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C955E9E4-B7DD-49A1-9C2C-AA93EC64F969}"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4438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35625" y="1885950"/>
            <a:ext cx="2476500" cy="2476500"/>
          </a:xfrm>
          <a:prstGeom prst="rect">
            <a:avLst/>
          </a:prstGeom>
          <a:noFill/>
          <a:ln w="9525">
            <a:noFill/>
            <a:miter lim="800000"/>
            <a:headEnd/>
            <a:tailEnd/>
          </a:ln>
        </p:spPr>
      </p:pic>
      <p:pic>
        <p:nvPicPr>
          <p:cNvPr id="144390"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21213" y="1933575"/>
            <a:ext cx="2476500" cy="2476500"/>
          </a:xfrm>
          <a:prstGeom prst="rect">
            <a:avLst/>
          </a:prstGeom>
          <a:noFill/>
          <a:ln w="9525">
            <a:noFill/>
            <a:miter lim="800000"/>
            <a:headEnd/>
            <a:tailEnd/>
          </a:ln>
        </p:spPr>
      </p:pic>
      <p:pic>
        <p:nvPicPr>
          <p:cNvPr id="14439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90925" y="1933575"/>
            <a:ext cx="2476500" cy="2476500"/>
          </a:xfrm>
          <a:prstGeom prst="rect">
            <a:avLst/>
          </a:prstGeom>
          <a:noFill/>
          <a:ln w="9525">
            <a:noFill/>
            <a:miter lim="800000"/>
            <a:headEnd/>
            <a:tailEnd/>
          </a:ln>
        </p:spPr>
      </p:pic>
      <p:pic>
        <p:nvPicPr>
          <p:cNvPr id="144392"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702425" y="1912938"/>
            <a:ext cx="2476500" cy="2476500"/>
          </a:xfrm>
          <a:prstGeom prst="rect">
            <a:avLst/>
          </a:prstGeom>
          <a:noFill/>
          <a:ln w="9525">
            <a:noFill/>
            <a:miter lim="800000"/>
            <a:headEnd/>
            <a:tailEnd/>
          </a:ln>
        </p:spPr>
      </p:pic>
      <p:pic>
        <p:nvPicPr>
          <p:cNvPr id="14439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21600" y="1922463"/>
            <a:ext cx="2476500" cy="2476500"/>
          </a:xfrm>
          <a:prstGeom prst="rect">
            <a:avLst/>
          </a:prstGeom>
          <a:noFill/>
          <a:ln w="9525">
            <a:noFill/>
            <a:miter lim="800000"/>
            <a:headEnd/>
            <a:tailEnd/>
          </a:ln>
        </p:spPr>
      </p:pic>
      <p:pic>
        <p:nvPicPr>
          <p:cNvPr id="144394" name="Picture 2"/>
          <p:cNvPicPr>
            <a:picLocks noChangeAspect="1" noChangeArrowheads="1"/>
          </p:cNvPicPr>
          <p:nvPr/>
        </p:nvPicPr>
        <p:blipFill>
          <a:blip r:embed="rId3" cstate="print"/>
          <a:srcRect/>
          <a:stretch>
            <a:fillRect/>
          </a:stretch>
        </p:blipFill>
        <p:spPr bwMode="auto">
          <a:xfrm>
            <a:off x="1524001" y="2009776"/>
            <a:ext cx="1660525" cy="2333625"/>
          </a:xfrm>
          <a:prstGeom prst="rect">
            <a:avLst/>
          </a:prstGeom>
          <a:noFill/>
          <a:ln w="9525">
            <a:noFill/>
            <a:miter lim="800000"/>
            <a:headEnd/>
            <a:tailEnd/>
          </a:ln>
        </p:spPr>
      </p:pic>
      <p:pic>
        <p:nvPicPr>
          <p:cNvPr id="14439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565492">
            <a:off x="2536825" y="2846388"/>
            <a:ext cx="414338" cy="412750"/>
          </a:xfrm>
          <a:prstGeom prst="rect">
            <a:avLst/>
          </a:prstGeom>
          <a:noFill/>
          <a:ln w="9525">
            <a:noFill/>
            <a:miter lim="800000"/>
            <a:headEnd/>
            <a:tailEnd/>
          </a:ln>
        </p:spPr>
      </p:pic>
      <p:pic>
        <p:nvPicPr>
          <p:cNvPr id="144396"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565492">
            <a:off x="2647950" y="2862263"/>
            <a:ext cx="412750" cy="412750"/>
          </a:xfrm>
          <a:prstGeom prst="rect">
            <a:avLst/>
          </a:prstGeom>
          <a:noFill/>
          <a:ln w="9525">
            <a:noFill/>
            <a:miter lim="800000"/>
            <a:headEnd/>
            <a:tailEnd/>
          </a:ln>
        </p:spPr>
      </p:pic>
      <p:pic>
        <p:nvPicPr>
          <p:cNvPr id="14439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565492">
            <a:off x="2743200" y="2903538"/>
            <a:ext cx="412750" cy="412750"/>
          </a:xfrm>
          <a:prstGeom prst="rect">
            <a:avLst/>
          </a:prstGeom>
          <a:noFill/>
          <a:ln w="9525">
            <a:noFill/>
            <a:miter lim="800000"/>
            <a:headEnd/>
            <a:tailEnd/>
          </a:ln>
        </p:spPr>
      </p:pic>
      <p:pic>
        <p:nvPicPr>
          <p:cNvPr id="144398"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565492">
            <a:off x="2490788" y="3155950"/>
            <a:ext cx="412750" cy="412750"/>
          </a:xfrm>
          <a:prstGeom prst="rect">
            <a:avLst/>
          </a:prstGeom>
          <a:noFill/>
          <a:ln w="9525">
            <a:noFill/>
            <a:miter lim="800000"/>
            <a:headEnd/>
            <a:tailEnd/>
          </a:ln>
        </p:spPr>
      </p:pic>
      <p:pic>
        <p:nvPicPr>
          <p:cNvPr id="14439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565492">
            <a:off x="2616200" y="3251200"/>
            <a:ext cx="412750" cy="412750"/>
          </a:xfrm>
          <a:prstGeom prst="rect">
            <a:avLst/>
          </a:prstGeom>
          <a:noFill/>
          <a:ln w="9525">
            <a:noFill/>
            <a:miter lim="800000"/>
            <a:headEnd/>
            <a:tailEnd/>
          </a:ln>
        </p:spPr>
      </p:pic>
      <p:cxnSp>
        <p:nvCxnSpPr>
          <p:cNvPr id="144400" name="Rechte verbindingslijn met pijl 23"/>
          <p:cNvCxnSpPr>
            <a:cxnSpLocks noChangeShapeType="1"/>
          </p:cNvCxnSpPr>
          <p:nvPr/>
        </p:nvCxnSpPr>
        <p:spPr bwMode="auto">
          <a:xfrm flipV="1">
            <a:off x="3036889" y="3006726"/>
            <a:ext cx="1398587" cy="125413"/>
          </a:xfrm>
          <a:prstGeom prst="straightConnector1">
            <a:avLst/>
          </a:prstGeom>
          <a:noFill/>
          <a:ln w="9525" algn="ctr">
            <a:solidFill>
              <a:schemeClr val="tx1"/>
            </a:solidFill>
            <a:round/>
            <a:headEnd/>
            <a:tailEnd type="arrow" w="med" len="med"/>
          </a:ln>
        </p:spPr>
      </p:cxnSp>
      <p:cxnSp>
        <p:nvCxnSpPr>
          <p:cNvPr id="144401" name="Rechte verbindingslijn met pijl 25"/>
          <p:cNvCxnSpPr>
            <a:cxnSpLocks noChangeShapeType="1"/>
          </p:cNvCxnSpPr>
          <p:nvPr/>
        </p:nvCxnSpPr>
        <p:spPr bwMode="auto">
          <a:xfrm flipV="1">
            <a:off x="2879726" y="3048000"/>
            <a:ext cx="2606675" cy="368300"/>
          </a:xfrm>
          <a:prstGeom prst="straightConnector1">
            <a:avLst/>
          </a:prstGeom>
          <a:noFill/>
          <a:ln w="9525" algn="ctr">
            <a:solidFill>
              <a:schemeClr val="tx1"/>
            </a:solidFill>
            <a:round/>
            <a:headEnd/>
            <a:tailEnd type="arrow" w="med" len="med"/>
          </a:ln>
        </p:spPr>
      </p:cxnSp>
      <p:cxnSp>
        <p:nvCxnSpPr>
          <p:cNvPr id="144402" name="Rechte verbindingslijn met pijl 27"/>
          <p:cNvCxnSpPr>
            <a:cxnSpLocks noChangeShapeType="1"/>
          </p:cNvCxnSpPr>
          <p:nvPr/>
        </p:nvCxnSpPr>
        <p:spPr bwMode="auto">
          <a:xfrm flipV="1">
            <a:off x="2859089" y="2679701"/>
            <a:ext cx="3741737" cy="284163"/>
          </a:xfrm>
          <a:prstGeom prst="straightConnector1">
            <a:avLst/>
          </a:prstGeom>
          <a:noFill/>
          <a:ln w="9525" algn="ctr">
            <a:solidFill>
              <a:schemeClr val="tx1"/>
            </a:solidFill>
            <a:round/>
            <a:headEnd/>
            <a:tailEnd type="arrow" w="med" len="med"/>
          </a:ln>
        </p:spPr>
      </p:cxnSp>
      <p:cxnSp>
        <p:nvCxnSpPr>
          <p:cNvPr id="144403" name="Rechte verbindingslijn met pijl 29"/>
          <p:cNvCxnSpPr>
            <a:cxnSpLocks noChangeShapeType="1"/>
          </p:cNvCxnSpPr>
          <p:nvPr/>
        </p:nvCxnSpPr>
        <p:spPr bwMode="auto">
          <a:xfrm rot="10800000" flipH="1">
            <a:off x="2651126" y="2670176"/>
            <a:ext cx="5000625" cy="365125"/>
          </a:xfrm>
          <a:prstGeom prst="straightConnector1">
            <a:avLst/>
          </a:prstGeom>
          <a:noFill/>
          <a:ln w="9525" algn="ctr">
            <a:solidFill>
              <a:schemeClr val="tx1"/>
            </a:solidFill>
            <a:round/>
            <a:headEnd/>
            <a:tailEnd type="arrow" w="med" len="med"/>
          </a:ln>
        </p:spPr>
      </p:cxnSp>
      <p:cxnSp>
        <p:nvCxnSpPr>
          <p:cNvPr id="144404" name="Rechte verbindingslijn met pijl 31"/>
          <p:cNvCxnSpPr>
            <a:cxnSpLocks noChangeShapeType="1"/>
          </p:cNvCxnSpPr>
          <p:nvPr/>
        </p:nvCxnSpPr>
        <p:spPr bwMode="auto">
          <a:xfrm rot="10800000" flipH="1">
            <a:off x="2619376" y="3100388"/>
            <a:ext cx="5946775" cy="3238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83772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D16B2-CEE5-499A-94A5-5A5884934294}"/>
              </a:ext>
            </a:extLst>
          </p:cNvPr>
          <p:cNvSpPr>
            <a:spLocks noGrp="1"/>
          </p:cNvSpPr>
          <p:nvPr>
            <p:ph type="title"/>
          </p:nvPr>
        </p:nvSpPr>
        <p:spPr/>
        <p:txBody>
          <a:bodyPr/>
          <a:lstStyle/>
          <a:p>
            <a:r>
              <a:rPr lang="nl-BE" dirty="0" err="1"/>
              <a:t>Null</a:t>
            </a:r>
            <a:r>
              <a:rPr lang="nl-BE" dirty="0"/>
              <a:t> en </a:t>
            </a:r>
            <a:r>
              <a:rPr lang="nl-BE" dirty="0" err="1"/>
              <a:t>Null</a:t>
            </a:r>
            <a:r>
              <a:rPr lang="nl-BE" dirty="0"/>
              <a:t> Reference </a:t>
            </a:r>
            <a:r>
              <a:rPr lang="nl-BE" dirty="0" err="1"/>
              <a:t>Exception</a:t>
            </a:r>
            <a:endParaRPr lang="nl-BE" dirty="0"/>
          </a:p>
        </p:txBody>
      </p:sp>
      <p:sp>
        <p:nvSpPr>
          <p:cNvPr id="3" name="Tijdelijke aanduiding voor tekst 2">
            <a:extLst>
              <a:ext uri="{FF2B5EF4-FFF2-40B4-BE49-F238E27FC236}">
                <a16:creationId xmlns:a16="http://schemas.microsoft.com/office/drawing/2014/main" id="{C556BACD-F34E-435E-95EA-E98193B89AE3}"/>
              </a:ext>
            </a:extLst>
          </p:cNvPr>
          <p:cNvSpPr>
            <a:spLocks noGrp="1"/>
          </p:cNvSpPr>
          <p:nvPr>
            <p:ph type="body" idx="1"/>
          </p:nvPr>
        </p:nvSpPr>
        <p:spPr/>
        <p:txBody>
          <a:bodyPr/>
          <a:lstStyle/>
          <a:p>
            <a:endParaRPr lang="nl-BE"/>
          </a:p>
        </p:txBody>
      </p:sp>
      <p:sp>
        <p:nvSpPr>
          <p:cNvPr id="4" name="Tijdelijke aanduiding voor dianummer 3">
            <a:extLst>
              <a:ext uri="{FF2B5EF4-FFF2-40B4-BE49-F238E27FC236}">
                <a16:creationId xmlns:a16="http://schemas.microsoft.com/office/drawing/2014/main" id="{95B9A6AB-15FD-4CEB-9D18-A786BDD97CB1}"/>
              </a:ext>
            </a:extLst>
          </p:cNvPr>
          <p:cNvSpPr>
            <a:spLocks noGrp="1"/>
          </p:cNvSpPr>
          <p:nvPr>
            <p:ph type="sldNum" sz="quarter" idx="10"/>
          </p:nvPr>
        </p:nvSpPr>
        <p:spPr/>
        <p:txBody>
          <a:bodyPr/>
          <a:lstStyle/>
          <a:p>
            <a:pPr>
              <a:defRPr/>
            </a:pPr>
            <a:r>
              <a:rPr lang="nl-NL"/>
              <a:t>© ap| </a:t>
            </a:r>
            <a:fld id="{07DCCE98-C9D1-4FEF-ADDE-AE30A9E734C1}" type="slidenum">
              <a:rPr lang="nl-NL" smtClean="0"/>
              <a:pPr>
                <a:defRPr/>
              </a:pPr>
              <a:t>44</a:t>
            </a:fld>
            <a:endParaRPr lang="nl-NL" dirty="0"/>
          </a:p>
        </p:txBody>
      </p:sp>
    </p:spTree>
    <p:extLst>
      <p:ext uri="{BB962C8B-B14F-4D97-AF65-F5344CB8AC3E}">
        <p14:creationId xmlns:p14="http://schemas.microsoft.com/office/powerpoint/2010/main" val="1839697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IE" dirty="0" err="1"/>
              <a:t>NullReferenceException</a:t>
            </a:r>
            <a:endParaRPr lang="en-IE" dirty="0"/>
          </a:p>
        </p:txBody>
      </p:sp>
      <p:sp>
        <p:nvSpPr>
          <p:cNvPr id="3" name="Tijdelijke aanduiding voor inhoud 2"/>
          <p:cNvSpPr>
            <a:spLocks noGrp="1"/>
          </p:cNvSpPr>
          <p:nvPr>
            <p:ph idx="1"/>
          </p:nvPr>
        </p:nvSpPr>
        <p:spPr/>
        <p:txBody>
          <a:bodyPr/>
          <a:lstStyle/>
          <a:p>
            <a:r>
              <a:rPr lang="en-IE" dirty="0" err="1"/>
              <a:t>Veel</a:t>
            </a:r>
            <a:r>
              <a:rPr lang="en-IE" dirty="0"/>
              <a:t> </a:t>
            </a:r>
            <a:r>
              <a:rPr lang="en-IE" dirty="0" err="1"/>
              <a:t>voorkomende</a:t>
            </a:r>
            <a:r>
              <a:rPr lang="en-IE" dirty="0"/>
              <a:t> </a:t>
            </a:r>
            <a:r>
              <a:rPr lang="en-IE" dirty="0" err="1"/>
              <a:t>fout</a:t>
            </a:r>
            <a:r>
              <a:rPr lang="en-IE" dirty="0"/>
              <a:t>.</a:t>
            </a:r>
          </a:p>
          <a:p>
            <a:endParaRPr lang="en-IE" dirty="0"/>
          </a:p>
          <a:p>
            <a:r>
              <a:rPr lang="en-IE" b="1" dirty="0"/>
              <a:t>Null</a:t>
            </a:r>
            <a:r>
              <a:rPr lang="en-IE" dirty="0"/>
              <a:t> </a:t>
            </a:r>
            <a:r>
              <a:rPr lang="en-IE" dirty="0" err="1"/>
              <a:t>geeft</a:t>
            </a:r>
            <a:r>
              <a:rPr lang="en-IE" dirty="0"/>
              <a:t> </a:t>
            </a:r>
            <a:r>
              <a:rPr lang="en-IE" dirty="0" err="1"/>
              <a:t>aan</a:t>
            </a:r>
            <a:r>
              <a:rPr lang="en-IE" dirty="0"/>
              <a:t> </a:t>
            </a:r>
            <a:r>
              <a:rPr lang="en-IE" dirty="0" err="1"/>
              <a:t>dat</a:t>
            </a:r>
            <a:r>
              <a:rPr lang="en-IE" dirty="0"/>
              <a:t> </a:t>
            </a:r>
            <a:r>
              <a:rPr lang="en-IE" dirty="0" err="1"/>
              <a:t>een</a:t>
            </a:r>
            <a:r>
              <a:rPr lang="en-IE" dirty="0"/>
              <a:t> object </a:t>
            </a:r>
            <a:r>
              <a:rPr lang="en-IE" dirty="0" err="1"/>
              <a:t>verwijst</a:t>
            </a:r>
            <a:r>
              <a:rPr lang="en-IE" dirty="0"/>
              <a:t> </a:t>
            </a:r>
            <a:r>
              <a:rPr lang="en-IE" dirty="0" err="1"/>
              <a:t>naar</a:t>
            </a:r>
            <a:r>
              <a:rPr lang="en-IE" dirty="0"/>
              <a:t> ‘</a:t>
            </a:r>
            <a:r>
              <a:rPr lang="en-IE" dirty="0" err="1"/>
              <a:t>niets</a:t>
            </a:r>
            <a:r>
              <a:rPr lang="en-IE" dirty="0"/>
              <a:t>’ (null, nada, </a:t>
            </a:r>
            <a:r>
              <a:rPr lang="en-IE" dirty="0" err="1"/>
              <a:t>noppes</a:t>
            </a:r>
            <a:r>
              <a:rPr lang="en-IE" dirty="0"/>
              <a:t>)</a:t>
            </a:r>
          </a:p>
          <a:p>
            <a:endParaRPr lang="en-IE" dirty="0"/>
          </a:p>
          <a:p>
            <a:r>
              <a:rPr lang="en-IE" dirty="0"/>
              <a:t>Maw, je </a:t>
            </a:r>
            <a:r>
              <a:rPr lang="en-IE" dirty="0" err="1"/>
              <a:t>hebt</a:t>
            </a:r>
            <a:r>
              <a:rPr lang="en-IE" dirty="0"/>
              <a:t> </a:t>
            </a:r>
            <a:r>
              <a:rPr lang="en-IE" dirty="0" err="1"/>
              <a:t>nooit</a:t>
            </a:r>
            <a:r>
              <a:rPr lang="en-IE" dirty="0"/>
              <a:t> </a:t>
            </a:r>
            <a:r>
              <a:rPr lang="en-IE" dirty="0" err="1"/>
              <a:t>een</a:t>
            </a:r>
            <a:r>
              <a:rPr lang="en-IE" dirty="0"/>
              <a:t> object </a:t>
            </a:r>
            <a:r>
              <a:rPr lang="en-IE" dirty="0" err="1"/>
              <a:t>geïnstantieerd</a:t>
            </a:r>
            <a:r>
              <a:rPr lang="en-IE" dirty="0"/>
              <a:t> met new operator.</a:t>
            </a:r>
          </a:p>
          <a:p>
            <a:endParaRPr lang="en-IE" dirty="0"/>
          </a:p>
          <a:p>
            <a:r>
              <a:rPr lang="en-IE" dirty="0" err="1"/>
              <a:t>Oplossing</a:t>
            </a:r>
            <a:r>
              <a:rPr lang="en-IE" dirty="0"/>
              <a:t>:</a:t>
            </a:r>
          </a:p>
          <a:p>
            <a:endParaRPr lang="en-IE" dirty="0"/>
          </a:p>
          <a:p>
            <a:pPr lvl="1"/>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8A00CA90-1673-4C5D-B289-DA0BFE9501DF}"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28002" name="Picture 2"/>
          <p:cNvPicPr>
            <a:picLocks noChangeAspect="1" noChangeArrowheads="1"/>
          </p:cNvPicPr>
          <p:nvPr/>
        </p:nvPicPr>
        <p:blipFill>
          <a:blip r:embed="rId2" cstate="print"/>
          <a:srcRect/>
          <a:stretch>
            <a:fillRect/>
          </a:stretch>
        </p:blipFill>
        <p:spPr bwMode="auto">
          <a:xfrm>
            <a:off x="963085" y="5901912"/>
            <a:ext cx="6757983" cy="881476"/>
          </a:xfrm>
          <a:prstGeom prst="rect">
            <a:avLst/>
          </a:prstGeom>
          <a:noFill/>
          <a:ln w="9525">
            <a:noFill/>
            <a:miter lim="800000"/>
            <a:headEnd/>
            <a:tailEnd/>
          </a:ln>
        </p:spPr>
      </p:pic>
      <p:pic>
        <p:nvPicPr>
          <p:cNvPr id="128004" name="Picture 4"/>
          <p:cNvPicPr>
            <a:picLocks noChangeAspect="1" noChangeArrowheads="1"/>
          </p:cNvPicPr>
          <p:nvPr/>
        </p:nvPicPr>
        <p:blipFill>
          <a:blip r:embed="rId3" cstate="print"/>
          <a:srcRect/>
          <a:stretch>
            <a:fillRect/>
          </a:stretch>
        </p:blipFill>
        <p:spPr bwMode="auto">
          <a:xfrm>
            <a:off x="3672302" y="4225167"/>
            <a:ext cx="4577752" cy="595313"/>
          </a:xfrm>
          <a:prstGeom prst="rect">
            <a:avLst/>
          </a:prstGeom>
          <a:noFill/>
          <a:ln w="9525">
            <a:noFill/>
            <a:miter lim="800000"/>
            <a:headEnd/>
            <a:tailEnd/>
          </a:ln>
        </p:spPr>
      </p:pic>
    </p:spTree>
    <p:extLst>
      <p:ext uri="{BB962C8B-B14F-4D97-AF65-F5344CB8AC3E}">
        <p14:creationId xmlns:p14="http://schemas.microsoft.com/office/powerpoint/2010/main" val="265207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el 1"/>
          <p:cNvSpPr>
            <a:spLocks noGrp="1"/>
          </p:cNvSpPr>
          <p:nvPr>
            <p:ph type="title"/>
          </p:nvPr>
        </p:nvSpPr>
        <p:spPr/>
        <p:txBody>
          <a:bodyPr/>
          <a:lstStyle/>
          <a:p>
            <a:r>
              <a:rPr lang="en-IE"/>
              <a:t>Stack vs heap</a:t>
            </a:r>
          </a:p>
        </p:txBody>
      </p:sp>
      <p:sp>
        <p:nvSpPr>
          <p:cNvPr id="16" name="Tijdelijke aanduiding voor inhoud 15">
            <a:extLst>
              <a:ext uri="{FF2B5EF4-FFF2-40B4-BE49-F238E27FC236}">
                <a16:creationId xmlns:a16="http://schemas.microsoft.com/office/drawing/2014/main" id="{05215714-7DDC-42AF-8C61-85E4A11A618D}"/>
              </a:ext>
            </a:extLst>
          </p:cNvPr>
          <p:cNvSpPr>
            <a:spLocks noGrp="1"/>
          </p:cNvSpPr>
          <p:nvPr>
            <p:ph idx="1"/>
          </p:nvPr>
        </p:nvSpPr>
        <p:spPr>
          <a:xfrm>
            <a:off x="963085" y="1328738"/>
            <a:ext cx="4715820" cy="4902200"/>
          </a:xfrm>
        </p:spPr>
        <p:txBody>
          <a:bodyPr/>
          <a:lstStyle/>
          <a:p>
            <a:endParaRPr lang="nl-NL" dirty="0"/>
          </a:p>
          <a:p>
            <a:r>
              <a:rPr lang="nl-NL" dirty="0"/>
              <a:t>Het kleine, maar snelle </a:t>
            </a:r>
            <a:r>
              <a:rPr lang="nl-NL" b="1" dirty="0"/>
              <a:t>stack</a:t>
            </a:r>
            <a:r>
              <a:rPr lang="nl-NL" dirty="0"/>
              <a:t> geheugen</a:t>
            </a:r>
          </a:p>
          <a:p>
            <a:endParaRPr lang="nl-NL" dirty="0"/>
          </a:p>
          <a:p>
            <a:r>
              <a:rPr lang="nl-NL" dirty="0"/>
              <a:t>Het grote, maar tragere </a:t>
            </a:r>
            <a:r>
              <a:rPr lang="nl-NL" b="1" dirty="0" err="1"/>
              <a:t>heap</a:t>
            </a:r>
            <a:r>
              <a:rPr lang="nl-NL" dirty="0"/>
              <a:t> geheugen</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850B3529-DC4C-4EF7-A037-4B45043C72D8}"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07525" name="Picture 2"/>
          <p:cNvPicPr>
            <a:picLocks noChangeAspect="1" noChangeArrowheads="1"/>
          </p:cNvPicPr>
          <p:nvPr/>
        </p:nvPicPr>
        <p:blipFill>
          <a:blip r:embed="rId3" cstate="print"/>
          <a:srcRect/>
          <a:stretch>
            <a:fillRect/>
          </a:stretch>
        </p:blipFill>
        <p:spPr bwMode="auto">
          <a:xfrm>
            <a:off x="4848505" y="997500"/>
            <a:ext cx="6724851" cy="5078663"/>
          </a:xfrm>
          <a:prstGeom prst="rect">
            <a:avLst/>
          </a:prstGeom>
          <a:noFill/>
          <a:ln w="9525">
            <a:noFill/>
            <a:miter lim="800000"/>
            <a:headEnd/>
            <a:tailEnd/>
          </a:ln>
        </p:spPr>
      </p:pic>
    </p:spTree>
    <p:extLst>
      <p:ext uri="{BB962C8B-B14F-4D97-AF65-F5344CB8AC3E}">
        <p14:creationId xmlns:p14="http://schemas.microsoft.com/office/powerpoint/2010/main" val="30539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fundamental knowledge">
            <a:extLst>
              <a:ext uri="{FF2B5EF4-FFF2-40B4-BE49-F238E27FC236}">
                <a16:creationId xmlns:a16="http://schemas.microsoft.com/office/drawing/2014/main" id="{9AA38A5C-DD45-4A04-9FFF-67E7F876A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63"/>
            <a:ext cx="12263718" cy="692592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B91E0F63-C577-4902-A655-2328E5C8901D}"/>
              </a:ext>
            </a:extLst>
          </p:cNvPr>
          <p:cNvSpPr>
            <a:spLocks noGrp="1"/>
          </p:cNvSpPr>
          <p:nvPr>
            <p:ph type="title"/>
          </p:nvPr>
        </p:nvSpPr>
        <p:spPr/>
        <p:txBody>
          <a:bodyPr/>
          <a:lstStyle/>
          <a:p>
            <a:r>
              <a:rPr lang="nl-BE" dirty="0"/>
              <a:t>Wat gaat waar?</a:t>
            </a:r>
          </a:p>
        </p:txBody>
      </p:sp>
      <p:sp>
        <p:nvSpPr>
          <p:cNvPr id="3" name="Tijdelijke aanduiding voor inhoud 2">
            <a:extLst>
              <a:ext uri="{FF2B5EF4-FFF2-40B4-BE49-F238E27FC236}">
                <a16:creationId xmlns:a16="http://schemas.microsoft.com/office/drawing/2014/main" id="{6BD50E08-DD23-437B-8297-F91418D8E8D1}"/>
              </a:ext>
            </a:extLst>
          </p:cNvPr>
          <p:cNvSpPr>
            <a:spLocks noGrp="1"/>
          </p:cNvSpPr>
          <p:nvPr>
            <p:ph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D8DE0948-A100-4CED-A650-36AE573418A8}"/>
              </a:ext>
            </a:extLst>
          </p:cNvPr>
          <p:cNvSpPr>
            <a:spLocks noGrp="1"/>
          </p:cNvSpPr>
          <p:nvPr>
            <p:ph type="sldNum" sz="quarter" idx="10"/>
          </p:nvPr>
        </p:nvSpPr>
        <p:spPr/>
        <p:txBody>
          <a:bodyPr/>
          <a:lstStyle/>
          <a:p>
            <a:pPr>
              <a:defRPr/>
            </a:pPr>
            <a:r>
              <a:rPr lang="nl-NL"/>
              <a:t>© ap| </a:t>
            </a:r>
            <a:fld id="{8A00CA90-1673-4C5D-B289-DA0BFE9501DF}" type="slidenum">
              <a:rPr lang="nl-NL" smtClean="0"/>
              <a:pPr>
                <a:defRPr/>
              </a:pPr>
              <a:t>6</a:t>
            </a:fld>
            <a:endParaRPr lang="nl-NL" dirty="0"/>
          </a:p>
        </p:txBody>
      </p:sp>
      <p:pic>
        <p:nvPicPr>
          <p:cNvPr id="5" name="Afbeelding 4">
            <a:extLst>
              <a:ext uri="{FF2B5EF4-FFF2-40B4-BE49-F238E27FC236}">
                <a16:creationId xmlns:a16="http://schemas.microsoft.com/office/drawing/2014/main" id="{08D87753-73C0-4E99-A44D-76D14F7C9CC5}"/>
              </a:ext>
            </a:extLst>
          </p:cNvPr>
          <p:cNvPicPr>
            <a:picLocks noChangeAspect="1"/>
          </p:cNvPicPr>
          <p:nvPr/>
        </p:nvPicPr>
        <p:blipFill>
          <a:blip r:embed="rId3"/>
          <a:stretch>
            <a:fillRect/>
          </a:stretch>
        </p:blipFill>
        <p:spPr>
          <a:xfrm>
            <a:off x="1030889" y="3685663"/>
            <a:ext cx="10642333" cy="30349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7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el 1"/>
          <p:cNvSpPr>
            <a:spLocks noGrp="1"/>
          </p:cNvSpPr>
          <p:nvPr>
            <p:ph type="title"/>
          </p:nvPr>
        </p:nvSpPr>
        <p:spPr/>
        <p:txBody>
          <a:bodyPr/>
          <a:lstStyle/>
          <a:p>
            <a:r>
              <a:rPr lang="en-IE"/>
              <a:t>Stack vs heap</a:t>
            </a:r>
          </a:p>
        </p:txBody>
      </p:sp>
      <p:sp>
        <p:nvSpPr>
          <p:cNvPr id="108547" name="Tijdelijke aanduiding voor inhoud 2"/>
          <p:cNvSpPr>
            <a:spLocks noGrp="1"/>
          </p:cNvSpPr>
          <p:nvPr>
            <p:ph idx="1"/>
          </p:nvPr>
        </p:nvSpPr>
        <p:spPr/>
        <p:txBody>
          <a:bodyPr/>
          <a:lstStyle/>
          <a:p>
            <a:r>
              <a:rPr lang="en-IE" dirty="0"/>
              <a:t>Value types (</a:t>
            </a:r>
            <a:r>
              <a:rPr lang="en-IE" dirty="0" err="1"/>
              <a:t>int</a:t>
            </a:r>
            <a:r>
              <a:rPr lang="en-IE" dirty="0"/>
              <a:t>, double, char, short, etc) </a:t>
            </a:r>
            <a:r>
              <a:rPr lang="en-IE" dirty="0" err="1"/>
              <a:t>gaan</a:t>
            </a:r>
            <a:r>
              <a:rPr lang="en-IE" dirty="0"/>
              <a:t> in stack</a:t>
            </a:r>
          </a:p>
          <a:p>
            <a:r>
              <a:rPr lang="en-IE" dirty="0" err="1"/>
              <a:t>Referenties</a:t>
            </a:r>
            <a:r>
              <a:rPr lang="en-IE" dirty="0"/>
              <a:t>/Pointers idem</a:t>
            </a:r>
          </a:p>
          <a:p>
            <a:r>
              <a:rPr lang="en-IE" dirty="0" err="1"/>
              <a:t>Objecten</a:t>
            </a:r>
            <a:r>
              <a:rPr lang="en-IE" dirty="0"/>
              <a:t> in heap</a:t>
            </a:r>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5916D53D-CE59-4110-97BE-69A9C592B6DD}"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08549" name="Picture 2"/>
          <p:cNvPicPr>
            <a:picLocks noChangeAspect="1" noChangeArrowheads="1"/>
          </p:cNvPicPr>
          <p:nvPr/>
        </p:nvPicPr>
        <p:blipFill>
          <a:blip r:embed="rId2" cstate="print"/>
          <a:srcRect/>
          <a:stretch>
            <a:fillRect/>
          </a:stretch>
        </p:blipFill>
        <p:spPr bwMode="auto">
          <a:xfrm>
            <a:off x="3749676" y="2333626"/>
            <a:ext cx="5553075" cy="4124325"/>
          </a:xfrm>
          <a:prstGeom prst="rect">
            <a:avLst/>
          </a:prstGeom>
          <a:noFill/>
          <a:ln w="9525">
            <a:noFill/>
            <a:miter lim="800000"/>
            <a:headEnd/>
            <a:tailEnd/>
          </a:ln>
        </p:spPr>
      </p:pic>
    </p:spTree>
    <p:extLst>
      <p:ext uri="{BB962C8B-B14F-4D97-AF65-F5344CB8AC3E}">
        <p14:creationId xmlns:p14="http://schemas.microsoft.com/office/powerpoint/2010/main" val="325535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el 1"/>
          <p:cNvSpPr>
            <a:spLocks noGrp="1"/>
          </p:cNvSpPr>
          <p:nvPr>
            <p:ph type="title"/>
          </p:nvPr>
        </p:nvSpPr>
        <p:spPr/>
        <p:txBody>
          <a:bodyPr/>
          <a:lstStyle/>
          <a:p>
            <a:r>
              <a:rPr lang="en-IE"/>
              <a:t>Werking stack</a:t>
            </a:r>
          </a:p>
        </p:txBody>
      </p:sp>
      <p:sp>
        <p:nvSpPr>
          <p:cNvPr id="109571" name="Tijdelijke aanduiding voor inhoud 2"/>
          <p:cNvSpPr>
            <a:spLocks noGrp="1"/>
          </p:cNvSpPr>
          <p:nvPr>
            <p:ph idx="1"/>
          </p:nvPr>
        </p:nvSpPr>
        <p:spPr/>
        <p:txBody>
          <a:bodyPr/>
          <a:lstStyle/>
          <a:p>
            <a:r>
              <a:rPr lang="en-IE" dirty="0"/>
              <a:t>Stack= LIFO-</a:t>
            </a:r>
            <a:r>
              <a:rPr lang="en-IE" dirty="0" err="1"/>
              <a:t>stapel</a:t>
            </a:r>
            <a:r>
              <a:rPr lang="en-IE" dirty="0"/>
              <a:t>  (last in, first out)</a:t>
            </a:r>
          </a:p>
          <a:p>
            <a:endParaRPr lang="en-IE" dirty="0"/>
          </a:p>
          <a:p>
            <a:r>
              <a:rPr lang="en-IE" dirty="0" err="1"/>
              <a:t>Bij</a:t>
            </a:r>
            <a:r>
              <a:rPr lang="en-IE" dirty="0"/>
              <a:t> </a:t>
            </a:r>
            <a:r>
              <a:rPr lang="en-IE" dirty="0" err="1"/>
              <a:t>oproepen</a:t>
            </a:r>
            <a:r>
              <a:rPr lang="en-IE" dirty="0"/>
              <a:t> </a:t>
            </a:r>
            <a:r>
              <a:rPr lang="en-IE" dirty="0" err="1"/>
              <a:t>methode</a:t>
            </a:r>
            <a:r>
              <a:rPr lang="en-IE" dirty="0"/>
              <a:t> </a:t>
            </a:r>
            <a:r>
              <a:rPr lang="en-IE" dirty="0" err="1"/>
              <a:t>AddFive</a:t>
            </a:r>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CCD95A81-5E8A-434D-8DEE-F46B94766DCD}"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09573" name="Picture 2"/>
          <p:cNvPicPr>
            <a:picLocks noChangeAspect="1" noChangeArrowheads="1"/>
          </p:cNvPicPr>
          <p:nvPr/>
        </p:nvPicPr>
        <p:blipFill>
          <a:blip r:embed="rId2" cstate="print"/>
          <a:srcRect/>
          <a:stretch>
            <a:fillRect/>
          </a:stretch>
        </p:blipFill>
        <p:spPr bwMode="auto">
          <a:xfrm>
            <a:off x="1371270" y="2650033"/>
            <a:ext cx="4600905" cy="2082306"/>
          </a:xfrm>
          <a:prstGeom prst="rect">
            <a:avLst/>
          </a:prstGeom>
          <a:noFill/>
          <a:ln w="9525">
            <a:noFill/>
            <a:miter lim="800000"/>
            <a:headEnd/>
            <a:tailEnd/>
          </a:ln>
        </p:spPr>
      </p:pic>
      <p:pic>
        <p:nvPicPr>
          <p:cNvPr id="109574" name="Picture 3"/>
          <p:cNvPicPr>
            <a:picLocks noChangeAspect="1" noChangeArrowheads="1"/>
          </p:cNvPicPr>
          <p:nvPr/>
        </p:nvPicPr>
        <p:blipFill>
          <a:blip r:embed="rId3" cstate="print"/>
          <a:srcRect/>
          <a:stretch>
            <a:fillRect/>
          </a:stretch>
        </p:blipFill>
        <p:spPr bwMode="auto">
          <a:xfrm>
            <a:off x="6803132" y="724003"/>
            <a:ext cx="3514633" cy="4162824"/>
          </a:xfrm>
          <a:prstGeom prst="rect">
            <a:avLst/>
          </a:prstGeom>
          <a:noFill/>
          <a:ln w="9525">
            <a:noFill/>
            <a:miter lim="800000"/>
            <a:headEnd/>
            <a:tailEnd/>
          </a:ln>
        </p:spPr>
      </p:pic>
      <p:cxnSp>
        <p:nvCxnSpPr>
          <p:cNvPr id="109575" name="Rechte verbindingslijn met pijl 7"/>
          <p:cNvCxnSpPr>
            <a:cxnSpLocks noChangeShapeType="1"/>
          </p:cNvCxnSpPr>
          <p:nvPr/>
        </p:nvCxnSpPr>
        <p:spPr bwMode="auto">
          <a:xfrm>
            <a:off x="4876800" y="2963863"/>
            <a:ext cx="2490788" cy="1262062"/>
          </a:xfrm>
          <a:prstGeom prst="straightConnector1">
            <a:avLst/>
          </a:prstGeom>
          <a:noFill/>
          <a:ln w="9525" algn="ctr">
            <a:solidFill>
              <a:schemeClr val="tx1"/>
            </a:solidFill>
            <a:round/>
            <a:headEnd/>
            <a:tailEnd type="arrow" w="med" len="med"/>
          </a:ln>
        </p:spPr>
      </p:cxnSp>
      <p:sp>
        <p:nvSpPr>
          <p:cNvPr id="109576" name="Rechthoek 13"/>
          <p:cNvSpPr>
            <a:spLocks noChangeArrowheads="1"/>
          </p:cNvSpPr>
          <p:nvPr/>
        </p:nvSpPr>
        <p:spPr bwMode="auto">
          <a:xfrm>
            <a:off x="2840855" y="2650033"/>
            <a:ext cx="2814222" cy="369392"/>
          </a:xfrm>
          <a:prstGeom prst="rect">
            <a:avLst/>
          </a:prstGeom>
          <a:solidFill>
            <a:srgbClr val="FFCC66">
              <a:alpha val="50195"/>
            </a:srgbClr>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18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406959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el 1"/>
          <p:cNvSpPr>
            <a:spLocks noGrp="1"/>
          </p:cNvSpPr>
          <p:nvPr>
            <p:ph type="title"/>
          </p:nvPr>
        </p:nvSpPr>
        <p:spPr/>
        <p:txBody>
          <a:bodyPr/>
          <a:lstStyle/>
          <a:p>
            <a:r>
              <a:rPr lang="en-IE"/>
              <a:t>Werking stack</a:t>
            </a:r>
          </a:p>
        </p:txBody>
      </p:sp>
      <p:sp>
        <p:nvSpPr>
          <p:cNvPr id="110595" name="Tijdelijke aanduiding voor inhoud 2"/>
          <p:cNvSpPr>
            <a:spLocks noGrp="1"/>
          </p:cNvSpPr>
          <p:nvPr>
            <p:ph idx="1"/>
          </p:nvPr>
        </p:nvSpPr>
        <p:spPr/>
        <p:txBody>
          <a:bodyPr/>
          <a:lstStyle/>
          <a:p>
            <a:endParaRPr lang="en-IE" dirty="0"/>
          </a:p>
        </p:txBody>
      </p:sp>
      <p:sp>
        <p:nvSpPr>
          <p:cNvPr id="4" name="Tijdelijke aanduiding voor dianumm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nl-NL" sz="1100" b="0" i="0" u="none" strike="noStrike" kern="1200" cap="none" spc="0" normalizeH="0" baseline="0" noProof="0" dirty="0">
                <a:ln>
                  <a:noFill/>
                </a:ln>
                <a:solidFill>
                  <a:prstClr val="black"/>
                </a:solidFill>
                <a:effectLst/>
                <a:uLnTx/>
                <a:uFillTx/>
                <a:latin typeface="Arial" charset="0"/>
                <a:ea typeface="+mn-ea"/>
                <a:cs typeface="+mn-cs"/>
              </a:rPr>
              <a:t>| </a:t>
            </a:r>
            <a:fld id="{45A01F31-4793-4B22-8329-26B2D34ABDC3}" type="slidenum">
              <a:rPr kumimoji="0" lang="nl-NL" sz="11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nl-NL" sz="1100" b="0" i="0" u="none" strike="noStrike" kern="1200" cap="none" spc="0" normalizeH="0" baseline="0" noProof="0" dirty="0">
              <a:ln>
                <a:noFill/>
              </a:ln>
              <a:solidFill>
                <a:prstClr val="black"/>
              </a:solidFill>
              <a:effectLst/>
              <a:uLnTx/>
              <a:uFillTx/>
              <a:latin typeface="Arial" charset="0"/>
              <a:ea typeface="+mn-ea"/>
              <a:cs typeface="+mn-cs"/>
            </a:endParaRPr>
          </a:p>
        </p:txBody>
      </p:sp>
      <p:pic>
        <p:nvPicPr>
          <p:cNvPr id="110597" name="Picture 2"/>
          <p:cNvPicPr>
            <a:picLocks noChangeAspect="1" noChangeArrowheads="1"/>
          </p:cNvPicPr>
          <p:nvPr/>
        </p:nvPicPr>
        <p:blipFill>
          <a:blip r:embed="rId2" cstate="print"/>
          <a:srcRect/>
          <a:stretch>
            <a:fillRect/>
          </a:stretch>
        </p:blipFill>
        <p:spPr bwMode="auto">
          <a:xfrm>
            <a:off x="1869775" y="2172494"/>
            <a:ext cx="4121451" cy="1865312"/>
          </a:xfrm>
          <a:prstGeom prst="rect">
            <a:avLst/>
          </a:prstGeom>
          <a:noFill/>
          <a:ln w="9525">
            <a:noFill/>
            <a:miter lim="800000"/>
            <a:headEnd/>
            <a:tailEnd/>
          </a:ln>
        </p:spPr>
      </p:pic>
      <p:pic>
        <p:nvPicPr>
          <p:cNvPr id="110598" name="Picture 3"/>
          <p:cNvPicPr>
            <a:picLocks noChangeAspect="1" noChangeArrowheads="1"/>
          </p:cNvPicPr>
          <p:nvPr/>
        </p:nvPicPr>
        <p:blipFill>
          <a:blip r:embed="rId3" cstate="print"/>
          <a:srcRect/>
          <a:stretch>
            <a:fillRect/>
          </a:stretch>
        </p:blipFill>
        <p:spPr bwMode="auto">
          <a:xfrm>
            <a:off x="6986983" y="993894"/>
            <a:ext cx="3408100" cy="4036643"/>
          </a:xfrm>
          <a:prstGeom prst="rect">
            <a:avLst/>
          </a:prstGeom>
          <a:noFill/>
          <a:ln w="9525">
            <a:noFill/>
            <a:miter lim="800000"/>
            <a:headEnd/>
            <a:tailEnd/>
          </a:ln>
        </p:spPr>
      </p:pic>
      <p:sp>
        <p:nvSpPr>
          <p:cNvPr id="110599" name="PIJL-RECHTS 8"/>
          <p:cNvSpPr>
            <a:spLocks noChangeArrowheads="1"/>
          </p:cNvSpPr>
          <p:nvPr/>
        </p:nvSpPr>
        <p:spPr bwMode="auto">
          <a:xfrm>
            <a:off x="5991226" y="4162426"/>
            <a:ext cx="1198563" cy="557213"/>
          </a:xfrm>
          <a:prstGeom prst="rightArrow">
            <a:avLst>
              <a:gd name="adj1" fmla="val 50000"/>
              <a:gd name="adj2" fmla="val 50001"/>
            </a:avLst>
          </a:prstGeom>
          <a:solidFill>
            <a:schemeClr val="accent1"/>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E" sz="1800" b="0" i="0" u="none" strike="noStrike" kern="1200" cap="none" spc="0" normalizeH="0" baseline="0" noProof="0">
                <a:ln>
                  <a:noFill/>
                </a:ln>
                <a:solidFill>
                  <a:prstClr val="black"/>
                </a:solidFill>
                <a:effectLst/>
                <a:uLnTx/>
                <a:uFillTx/>
                <a:latin typeface="Arial" charset="0"/>
                <a:ea typeface="+mn-ea"/>
                <a:cs typeface="Arial" charset="0"/>
              </a:rPr>
              <a:t>Start</a:t>
            </a:r>
          </a:p>
        </p:txBody>
      </p:sp>
      <p:cxnSp>
        <p:nvCxnSpPr>
          <p:cNvPr id="110600" name="Rechte verbindingslijn met pijl 10"/>
          <p:cNvCxnSpPr>
            <a:cxnSpLocks noChangeShapeType="1"/>
            <a:endCxn id="110599" idx="1"/>
          </p:cNvCxnSpPr>
          <p:nvPr/>
        </p:nvCxnSpPr>
        <p:spPr bwMode="auto">
          <a:xfrm>
            <a:off x="4199138" y="2556769"/>
            <a:ext cx="1792088" cy="1884264"/>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2004114316"/>
      </p:ext>
    </p:extLst>
  </p:cSld>
  <p:clrMapOvr>
    <a:masterClrMapping/>
  </p:clrMapOvr>
</p:sld>
</file>

<file path=ppt/theme/theme1.xml><?xml version="1.0" encoding="utf-8"?>
<a:theme xmlns:a="http://schemas.openxmlformats.org/drawingml/2006/main" name="Standaardontwerp">
  <a:themeElements>
    <a:clrScheme name="Roo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tandaardontwerp">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defRPr>
        </a:defPPr>
      </a:lstStyle>
    </a:lnDef>
  </a:objectDefaults>
  <a:extraClrSchemeLst>
    <a:extraClrScheme>
      <a:clrScheme name="Standaardontwerp 1">
        <a:dk1>
          <a:srgbClr val="330000"/>
        </a:dk1>
        <a:lt1>
          <a:srgbClr val="FFFFFF"/>
        </a:lt1>
        <a:dk2>
          <a:srgbClr val="330000"/>
        </a:dk2>
        <a:lt2>
          <a:srgbClr val="5C1F00"/>
        </a:lt2>
        <a:accent1>
          <a:srgbClr val="FF9900"/>
        </a:accent1>
        <a:accent2>
          <a:srgbClr val="330000"/>
        </a:accent2>
        <a:accent3>
          <a:srgbClr val="FFFFFF"/>
        </a:accent3>
        <a:accent4>
          <a:srgbClr val="2A0000"/>
        </a:accent4>
        <a:accent5>
          <a:srgbClr val="FFCAAA"/>
        </a:accent5>
        <a:accent6>
          <a:srgbClr val="2D0000"/>
        </a:accent6>
        <a:hlink>
          <a:srgbClr val="FFCC66"/>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1098</Words>
  <Application>Microsoft Office PowerPoint</Application>
  <PresentationFormat>Breedbeeld</PresentationFormat>
  <Paragraphs>289</Paragraphs>
  <Slides>45</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45</vt:i4>
      </vt:variant>
    </vt:vector>
  </HeadingPairs>
  <TitlesOfParts>
    <vt:vector size="50" baseType="lpstr">
      <vt:lpstr>Arial</vt:lpstr>
      <vt:lpstr>Calibri</vt:lpstr>
      <vt:lpstr>Courier New</vt:lpstr>
      <vt:lpstr>Times</vt:lpstr>
      <vt:lpstr>Standaardontwerp</vt:lpstr>
      <vt:lpstr>Object Oriented Programming</vt:lpstr>
      <vt:lpstr>What a teacher sees every morning in class</vt:lpstr>
      <vt:lpstr>Geheugengebruik in .NET</vt:lpstr>
      <vt:lpstr>Introductie</vt:lpstr>
      <vt:lpstr>Stack vs heap</vt:lpstr>
      <vt:lpstr>Wat gaat waar?</vt:lpstr>
      <vt:lpstr>Stack vs heap</vt:lpstr>
      <vt:lpstr>Werking stack</vt:lpstr>
      <vt:lpstr>Werking stack</vt:lpstr>
      <vt:lpstr>Werking stack</vt:lpstr>
      <vt:lpstr>Werking stack</vt:lpstr>
      <vt:lpstr>Werking heap</vt:lpstr>
      <vt:lpstr>Werking heap</vt:lpstr>
      <vt:lpstr>Werking heap</vt:lpstr>
      <vt:lpstr>Werking heap</vt:lpstr>
      <vt:lpstr>Werking heap met garbage collector (.NET)</vt:lpstr>
      <vt:lpstr>Referenties</vt:lpstr>
      <vt:lpstr>Objects by reference</vt:lpstr>
      <vt:lpstr>Struct by value, object by reference</vt:lpstr>
      <vt:lpstr>Struct by value, object by reference</vt:lpstr>
      <vt:lpstr>Oplossing</vt:lpstr>
      <vt:lpstr>Oplossing</vt:lpstr>
      <vt:lpstr>Oplossing</vt:lpstr>
      <vt:lpstr>Oplossing</vt:lpstr>
      <vt:lpstr>Oplossing</vt:lpstr>
      <vt:lpstr>The typical reference bug (?)  or is it</vt:lpstr>
      <vt:lpstr>Stel volgende voorbeeld:</vt:lpstr>
      <vt:lpstr>We werken met referenties!</vt:lpstr>
      <vt:lpstr>We werken met referenties!</vt:lpstr>
      <vt:lpstr>We werken met referenties!</vt:lpstr>
      <vt:lpstr>We werken met referenties!</vt:lpstr>
      <vt:lpstr>We werken met referenties!</vt:lpstr>
      <vt:lpstr>We werken met referenties!</vt:lpstr>
      <vt:lpstr>We werken met referenties!</vt:lpstr>
      <vt:lpstr>And how does this relate to the garbage collector?</vt:lpstr>
      <vt:lpstr>PowerPoint-presentatie</vt:lpstr>
      <vt:lpstr>Geen referenties naar een instantie</vt:lpstr>
      <vt:lpstr>Garbage collector</vt:lpstr>
      <vt:lpstr>Garbage collector</vt:lpstr>
      <vt:lpstr>Garbage collector</vt:lpstr>
      <vt:lpstr>Objecten: steeds by reference</vt:lpstr>
      <vt:lpstr>References: doe zwaar werk simpel</vt:lpstr>
      <vt:lpstr>References: doe zwaar werk simpel</vt:lpstr>
      <vt:lpstr>Null en Null Reference Exception</vt:lpstr>
      <vt:lpstr>NullReferenceException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Tim Dams</dc:creator>
  <cp:lastModifiedBy>Tim Dams</cp:lastModifiedBy>
  <cp:revision>6</cp:revision>
  <dcterms:created xsi:type="dcterms:W3CDTF">2019-02-19T08:48:53Z</dcterms:created>
  <dcterms:modified xsi:type="dcterms:W3CDTF">2019-02-19T09:54:04Z</dcterms:modified>
</cp:coreProperties>
</file>