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1CA01-B60F-4D22-B79A-854C15D50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Digi-Glove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D743D3-C01A-439B-A12A-AB7D9846A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world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hands</a:t>
            </a:r>
          </a:p>
        </p:txBody>
      </p:sp>
    </p:spTree>
    <p:extLst>
      <p:ext uri="{BB962C8B-B14F-4D97-AF65-F5344CB8AC3E}">
        <p14:creationId xmlns:p14="http://schemas.microsoft.com/office/powerpoint/2010/main" val="144775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07A83-F1B5-48E4-9786-67D539EF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C6739-5805-46D1-A8B7-3B5EDCB9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2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343E2-02B2-4877-8A05-BB1D462A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19F55E-A3C9-4854-9255-25ACBE2D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5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B55C7-98D0-445C-87A2-3C62F804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F2CABA-86C1-4EAE-BD00-25532CFA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130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7038A-7ED6-45C3-B50E-30277E86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FE215F-DA26-4095-9327-3E578F1E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132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6</Words>
  <Application>Microsoft Office PowerPoint</Application>
  <PresentationFormat>Breedbeeld</PresentationFormat>
  <Paragraphs>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Digi-Glove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Digi-Glove</dc:title>
  <dc:creator>Zeno Hattas</dc:creator>
  <cp:lastModifiedBy>Zeno Hattas</cp:lastModifiedBy>
  <cp:revision>1</cp:revision>
  <dcterms:created xsi:type="dcterms:W3CDTF">2020-02-05T14:02:25Z</dcterms:created>
  <dcterms:modified xsi:type="dcterms:W3CDTF">2020-02-05T14:04:07Z</dcterms:modified>
</cp:coreProperties>
</file>