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6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968D-727E-4A3E-96E9-2D7814D3F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86E6B-1560-4171-8718-8F58EAB18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B9B6-03E4-4455-85A0-6411414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D1F8-BACC-43D0-8AD1-8ED135BD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FAB36-8BAD-465A-A905-927C0BD6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7558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75C0-C761-42E6-969E-40099443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3574-4087-4417-AA22-1792EF583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5F35-9B30-47BD-B59A-0CD30FC4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44E6C-7C5B-4810-8CC9-E1689343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7A36-6561-43DF-B0D5-3C649292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721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DFEF0-1683-493D-93CE-107C7715B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CEB03-367F-417F-A6EE-0D92E5ABA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3ED9-06B5-4E88-AFF0-3DF3A5A7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1188-7A46-4CBD-BD1D-9380590D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FD0E-D3AB-46D0-B299-26183A82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23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D5FA-D3ED-4B61-BACC-DB71D45B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F732-9E7D-4CED-810F-F1594A2F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7F5E-0830-4C2D-BE10-2B5F8F10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4A8B9-72CB-43F8-94B5-C57E310C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D3718-6F23-44EB-A0B5-278D0841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01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3D37-EC61-4885-ABE3-38DF705D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FFD7-F768-4AB7-B8E0-7B0899CB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1E20-25E8-4116-B1EC-6655E71D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08E2-A11F-4E70-8EA1-C62D4B77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A9D4-0481-4612-98FC-4955057B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0060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C8E1-8950-4BA5-80C9-78446988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72AE-1B80-46FA-BA7D-D3F460BFC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7987-999B-4F37-9230-69C07814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74123-369B-41B6-9E62-E9F69087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DE8FA-6489-40C4-B043-07934CC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422A7-1C9D-4E10-AB1A-5FF6022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48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D931-4320-4E36-A3B4-AD429C11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2920-981F-4470-B797-5CA29B463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A7A18-F6D4-4F04-B64B-FE525474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7136C-3EC9-4AE8-930D-DF0E93EE9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E0C20-2E9B-4D30-9D97-58BC82185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B6463-205B-4E2A-A577-B448D862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34D7C-C4D5-46DA-9BD0-8A25E5A1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8E519-7F08-4F24-BBCA-5F94805B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142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EE7A-C695-4182-B363-AC652334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642A2-A219-44EE-958E-DEAEBAA0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FF165-18A3-43B1-8FD1-2987AF56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5898-9FB8-41A6-ACAB-524E3B7E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908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29571-D29C-4F64-A287-A5A242B5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6512-5CAB-4236-9C70-5CBA786A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86B1A-A7EB-4A26-B0BC-3D5886E3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08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7980-DB4C-4F14-A33A-E876E436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EB24-0458-48D1-ACD0-6256F3DD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190FA-8012-48E9-A817-BDE6C357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A5B1-4B0D-400F-B387-E715639E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D1E81-6ACE-48F0-B1EC-349CED13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BB2CA-6C6E-4382-B718-1977BE37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033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0069-F31A-4C74-8F6C-4A57DE03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B7560-734E-485F-B9D0-CD633DC3C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FD527-32EB-4072-90CD-F0D9B2A3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FAECA-42C1-4DDB-BD25-8BBB2FFE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A4DA-8F94-488A-9535-6DB24B56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9328-82BC-4356-B41E-61E42E51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1723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8A10B-72BE-4C83-87BF-CF706C16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09E8-6548-4BD8-B3BB-B01718E5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CAE8-0B17-45AE-AE52-BC9F03A70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802E-D220-411C-AB05-5A208595C126}" type="datetimeFigureOut">
              <a:rPr lang="en-FI" smtClean="0"/>
              <a:t>05/02/2020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7DD0-E023-4894-999C-58DDE8765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7760-8142-4A45-A0D4-C9DBF3D18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269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C448-53A2-4783-BB27-623CB14D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F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05B58-12C3-4C7E-8A59-92429D696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56" y="181198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71F56E-C9D9-4978-915D-B7098ADC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43" y="181198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003-AB32-4DCA-9892-79988241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C2B99C0-FC50-470B-87AB-15294C3FA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03" y="2519950"/>
            <a:ext cx="9802593" cy="29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1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59EE-B6DA-4BE3-8A01-42F85F20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78E9-648D-4DFB-BA15-BCFD0E1F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0506B9-6BFB-4343-8E66-52F32A3A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1857375"/>
            <a:ext cx="4429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75FFB2-D8C2-40BD-8225-F76C6D14F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3" b="44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0CA114-B78B-4E3B-A785-96745276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92000" cy="22855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B8720-1EB7-42A5-B06D-A57CC8DF3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5F8A3-33DD-417D-883F-E27DA1853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endParaRPr lang="en-FI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2F3-F5BE-4239-B92C-CBEE326D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i-FI" dirty="0"/>
              <a:t>Hardware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D2D5-C68D-4916-B69D-2B207352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FI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143A04-4C58-42BB-9648-A8B21154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94" y="1907522"/>
            <a:ext cx="7162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8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93B5-88EF-4506-9AC2-1FA16AB5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A43543-3002-4C58-98B3-686CC4F56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87" y="717587"/>
            <a:ext cx="5039160" cy="509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4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EA4D-A39E-4577-A7A8-3232A9D2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4BEA-5721-4364-BE58-70F4C144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3108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Hardware</vt:lpstr>
      <vt:lpstr>PowerPoint Presentation</vt:lpstr>
      <vt:lpstr>Who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Teemu Mantere</dc:creator>
  <cp:lastModifiedBy>Teemu Mantere</cp:lastModifiedBy>
  <cp:revision>4</cp:revision>
  <dcterms:created xsi:type="dcterms:W3CDTF">2020-02-05T11:33:34Z</dcterms:created>
  <dcterms:modified xsi:type="dcterms:W3CDTF">2020-02-05T12:01:41Z</dcterms:modified>
</cp:coreProperties>
</file>