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22"/>
  </p:notesMasterIdLst>
  <p:sldIdLst>
    <p:sldId id="257" r:id="rId2"/>
    <p:sldId id="260" r:id="rId3"/>
    <p:sldId id="261" r:id="rId4"/>
    <p:sldId id="256" r:id="rId5"/>
    <p:sldId id="282" r:id="rId6"/>
    <p:sldId id="279" r:id="rId7"/>
    <p:sldId id="264" r:id="rId8"/>
    <p:sldId id="270" r:id="rId9"/>
    <p:sldId id="271" r:id="rId10"/>
    <p:sldId id="272" r:id="rId11"/>
    <p:sldId id="277" r:id="rId12"/>
    <p:sldId id="283" r:id="rId13"/>
    <p:sldId id="273" r:id="rId14"/>
    <p:sldId id="276" r:id="rId15"/>
    <p:sldId id="275" r:id="rId16"/>
    <p:sldId id="284" r:id="rId17"/>
    <p:sldId id="262" r:id="rId18"/>
    <p:sldId id="263" r:id="rId19"/>
    <p:sldId id="27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1" autoAdjust="0"/>
    <p:restoredTop sz="86369" autoAdjust="0"/>
  </p:normalViewPr>
  <p:slideViewPr>
    <p:cSldViewPr snapToGrid="0">
      <p:cViewPr>
        <p:scale>
          <a:sx n="100" d="100"/>
          <a:sy n="100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76DFB-8A32-475F-B060-5D8946F782CF}" type="datetimeFigureOut">
              <a:rPr lang="LID4096" smtClean="0"/>
              <a:t>02/05/2020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29193-83F2-4BB5-9097-BC5D2CEDE8F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654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9614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Songs in database (download all songs at app start)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9545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Aan</a:t>
            </a:r>
            <a:r>
              <a:rPr lang="en-US" dirty="0"/>
              <a:t> GUI </a:t>
            </a:r>
            <a:r>
              <a:rPr lang="en-US" dirty="0" err="1"/>
              <a:t>mogelijk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Noten</a:t>
            </a:r>
            <a:r>
              <a:rPr lang="en-US" dirty="0"/>
              <a:t> van lied </a:t>
            </a:r>
            <a:r>
              <a:rPr lang="en-US" dirty="0" err="1"/>
              <a:t>bewegen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1367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-explain all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387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33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r>
              <a:rPr lang="en-US" dirty="0" err="1"/>
              <a:t>Uitleg</a:t>
            </a:r>
            <a:r>
              <a:rPr lang="en-US" dirty="0"/>
              <a:t> buttons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563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0752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r>
              <a:rPr lang="en-US" dirty="0" err="1"/>
              <a:t>Uitleg</a:t>
            </a:r>
            <a:r>
              <a:rPr lang="en-US" dirty="0"/>
              <a:t> buttons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8904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4914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020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890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2484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065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5632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417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r>
              <a:rPr lang="en-US" dirty="0"/>
              <a:t>-   </a:t>
            </a:r>
            <a:r>
              <a:rPr lang="en-US" dirty="0" err="1"/>
              <a:t>Rollable</a:t>
            </a:r>
            <a:r>
              <a:rPr lang="en-US" dirty="0"/>
              <a:t> mat</a:t>
            </a:r>
          </a:p>
          <a:p>
            <a:pPr marL="171450" indent="-171450">
              <a:buFontTx/>
              <a:buChar char="-"/>
            </a:pPr>
            <a:r>
              <a:rPr lang="en-US" dirty="0"/>
              <a:t>Bluetooth</a:t>
            </a:r>
          </a:p>
          <a:p>
            <a:pPr marL="171450" indent="-171450">
              <a:buFontTx/>
              <a:buChar char="-"/>
            </a:pPr>
            <a:r>
              <a:rPr lang="en-US" dirty="0"/>
              <a:t>Music from device</a:t>
            </a:r>
          </a:p>
          <a:p>
            <a:pPr marL="171450" indent="-171450">
              <a:buFontTx/>
              <a:buChar char="-"/>
            </a:pPr>
            <a:r>
              <a:rPr lang="en-US" dirty="0"/>
              <a:t>2 platforms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765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8885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-explain all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8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Firebase auth (</a:t>
            </a:r>
            <a:r>
              <a:rPr lang="en-US" dirty="0" err="1"/>
              <a:t>misschien</a:t>
            </a:r>
            <a:r>
              <a:rPr lang="en-US" dirty="0"/>
              <a:t> via google account)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44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9193-83F2-4BB5-9097-BC5D2CEDE8F0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986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0019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672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663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138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1620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836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4861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189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142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029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225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3802E-D220-411C-AB05-5A208595C126}" type="datetimeFigureOut">
              <a:rPr lang="en-FI" smtClean="0"/>
              <a:t>02/05/2020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980B-D96D-4E92-9946-A2F5DD80923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3443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C448-53A2-4783-BB27-623CB14D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705B58-12C3-4C7E-8A59-92429D696E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56" y="181198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71F56E-C9D9-4978-915D-B7098ADC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43" y="1811985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2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Desktop App</a:t>
            </a:r>
            <a:endParaRPr lang="LID4096" u="sng" dirty="0"/>
          </a:p>
        </p:txBody>
      </p:sp>
      <p:pic>
        <p:nvPicPr>
          <p:cNvPr id="9" name="Picture 8" descr="A close up of a piano&#10;&#10;Description automatically generated">
            <a:extLst>
              <a:ext uri="{FF2B5EF4-FFF2-40B4-BE49-F238E27FC236}">
                <a16:creationId xmlns:a16="http://schemas.microsoft.com/office/drawing/2014/main" id="{22740F50-C04A-4F85-8082-E6B316D3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1887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BFAD27-5DD5-47D0-A892-DDC0A2505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21" y="2279008"/>
            <a:ext cx="6358955" cy="386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1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Desktop App</a:t>
            </a:r>
            <a:endParaRPr lang="LID4096" u="sng" dirty="0"/>
          </a:p>
        </p:txBody>
      </p:sp>
      <p:pic>
        <p:nvPicPr>
          <p:cNvPr id="9" name="Picture 8" descr="A close up of a piano&#10;&#10;Description automatically generated">
            <a:extLst>
              <a:ext uri="{FF2B5EF4-FFF2-40B4-BE49-F238E27FC236}">
                <a16:creationId xmlns:a16="http://schemas.microsoft.com/office/drawing/2014/main" id="{22740F50-C04A-4F85-8082-E6B316D3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188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66A705-9DBD-44AA-9B0C-813B329586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8" b="10782"/>
          <a:stretch/>
        </p:blipFill>
        <p:spPr>
          <a:xfrm>
            <a:off x="2387600" y="3276599"/>
            <a:ext cx="7430769" cy="25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7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Desktop App</a:t>
            </a:r>
            <a:endParaRPr lang="LID4096" u="sng" dirty="0"/>
          </a:p>
        </p:txBody>
      </p:sp>
      <p:pic>
        <p:nvPicPr>
          <p:cNvPr id="17" name="Picture 16" descr="A close up of a piano&#10;&#10;Description automatically generated">
            <a:extLst>
              <a:ext uri="{FF2B5EF4-FFF2-40B4-BE49-F238E27FC236}">
                <a16:creationId xmlns:a16="http://schemas.microsoft.com/office/drawing/2014/main" id="{62736AD3-5C5D-4921-92CC-AC5B3A8C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57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639E6E-74A0-4A47-BA47-AB319ED58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513706"/>
            <a:ext cx="1505284" cy="158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76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Android App</a:t>
            </a:r>
            <a:endParaRPr lang="LID4096" u="sng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8C1534-4EC1-4A93-AE07-22E58FC8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438" y="1405569"/>
            <a:ext cx="3415124" cy="527463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7ACFE3-929D-42BA-BA0F-AECF1401F9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5" t="9739" r="3861" b="1721"/>
          <a:stretch/>
        </p:blipFill>
        <p:spPr>
          <a:xfrm>
            <a:off x="276225" y="2105024"/>
            <a:ext cx="3882526" cy="457517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E50AFB-63AA-4FE1-9484-06F28AC9AF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" t="10782" r="3667" b="2660"/>
          <a:stretch/>
        </p:blipFill>
        <p:spPr>
          <a:xfrm>
            <a:off x="8033249" y="2171700"/>
            <a:ext cx="4158752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3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Android App</a:t>
            </a:r>
            <a:endParaRPr lang="LID4096" u="sng" dirty="0"/>
          </a:p>
        </p:txBody>
      </p:sp>
      <p:pic>
        <p:nvPicPr>
          <p:cNvPr id="7" name="Picture 6" descr="A close up of a piano&#10;&#10;Description automatically generated">
            <a:extLst>
              <a:ext uri="{FF2B5EF4-FFF2-40B4-BE49-F238E27FC236}">
                <a16:creationId xmlns:a16="http://schemas.microsoft.com/office/drawing/2014/main" id="{E4D328D0-CCA2-4452-B1A8-C49A39F89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29" y="1690688"/>
            <a:ext cx="7621541" cy="48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Android App</a:t>
            </a:r>
            <a:endParaRPr lang="LID4096" u="sng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A01FB-160C-46EF-948E-8F4309734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690688"/>
            <a:ext cx="6963747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4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Android App</a:t>
            </a:r>
            <a:endParaRPr lang="LID4096" u="sng" dirty="0"/>
          </a:p>
        </p:txBody>
      </p:sp>
      <p:pic>
        <p:nvPicPr>
          <p:cNvPr id="7" name="Picture 6" descr="A close up of a piano&#10;&#10;Description automatically generated">
            <a:extLst>
              <a:ext uri="{FF2B5EF4-FFF2-40B4-BE49-F238E27FC236}">
                <a16:creationId xmlns:a16="http://schemas.microsoft.com/office/drawing/2014/main" id="{E4D328D0-CCA2-4452-B1A8-C49A39F89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29" y="1690688"/>
            <a:ext cx="7621541" cy="4853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2F3524-90DD-4500-915B-B83414AD1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365" y="1683702"/>
            <a:ext cx="2482154" cy="26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49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D2F3-F5BE-4239-B92C-CBEE326D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u="sng" dirty="0"/>
              <a:t>Hardware</a:t>
            </a:r>
            <a:endParaRPr lang="en-FI" u="sng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143A04-4C58-42BB-9648-A8B21154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90688"/>
            <a:ext cx="71628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28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CA43543-3002-4C58-98B3-686CC4F56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987" y="717587"/>
            <a:ext cx="5039160" cy="509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4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A7B9-EAC0-45F8-8C3D-DC5BFE88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Why our product?</a:t>
            </a:r>
            <a:endParaRPr lang="LID4096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94C4-0968-442F-9E32-C9E07E66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887" y="1685926"/>
            <a:ext cx="5610225" cy="3670300"/>
          </a:xfrm>
        </p:spPr>
        <p:txBody>
          <a:bodyPr/>
          <a:lstStyle/>
          <a:p>
            <a:r>
              <a:rPr lang="en-US" dirty="0"/>
              <a:t>Cheap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Versatile</a:t>
            </a:r>
          </a:p>
          <a:p>
            <a:r>
              <a:rPr lang="en-US" dirty="0"/>
              <a:t>Durable</a:t>
            </a:r>
          </a:p>
          <a:p>
            <a:r>
              <a:rPr lang="en-US" dirty="0"/>
              <a:t>Sound quality</a:t>
            </a:r>
          </a:p>
          <a:p>
            <a:r>
              <a:rPr lang="en-US" dirty="0"/>
              <a:t>Ease of use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5792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D003-AB32-4DCA-9892-79988241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C2B99C0-FC50-470B-87AB-15294C3FAB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4703" y="2519950"/>
            <a:ext cx="9802593" cy="29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4C14-FF6F-4972-94B6-D82DFBA0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What’s next?</a:t>
            </a:r>
            <a:endParaRPr lang="LID4096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8345-2DB5-4A9F-AA56-67B10036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887" y="1690688"/>
            <a:ext cx="7134225" cy="4351338"/>
          </a:xfrm>
        </p:spPr>
        <p:txBody>
          <a:bodyPr/>
          <a:lstStyle/>
          <a:p>
            <a:r>
              <a:rPr lang="en-US" dirty="0"/>
              <a:t>Interchangeable overlays</a:t>
            </a:r>
          </a:p>
          <a:p>
            <a:r>
              <a:rPr lang="en-US" dirty="0"/>
              <a:t>Daisy changing</a:t>
            </a:r>
          </a:p>
          <a:p>
            <a:r>
              <a:rPr lang="en-US" dirty="0"/>
              <a:t>Expandable song database</a:t>
            </a:r>
          </a:p>
          <a:p>
            <a:r>
              <a:rPr lang="en-US" dirty="0"/>
              <a:t>Expandable instrument database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325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59EE-B6DA-4BE3-8A01-42F85F20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78E9-648D-4DFB-BA15-BCFD0E1F1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0506B9-6BFB-4343-8E66-52F32A3A6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1857375"/>
            <a:ext cx="44291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328F9-8819-437A-959E-B238FEF27D38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1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75FFB2-D8C2-40BD-8225-F76C6D14F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83" b="449"/>
          <a:stretch/>
        </p:blipFill>
        <p:spPr>
          <a:xfrm>
            <a:off x="4038600" y="2079514"/>
            <a:ext cx="7188199" cy="269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2265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A4D4-E9B1-428B-A4CA-85301BFA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Content Placeholder 4" descr="A close up of a piano&#10;&#10;Description automatically generated">
            <a:extLst>
              <a:ext uri="{FF2B5EF4-FFF2-40B4-BE49-F238E27FC236}">
                <a16:creationId xmlns:a16="http://schemas.microsoft.com/office/drawing/2014/main" id="{17F093F9-ACF1-4E39-90EF-05C8E6308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88907"/>
            <a:ext cx="6096000" cy="3842017"/>
          </a:xfrm>
        </p:spPr>
      </p:pic>
      <p:pic>
        <p:nvPicPr>
          <p:cNvPr id="7" name="Picture 6" descr="A close up of a piano&#10;&#10;Description automatically generated">
            <a:extLst>
              <a:ext uri="{FF2B5EF4-FFF2-40B4-BE49-F238E27FC236}">
                <a16:creationId xmlns:a16="http://schemas.microsoft.com/office/drawing/2014/main" id="{8611D902-AACD-4E37-B5A8-C91781867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88907"/>
            <a:ext cx="6096000" cy="38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9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C2F3-28A2-4263-87CA-C5EC548C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Target Market</a:t>
            </a:r>
            <a:endParaRPr lang="LID4096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ABEF-48BD-4627-9735-9ECCC149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487" y="1825625"/>
            <a:ext cx="6677025" cy="2413000"/>
          </a:xfrm>
        </p:spPr>
        <p:txBody>
          <a:bodyPr/>
          <a:lstStyle/>
          <a:p>
            <a:r>
              <a:rPr lang="en-US" dirty="0"/>
              <a:t>Musicians</a:t>
            </a:r>
          </a:p>
          <a:p>
            <a:r>
              <a:rPr lang="en-US" dirty="0"/>
              <a:t>Beginners</a:t>
            </a:r>
          </a:p>
          <a:p>
            <a:r>
              <a:rPr lang="en-US" dirty="0"/>
              <a:t>Travelers</a:t>
            </a:r>
          </a:p>
          <a:p>
            <a:r>
              <a:rPr lang="en-US" dirty="0"/>
              <a:t>Children</a:t>
            </a:r>
          </a:p>
          <a:p>
            <a:pPr marL="0" indent="0">
              <a:buNone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48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Desktop App</a:t>
            </a:r>
            <a:endParaRPr lang="LID4096" u="sng" dirty="0"/>
          </a:p>
        </p:txBody>
      </p:sp>
      <p:pic>
        <p:nvPicPr>
          <p:cNvPr id="17" name="Picture 16" descr="A close up of a piano&#10;&#10;Description automatically generated">
            <a:extLst>
              <a:ext uri="{FF2B5EF4-FFF2-40B4-BE49-F238E27FC236}">
                <a16:creationId xmlns:a16="http://schemas.microsoft.com/office/drawing/2014/main" id="{62736AD3-5C5D-4921-92CC-AC5B3A8C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Desktop App</a:t>
            </a:r>
            <a:endParaRPr lang="LID4096" u="sng" dirty="0"/>
          </a:p>
        </p:txBody>
      </p:sp>
      <p:pic>
        <p:nvPicPr>
          <p:cNvPr id="9" name="Picture 8" descr="A close up of a piano&#10;&#10;Description automatically generated">
            <a:extLst>
              <a:ext uri="{FF2B5EF4-FFF2-40B4-BE49-F238E27FC236}">
                <a16:creationId xmlns:a16="http://schemas.microsoft.com/office/drawing/2014/main" id="{22740F50-C04A-4F85-8082-E6B316D3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188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44B99F-3FA9-4F94-997B-802864031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17" y="1690688"/>
            <a:ext cx="4217363" cy="503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1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4747-9F56-4418-90B1-3B3E45C2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Software : Desktop App</a:t>
            </a:r>
            <a:endParaRPr lang="LID4096" u="sng" dirty="0"/>
          </a:p>
        </p:txBody>
      </p:sp>
      <p:pic>
        <p:nvPicPr>
          <p:cNvPr id="9" name="Picture 8" descr="A close up of a piano&#10;&#10;Description automatically generated">
            <a:extLst>
              <a:ext uri="{FF2B5EF4-FFF2-40B4-BE49-F238E27FC236}">
                <a16:creationId xmlns:a16="http://schemas.microsoft.com/office/drawing/2014/main" id="{22740F50-C04A-4F85-8082-E6B316D3B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04" y="1690688"/>
            <a:ext cx="7475591" cy="5041887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36482B-409A-445C-82FE-59D28A199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329" y="1690688"/>
            <a:ext cx="4345340" cy="50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162</Words>
  <Application>Microsoft Office PowerPoint</Application>
  <PresentationFormat>Widescreen</PresentationFormat>
  <Paragraphs>81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Market</vt:lpstr>
      <vt:lpstr>Software : Desktop App</vt:lpstr>
      <vt:lpstr>Software : Desktop App</vt:lpstr>
      <vt:lpstr>Software : Desktop App</vt:lpstr>
      <vt:lpstr>Software : Desktop App</vt:lpstr>
      <vt:lpstr>Software : Desktop App</vt:lpstr>
      <vt:lpstr>Software : Desktop App</vt:lpstr>
      <vt:lpstr>Software : Android App</vt:lpstr>
      <vt:lpstr>Software : Android App</vt:lpstr>
      <vt:lpstr>Software : Android App</vt:lpstr>
      <vt:lpstr>Software : Android App</vt:lpstr>
      <vt:lpstr>Hardware</vt:lpstr>
      <vt:lpstr>PowerPoint Presentation</vt:lpstr>
      <vt:lpstr>Why our product?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Benoît Lagasse de locht</dc:creator>
  <cp:lastModifiedBy>Benoît Lagasse de locht</cp:lastModifiedBy>
  <cp:revision>2</cp:revision>
  <dcterms:created xsi:type="dcterms:W3CDTF">2020-02-05T19:30:56Z</dcterms:created>
  <dcterms:modified xsi:type="dcterms:W3CDTF">2020-02-05T19:50:42Z</dcterms:modified>
</cp:coreProperties>
</file>