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6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6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2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5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2677-0ABE-476A-9D60-650B42CFFF2D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CA2D69-F841-4649-B478-B5241D56995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08892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boYD</a:t>
            </a:r>
            <a:r>
              <a:rPr lang="nl-NL" dirty="0"/>
              <a:t> Franken</a:t>
            </a:r>
          </a:p>
          <a:p>
            <a:r>
              <a:rPr lang="nl-NL" dirty="0"/>
              <a:t>Kenny Guldentops</a:t>
            </a:r>
          </a:p>
          <a:p>
            <a:r>
              <a:rPr lang="nl-NL" dirty="0" err="1"/>
              <a:t>Gillian</a:t>
            </a:r>
            <a:r>
              <a:rPr lang="nl-NL" dirty="0"/>
              <a:t> </a:t>
            </a:r>
            <a:r>
              <a:rPr lang="nl-NL" dirty="0" err="1"/>
              <a:t>lambrechts</a:t>
            </a:r>
            <a:endParaRPr lang="nl-NL" dirty="0"/>
          </a:p>
          <a:p>
            <a:r>
              <a:rPr lang="nl-NL" dirty="0"/>
              <a:t>Jeroen rietveld</a:t>
            </a:r>
          </a:p>
          <a:p>
            <a:endParaRPr lang="nl-NL" dirty="0"/>
          </a:p>
        </p:txBody>
      </p:sp>
      <p:pic>
        <p:nvPicPr>
          <p:cNvPr id="1026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05" y="802298"/>
            <a:ext cx="36099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60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</TotalTime>
  <Words>9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Galerie</vt:lpstr>
      <vt:lpstr>Zordon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Zordon</dc:title>
  <dc:creator>Franken Boyd [student]</dc:creator>
  <cp:lastModifiedBy>Franken Boyd [student]</cp:lastModifiedBy>
  <cp:revision>1</cp:revision>
  <dcterms:created xsi:type="dcterms:W3CDTF">2017-01-11T12:32:59Z</dcterms:created>
  <dcterms:modified xsi:type="dcterms:W3CDTF">2017-01-11T12:35:08Z</dcterms:modified>
</cp:coreProperties>
</file>