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06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24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3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21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8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1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6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25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1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9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372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6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Zordon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Boyd Franken</a:t>
            </a:r>
          </a:p>
          <a:p>
            <a:r>
              <a:rPr lang="nl-NL" dirty="0"/>
              <a:t>Kenny Guldentops</a:t>
            </a:r>
          </a:p>
          <a:p>
            <a:r>
              <a:rPr lang="nl-NL" dirty="0" err="1"/>
              <a:t>Gillian</a:t>
            </a:r>
            <a:r>
              <a:rPr lang="nl-NL" dirty="0"/>
              <a:t> Lambrechts</a:t>
            </a:r>
          </a:p>
          <a:p>
            <a:r>
              <a:rPr lang="nl-NL" dirty="0"/>
              <a:t>Jeroen Rietveld</a:t>
            </a:r>
          </a:p>
          <a:p>
            <a:r>
              <a:rPr lang="nl-NL" b="1" dirty="0"/>
              <a:t>3EA2</a:t>
            </a:r>
          </a:p>
        </p:txBody>
      </p:sp>
    </p:spTree>
    <p:extLst>
      <p:ext uri="{BB962C8B-B14F-4D97-AF65-F5344CB8AC3E}">
        <p14:creationId xmlns:p14="http://schemas.microsoft.com/office/powerpoint/2010/main" val="384780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Zordon</a:t>
            </a:r>
            <a:r>
              <a:rPr lang="nl-NL" dirty="0"/>
              <a:t> introductie</a:t>
            </a:r>
          </a:p>
          <a:p>
            <a:r>
              <a:rPr lang="nl-NL" dirty="0"/>
              <a:t>Software </a:t>
            </a:r>
          </a:p>
          <a:p>
            <a:r>
              <a:rPr lang="nl-NL" dirty="0"/>
              <a:t>Hardware</a:t>
            </a:r>
          </a:p>
          <a:p>
            <a:r>
              <a:rPr lang="nl-NL" dirty="0"/>
              <a:t>Afsluiting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107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Zordon</a:t>
            </a:r>
            <a:r>
              <a:rPr lang="nl-NL" dirty="0"/>
              <a:t> introductie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5" y="1690688"/>
            <a:ext cx="5590061" cy="2305240"/>
          </a:xfrm>
        </p:spPr>
      </p:pic>
    </p:spTree>
    <p:extLst>
      <p:ext uri="{BB962C8B-B14F-4D97-AF65-F5344CB8AC3E}">
        <p14:creationId xmlns:p14="http://schemas.microsoft.com/office/powerpoint/2010/main" val="178259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66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63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Toekomstplannen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4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Afsluiting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2487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Breedbeeld</PresentationFormat>
  <Paragraphs>16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Project Zordon</vt:lpstr>
      <vt:lpstr>Inhoudsopgave</vt:lpstr>
      <vt:lpstr>Zordon introductie</vt:lpstr>
      <vt:lpstr>Software</vt:lpstr>
      <vt:lpstr>Hardware</vt:lpstr>
      <vt:lpstr>Toekomstplannen</vt:lpstr>
      <vt:lpstr>Afsluiting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Zordon</dc:title>
  <dc:creator>Boyd Franken</dc:creator>
  <cp:lastModifiedBy>Boyd Franken</cp:lastModifiedBy>
  <cp:revision>4</cp:revision>
  <dcterms:created xsi:type="dcterms:W3CDTF">2016-11-08T14:17:34Z</dcterms:created>
  <dcterms:modified xsi:type="dcterms:W3CDTF">2016-11-08T14:31:41Z</dcterms:modified>
</cp:coreProperties>
</file>