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57" r:id="rId3"/>
    <p:sldId id="258" r:id="rId4"/>
    <p:sldId id="260" r:id="rId5"/>
    <p:sldId id="259" r:id="rId6"/>
    <p:sldId id="262" r:id="rId7"/>
    <p:sldId id="261" r:id="rId8"/>
  </p:sldIdLst>
  <p:sldSz cx="12192000" cy="6858000"/>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25" autoAdjust="0"/>
    <p:restoredTop sz="76708" autoAdjust="0"/>
  </p:normalViewPr>
  <p:slideViewPr>
    <p:cSldViewPr snapToGrid="0">
      <p:cViewPr varScale="1">
        <p:scale>
          <a:sx n="58" d="100"/>
          <a:sy n="58" d="100"/>
        </p:scale>
        <p:origin x="131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BE"/>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6354610-5A04-46DC-AEC0-77794A3863B4}" type="datetimeFigureOut">
              <a:rPr lang="nl-BE" smtClean="0"/>
              <a:t>9/11/2016</a:t>
            </a:fld>
            <a:endParaRPr lang="nl-BE"/>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BE"/>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BE"/>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135C47-0969-479D-89CD-7486610A3D8E}" type="slidenum">
              <a:rPr lang="nl-BE" smtClean="0"/>
              <a:t>‹nr.›</a:t>
            </a:fld>
            <a:endParaRPr lang="nl-BE"/>
          </a:p>
        </p:txBody>
      </p:sp>
    </p:spTree>
    <p:extLst>
      <p:ext uri="{BB962C8B-B14F-4D97-AF65-F5344CB8AC3E}">
        <p14:creationId xmlns:p14="http://schemas.microsoft.com/office/powerpoint/2010/main" val="37683443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a:t>Speech</a:t>
            </a:r>
            <a:r>
              <a:rPr lang="nl-BE" baseline="0" dirty="0"/>
              <a:t> </a:t>
            </a:r>
            <a:r>
              <a:rPr lang="nl-BE" baseline="0" dirty="0" err="1"/>
              <a:t>to</a:t>
            </a:r>
            <a:r>
              <a:rPr lang="nl-BE" baseline="0" dirty="0"/>
              <a:t> </a:t>
            </a:r>
            <a:r>
              <a:rPr lang="nl-BE" baseline="0" dirty="0" err="1"/>
              <a:t>text</a:t>
            </a:r>
            <a:r>
              <a:rPr lang="nl-BE" baseline="0" dirty="0"/>
              <a:t> gebeurt met de google </a:t>
            </a:r>
            <a:r>
              <a:rPr lang="nl-BE" baseline="0" dirty="0" err="1"/>
              <a:t>api</a:t>
            </a:r>
            <a:r>
              <a:rPr lang="nl-BE" baseline="0" dirty="0"/>
              <a:t> voor </a:t>
            </a:r>
            <a:r>
              <a:rPr lang="nl-BE" baseline="0" dirty="0" err="1"/>
              <a:t>android</a:t>
            </a:r>
            <a:r>
              <a:rPr lang="nl-BE" baseline="0" dirty="0"/>
              <a:t> studio. Het neemt op wat je inspreekt en streamt dat naar de google servers, daar wordt de gesproken zin geconverteerd naar een string die dan in de </a:t>
            </a:r>
            <a:r>
              <a:rPr lang="nl-BE" baseline="0" dirty="0" err="1"/>
              <a:t>activity</a:t>
            </a:r>
            <a:r>
              <a:rPr lang="nl-BE" baseline="0" dirty="0"/>
              <a:t> wordt getoond.</a:t>
            </a:r>
          </a:p>
          <a:p>
            <a:r>
              <a:rPr lang="nl-BE" baseline="0" dirty="0"/>
              <a:t>De stem herkenning maakt gebruik van de systeemtaal van de smartphone, dus als je smartphone in het </a:t>
            </a:r>
            <a:r>
              <a:rPr lang="nl-BE" baseline="0" dirty="0" err="1"/>
              <a:t>engels</a:t>
            </a:r>
            <a:r>
              <a:rPr lang="nl-BE" baseline="0" dirty="0"/>
              <a:t> staat zal die bijvoorbeeld </a:t>
            </a:r>
            <a:r>
              <a:rPr lang="nl-BE" baseline="0" dirty="0" err="1"/>
              <a:t>nederlandse</a:t>
            </a:r>
            <a:r>
              <a:rPr lang="nl-BE" baseline="0" dirty="0"/>
              <a:t> woordjes verstaan</a:t>
            </a:r>
          </a:p>
          <a:p>
            <a:r>
              <a:rPr lang="nl-BE" baseline="0" dirty="0"/>
              <a:t>Dit was vrij simpel om toe te passen, in </a:t>
            </a:r>
            <a:r>
              <a:rPr lang="nl-BE" baseline="0" dirty="0" err="1"/>
              <a:t>android</a:t>
            </a:r>
            <a:r>
              <a:rPr lang="nl-BE" baseline="0" dirty="0"/>
              <a:t> studio</a:t>
            </a:r>
          </a:p>
          <a:p>
            <a:endParaRPr lang="nl-BE" baseline="0" dirty="0"/>
          </a:p>
          <a:p>
            <a:r>
              <a:rPr lang="nl-BE" baseline="0" dirty="0"/>
              <a:t>Daarnaast maken we ook nog gebruik van MQTT.</a:t>
            </a:r>
          </a:p>
          <a:p>
            <a:r>
              <a:rPr lang="nl-BE" baseline="0" dirty="0"/>
              <a:t>We gebruiken de PAHO bibliotheek om zo gebruik te maken in </a:t>
            </a:r>
            <a:r>
              <a:rPr lang="nl-BE" baseline="0" dirty="0" err="1"/>
              <a:t>android</a:t>
            </a:r>
            <a:r>
              <a:rPr lang="nl-BE" baseline="0" dirty="0"/>
              <a:t> studio van MQTT. Er zijn ook nog andere bibliotheken voor MQTT toe te passen in </a:t>
            </a:r>
            <a:r>
              <a:rPr lang="nl-BE" baseline="0" dirty="0" err="1"/>
              <a:t>android</a:t>
            </a:r>
            <a:r>
              <a:rPr lang="nl-BE" baseline="0" dirty="0"/>
              <a:t> studio maar deze leek ons het beste.</a:t>
            </a:r>
          </a:p>
          <a:p>
            <a:r>
              <a:rPr lang="nl-BE" dirty="0"/>
              <a:t>Wat we nu allemaal doen met deze</a:t>
            </a:r>
            <a:r>
              <a:rPr lang="nl-BE" baseline="0" dirty="0"/>
              <a:t> bibliotheek is ten eerste een connectie maken met onze Cloud MQTT. Dit gebeurt allemaal in de achtergrond dus je moet je nooit terug opnieuw aanmelden. Ook als je WIFI even wegvalt hebben we ervoor gezorgd dat je terug </a:t>
            </a:r>
            <a:r>
              <a:rPr lang="nl-BE" baseline="0" dirty="0" err="1"/>
              <a:t>reconnect</a:t>
            </a:r>
            <a:r>
              <a:rPr lang="nl-BE" baseline="0" dirty="0"/>
              <a:t> wanneer je verbinding terug is. We laten dit op het scherm zien, de status of je </a:t>
            </a:r>
            <a:r>
              <a:rPr lang="nl-BE" baseline="0" dirty="0" err="1"/>
              <a:t>connected</a:t>
            </a:r>
            <a:r>
              <a:rPr lang="nl-BE" baseline="0" dirty="0"/>
              <a:t> bent of niet. Dit kan je hier zien: (Laat korte demo zien).</a:t>
            </a:r>
          </a:p>
          <a:p>
            <a:endParaRPr lang="nl-BE" baseline="0" dirty="0"/>
          </a:p>
          <a:p>
            <a:r>
              <a:rPr lang="nl-BE" baseline="0" dirty="0"/>
              <a:t>Daarnaast moeten we natuurlijk ook </a:t>
            </a:r>
            <a:r>
              <a:rPr lang="nl-BE" baseline="0" dirty="0" err="1"/>
              <a:t>messages</a:t>
            </a:r>
            <a:r>
              <a:rPr lang="nl-BE" baseline="0" dirty="0"/>
              <a:t> kunnen sturen van de </a:t>
            </a:r>
            <a:r>
              <a:rPr lang="nl-BE" baseline="0" dirty="0" err="1"/>
              <a:t>android</a:t>
            </a:r>
            <a:r>
              <a:rPr lang="nl-BE" baseline="0" dirty="0"/>
              <a:t> app naar de </a:t>
            </a:r>
            <a:r>
              <a:rPr lang="nl-BE" baseline="0" dirty="0" err="1"/>
              <a:t>de</a:t>
            </a:r>
            <a:r>
              <a:rPr lang="nl-BE" baseline="0" dirty="0"/>
              <a:t> </a:t>
            </a:r>
            <a:r>
              <a:rPr lang="nl-BE" baseline="0" dirty="0" err="1"/>
              <a:t>cloud</a:t>
            </a:r>
            <a:r>
              <a:rPr lang="nl-BE" baseline="0" dirty="0"/>
              <a:t>. En de </a:t>
            </a:r>
            <a:r>
              <a:rPr lang="nl-BE" baseline="0" dirty="0" err="1"/>
              <a:t>message</a:t>
            </a:r>
            <a:r>
              <a:rPr lang="nl-BE" baseline="0" dirty="0"/>
              <a:t> die we willen sturen is natuurlijk hetgeen wat de gebruiker commandeert. We gaan dus de google speech </a:t>
            </a:r>
            <a:r>
              <a:rPr lang="nl-BE" baseline="0" dirty="0" err="1"/>
              <a:t>to</a:t>
            </a:r>
            <a:r>
              <a:rPr lang="nl-BE" baseline="0" dirty="0"/>
              <a:t> tekst </a:t>
            </a:r>
            <a:r>
              <a:rPr lang="nl-BE" baseline="0" dirty="0" err="1"/>
              <a:t>api</a:t>
            </a:r>
            <a:r>
              <a:rPr lang="nl-BE" baseline="0" dirty="0"/>
              <a:t> laten samenwerken met MQTT. Als gebruiker bijvoorbeeld zegt dat de keuken lichten aan moeten, dan filteren we de woorden ‘Keuken’ en ‘Aan’ uit deze zin, we gebruiken dus </a:t>
            </a:r>
            <a:r>
              <a:rPr lang="nl-BE" baseline="0" dirty="0" err="1"/>
              <a:t>keywords</a:t>
            </a:r>
            <a:r>
              <a:rPr lang="nl-BE" baseline="0" dirty="0"/>
              <a:t>, omdat dit minder kans heeft op falen dan een hele zin. Deze 2 </a:t>
            </a:r>
            <a:r>
              <a:rPr lang="nl-BE" baseline="0" dirty="0" err="1"/>
              <a:t>keywords</a:t>
            </a:r>
            <a:r>
              <a:rPr lang="nl-BE" baseline="0" dirty="0"/>
              <a:t> worden dan verstuurd naar de </a:t>
            </a:r>
            <a:r>
              <a:rPr lang="nl-BE" baseline="0" dirty="0" err="1"/>
              <a:t>cloud</a:t>
            </a:r>
            <a:r>
              <a:rPr lang="nl-BE" baseline="0" dirty="0"/>
              <a:t>, de plaats onder topic, de state onder </a:t>
            </a:r>
            <a:r>
              <a:rPr lang="nl-BE" baseline="0" dirty="0" err="1"/>
              <a:t>message</a:t>
            </a:r>
            <a:r>
              <a:rPr lang="nl-BE" baseline="0" dirty="0"/>
              <a:t> (Dus topic: keuken, </a:t>
            </a:r>
            <a:r>
              <a:rPr lang="nl-BE" baseline="0" dirty="0" err="1"/>
              <a:t>message</a:t>
            </a:r>
            <a:r>
              <a:rPr lang="nl-BE" baseline="0" dirty="0"/>
              <a:t> ‘aan’). Ook hebben we ervoor gezorgd dat als er een foute zin wordt gezegd, dat de </a:t>
            </a:r>
            <a:r>
              <a:rPr lang="nl-BE" baseline="0" dirty="0" err="1"/>
              <a:t>message</a:t>
            </a:r>
            <a:r>
              <a:rPr lang="nl-BE" baseline="0" dirty="0"/>
              <a:t> dan niet word gestuurd, om zo overlast op de </a:t>
            </a:r>
            <a:r>
              <a:rPr lang="nl-BE" baseline="0" dirty="0" err="1"/>
              <a:t>cloud</a:t>
            </a:r>
            <a:r>
              <a:rPr lang="nl-BE" baseline="0" dirty="0"/>
              <a:t> </a:t>
            </a:r>
            <a:r>
              <a:rPr lang="nl-BE" baseline="0" dirty="0" err="1"/>
              <a:t>tegentehouden</a:t>
            </a:r>
            <a:r>
              <a:rPr lang="nl-BE" baseline="0" dirty="0"/>
              <a:t>.</a:t>
            </a:r>
          </a:p>
          <a:p>
            <a:endParaRPr lang="nl-BE" baseline="0" dirty="0"/>
          </a:p>
          <a:p>
            <a:r>
              <a:rPr lang="nl-BE" baseline="0" dirty="0"/>
              <a:t>We hebben ook nog </a:t>
            </a:r>
            <a:r>
              <a:rPr lang="nl-BE" baseline="0" dirty="0" err="1"/>
              <a:t>subscribe</a:t>
            </a:r>
            <a:r>
              <a:rPr lang="nl-BE" baseline="0" dirty="0"/>
              <a:t> toegevoegd aan de app. Dit is meer voor confirmatie, zodat we wel degelijk zeker zijn dat de lichten op die plaats aan is.</a:t>
            </a:r>
          </a:p>
          <a:p>
            <a:endParaRPr lang="nl-BE" baseline="0" dirty="0"/>
          </a:p>
          <a:p>
            <a:endParaRPr lang="nl-BE" baseline="0" dirty="0"/>
          </a:p>
          <a:p>
            <a:endParaRPr lang="nl-BE" baseline="0" dirty="0"/>
          </a:p>
          <a:p>
            <a:endParaRPr lang="nl-BE" dirty="0"/>
          </a:p>
        </p:txBody>
      </p:sp>
      <p:sp>
        <p:nvSpPr>
          <p:cNvPr id="4" name="Tijdelijke aanduiding voor dianummer 3"/>
          <p:cNvSpPr>
            <a:spLocks noGrp="1"/>
          </p:cNvSpPr>
          <p:nvPr>
            <p:ph type="sldNum" sz="quarter" idx="10"/>
          </p:nvPr>
        </p:nvSpPr>
        <p:spPr/>
        <p:txBody>
          <a:bodyPr/>
          <a:lstStyle/>
          <a:p>
            <a:fld id="{AF135C47-0969-479D-89CD-7486610A3D8E}" type="slidenum">
              <a:rPr lang="nl-BE" smtClean="0"/>
              <a:t>5</a:t>
            </a:fld>
            <a:endParaRPr lang="nl-BE"/>
          </a:p>
        </p:txBody>
      </p:sp>
    </p:spTree>
    <p:extLst>
      <p:ext uri="{BB962C8B-B14F-4D97-AF65-F5344CB8AC3E}">
        <p14:creationId xmlns:p14="http://schemas.microsoft.com/office/powerpoint/2010/main" val="26572187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2387600"/>
          </a:xfrm>
        </p:spPr>
        <p:txBody>
          <a:bodyPr anchor="b"/>
          <a:lstStyle>
            <a:lvl1pPr algn="ctr">
              <a:defRPr sz="6000"/>
            </a:lvl1pPr>
          </a:lstStyle>
          <a:p>
            <a:r>
              <a:rPr lang="nl-NL"/>
              <a:t>Klik om de stijl te bewerken</a:t>
            </a:r>
          </a:p>
        </p:txBody>
      </p:sp>
      <p:sp>
        <p:nvSpPr>
          <p:cNvPr id="3" name="Ondertitel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a:t>Klik om de ondertitelstijl van het model te bewerken</a:t>
            </a:r>
          </a:p>
        </p:txBody>
      </p:sp>
      <p:sp>
        <p:nvSpPr>
          <p:cNvPr id="4" name="Tijdelijke aanduiding voor datum 3"/>
          <p:cNvSpPr>
            <a:spLocks noGrp="1"/>
          </p:cNvSpPr>
          <p:nvPr>
            <p:ph type="dt" sz="half" idx="10"/>
          </p:nvPr>
        </p:nvSpPr>
        <p:spPr/>
        <p:txBody>
          <a:bodyPr/>
          <a:lstStyle/>
          <a:p>
            <a:fld id="{447042FB-0FC4-4655-8574-DD6C98DEE57E}" type="datetimeFigureOut">
              <a:rPr lang="nl-NL" smtClean="0"/>
              <a:t>9-11-2016</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7BE1F3A0-A3AF-49E5-B56A-5BB9D2FDE989}" type="slidenum">
              <a:rPr lang="nl-NL" smtClean="0"/>
              <a:t>‹nr.›</a:t>
            </a:fld>
            <a:endParaRPr lang="nl-NL"/>
          </a:p>
        </p:txBody>
      </p:sp>
    </p:spTree>
    <p:extLst>
      <p:ext uri="{BB962C8B-B14F-4D97-AF65-F5344CB8AC3E}">
        <p14:creationId xmlns:p14="http://schemas.microsoft.com/office/powerpoint/2010/main" val="31460685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a:t>Klik om de stijl te bewerken</a:t>
            </a:r>
          </a:p>
        </p:txBody>
      </p:sp>
      <p:sp>
        <p:nvSpPr>
          <p:cNvPr id="3" name="Tijdelijke aanduiding voor verticale tekst 2"/>
          <p:cNvSpPr>
            <a:spLocks noGrp="1"/>
          </p:cNvSpPr>
          <p:nvPr>
            <p:ph type="body" orient="vert" idx="1"/>
          </p:nvPr>
        </p:nvSpPr>
        <p:spPr/>
        <p:txBody>
          <a:bodyPr vert="eaVert"/>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p:cNvSpPr>
            <a:spLocks noGrp="1"/>
          </p:cNvSpPr>
          <p:nvPr>
            <p:ph type="dt" sz="half" idx="10"/>
          </p:nvPr>
        </p:nvSpPr>
        <p:spPr/>
        <p:txBody>
          <a:bodyPr/>
          <a:lstStyle/>
          <a:p>
            <a:fld id="{447042FB-0FC4-4655-8574-DD6C98DEE57E}" type="datetimeFigureOut">
              <a:rPr lang="nl-NL" smtClean="0"/>
              <a:t>9-11-2016</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7BE1F3A0-A3AF-49E5-B56A-5BB9D2FDE989}" type="slidenum">
              <a:rPr lang="nl-NL" smtClean="0"/>
              <a:t>‹nr.›</a:t>
            </a:fld>
            <a:endParaRPr lang="nl-NL"/>
          </a:p>
        </p:txBody>
      </p:sp>
    </p:spTree>
    <p:extLst>
      <p:ext uri="{BB962C8B-B14F-4D97-AF65-F5344CB8AC3E}">
        <p14:creationId xmlns:p14="http://schemas.microsoft.com/office/powerpoint/2010/main" val="8702437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e titel 1"/>
          <p:cNvSpPr>
            <a:spLocks noGrp="1"/>
          </p:cNvSpPr>
          <p:nvPr>
            <p:ph type="title" orient="vert"/>
          </p:nvPr>
        </p:nvSpPr>
        <p:spPr>
          <a:xfrm>
            <a:off x="8724900" y="365125"/>
            <a:ext cx="2628900" cy="5811838"/>
          </a:xfrm>
        </p:spPr>
        <p:txBody>
          <a:bodyPr vert="eaVert"/>
          <a:lstStyle/>
          <a:p>
            <a:r>
              <a:rPr lang="nl-NL"/>
              <a:t>Klik om de stijl te bewerken</a:t>
            </a:r>
          </a:p>
        </p:txBody>
      </p:sp>
      <p:sp>
        <p:nvSpPr>
          <p:cNvPr id="3" name="Tijdelijke aanduiding voor verticale tekst 2"/>
          <p:cNvSpPr>
            <a:spLocks noGrp="1"/>
          </p:cNvSpPr>
          <p:nvPr>
            <p:ph type="body" orient="vert" idx="1"/>
          </p:nvPr>
        </p:nvSpPr>
        <p:spPr>
          <a:xfrm>
            <a:off x="838200" y="365125"/>
            <a:ext cx="7734300" cy="5811838"/>
          </a:xfrm>
        </p:spPr>
        <p:txBody>
          <a:bodyPr vert="eaVert"/>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p:cNvSpPr>
            <a:spLocks noGrp="1"/>
          </p:cNvSpPr>
          <p:nvPr>
            <p:ph type="dt" sz="half" idx="10"/>
          </p:nvPr>
        </p:nvSpPr>
        <p:spPr/>
        <p:txBody>
          <a:bodyPr/>
          <a:lstStyle/>
          <a:p>
            <a:fld id="{447042FB-0FC4-4655-8574-DD6C98DEE57E}" type="datetimeFigureOut">
              <a:rPr lang="nl-NL" smtClean="0"/>
              <a:t>9-11-2016</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7BE1F3A0-A3AF-49E5-B56A-5BB9D2FDE989}" type="slidenum">
              <a:rPr lang="nl-NL" smtClean="0"/>
              <a:t>‹nr.›</a:t>
            </a:fld>
            <a:endParaRPr lang="nl-NL"/>
          </a:p>
        </p:txBody>
      </p:sp>
    </p:spTree>
    <p:extLst>
      <p:ext uri="{BB962C8B-B14F-4D97-AF65-F5344CB8AC3E}">
        <p14:creationId xmlns:p14="http://schemas.microsoft.com/office/powerpoint/2010/main" val="33673963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a:t>Klik om de stijl te bewerken</a:t>
            </a:r>
          </a:p>
        </p:txBody>
      </p:sp>
      <p:sp>
        <p:nvSpPr>
          <p:cNvPr id="3" name="Tijdelijke aanduiding voor inhoud 2"/>
          <p:cNvSpPr>
            <a:spLocks noGrp="1"/>
          </p:cNvSpPr>
          <p:nvPr>
            <p:ph idx="1"/>
          </p:nvPr>
        </p:nvSpPr>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p:cNvSpPr>
            <a:spLocks noGrp="1"/>
          </p:cNvSpPr>
          <p:nvPr>
            <p:ph type="dt" sz="half" idx="10"/>
          </p:nvPr>
        </p:nvSpPr>
        <p:spPr/>
        <p:txBody>
          <a:bodyPr/>
          <a:lstStyle/>
          <a:p>
            <a:fld id="{447042FB-0FC4-4655-8574-DD6C98DEE57E}" type="datetimeFigureOut">
              <a:rPr lang="nl-NL" smtClean="0"/>
              <a:t>9-11-2016</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7BE1F3A0-A3AF-49E5-B56A-5BB9D2FDE989}" type="slidenum">
              <a:rPr lang="nl-NL" smtClean="0"/>
              <a:t>‹nr.›</a:t>
            </a:fld>
            <a:endParaRPr lang="nl-NL"/>
          </a:p>
        </p:txBody>
      </p:sp>
    </p:spTree>
    <p:extLst>
      <p:ext uri="{BB962C8B-B14F-4D97-AF65-F5344CB8AC3E}">
        <p14:creationId xmlns:p14="http://schemas.microsoft.com/office/powerpoint/2010/main" val="34382138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defRPr sz="6000"/>
            </a:lvl1pPr>
          </a:lstStyle>
          <a:p>
            <a:r>
              <a:rPr lang="nl-NL"/>
              <a:t>Klik om de stijl te bewerken</a:t>
            </a:r>
          </a:p>
        </p:txBody>
      </p:sp>
      <p:sp>
        <p:nvSpPr>
          <p:cNvPr id="3" name="Tijdelijke aanduiding voor tekst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nl-NL"/>
              <a:t>Tekststijl van het model bewerken</a:t>
            </a:r>
          </a:p>
        </p:txBody>
      </p:sp>
      <p:sp>
        <p:nvSpPr>
          <p:cNvPr id="4" name="Tijdelijke aanduiding voor datum 3"/>
          <p:cNvSpPr>
            <a:spLocks noGrp="1"/>
          </p:cNvSpPr>
          <p:nvPr>
            <p:ph type="dt" sz="half" idx="10"/>
          </p:nvPr>
        </p:nvSpPr>
        <p:spPr/>
        <p:txBody>
          <a:bodyPr/>
          <a:lstStyle/>
          <a:p>
            <a:fld id="{447042FB-0FC4-4655-8574-DD6C98DEE57E}" type="datetimeFigureOut">
              <a:rPr lang="nl-NL" smtClean="0"/>
              <a:t>9-11-2016</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7BE1F3A0-A3AF-49E5-B56A-5BB9D2FDE989}" type="slidenum">
              <a:rPr lang="nl-NL" smtClean="0"/>
              <a:t>‹nr.›</a:t>
            </a:fld>
            <a:endParaRPr lang="nl-NL"/>
          </a:p>
        </p:txBody>
      </p:sp>
    </p:spTree>
    <p:extLst>
      <p:ext uri="{BB962C8B-B14F-4D97-AF65-F5344CB8AC3E}">
        <p14:creationId xmlns:p14="http://schemas.microsoft.com/office/powerpoint/2010/main" val="20638406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a:t>Klik om de stijl te bewerken</a:t>
            </a:r>
          </a:p>
        </p:txBody>
      </p:sp>
      <p:sp>
        <p:nvSpPr>
          <p:cNvPr id="3" name="Tijdelijke aanduiding voor inhoud 2"/>
          <p:cNvSpPr>
            <a:spLocks noGrp="1"/>
          </p:cNvSpPr>
          <p:nvPr>
            <p:ph sz="half" idx="1"/>
          </p:nvPr>
        </p:nvSpPr>
        <p:spPr>
          <a:xfrm>
            <a:off x="838200" y="1825625"/>
            <a:ext cx="5181600" cy="4351338"/>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inhoud 3"/>
          <p:cNvSpPr>
            <a:spLocks noGrp="1"/>
          </p:cNvSpPr>
          <p:nvPr>
            <p:ph sz="half" idx="2"/>
          </p:nvPr>
        </p:nvSpPr>
        <p:spPr>
          <a:xfrm>
            <a:off x="6172200" y="1825625"/>
            <a:ext cx="5181600" cy="4351338"/>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5" name="Tijdelijke aanduiding voor datum 4"/>
          <p:cNvSpPr>
            <a:spLocks noGrp="1"/>
          </p:cNvSpPr>
          <p:nvPr>
            <p:ph type="dt" sz="half" idx="10"/>
          </p:nvPr>
        </p:nvSpPr>
        <p:spPr/>
        <p:txBody>
          <a:bodyPr/>
          <a:lstStyle/>
          <a:p>
            <a:fld id="{447042FB-0FC4-4655-8574-DD6C98DEE57E}" type="datetimeFigureOut">
              <a:rPr lang="nl-NL" smtClean="0"/>
              <a:t>9-11-2016</a:t>
            </a:fld>
            <a:endParaRPr lang="nl-NL"/>
          </a:p>
        </p:txBody>
      </p:sp>
      <p:sp>
        <p:nvSpPr>
          <p:cNvPr id="6" name="Tijdelijke aanduiding voor voettekst 5"/>
          <p:cNvSpPr>
            <a:spLocks noGrp="1"/>
          </p:cNvSpPr>
          <p:nvPr>
            <p:ph type="ftr" sz="quarter" idx="11"/>
          </p:nvPr>
        </p:nvSpPr>
        <p:spPr/>
        <p:txBody>
          <a:bodyPr/>
          <a:lstStyle/>
          <a:p>
            <a:endParaRPr lang="nl-NL"/>
          </a:p>
        </p:txBody>
      </p:sp>
      <p:sp>
        <p:nvSpPr>
          <p:cNvPr id="7" name="Tijdelijke aanduiding voor dianummer 6"/>
          <p:cNvSpPr>
            <a:spLocks noGrp="1"/>
          </p:cNvSpPr>
          <p:nvPr>
            <p:ph type="sldNum" sz="quarter" idx="12"/>
          </p:nvPr>
        </p:nvSpPr>
        <p:spPr/>
        <p:txBody>
          <a:bodyPr/>
          <a:lstStyle/>
          <a:p>
            <a:fld id="{7BE1F3A0-A3AF-49E5-B56A-5BB9D2FDE989}" type="slidenum">
              <a:rPr lang="nl-NL" smtClean="0"/>
              <a:t>‹nr.›</a:t>
            </a:fld>
            <a:endParaRPr lang="nl-NL"/>
          </a:p>
        </p:txBody>
      </p:sp>
    </p:spTree>
    <p:extLst>
      <p:ext uri="{BB962C8B-B14F-4D97-AF65-F5344CB8AC3E}">
        <p14:creationId xmlns:p14="http://schemas.microsoft.com/office/powerpoint/2010/main" val="18111306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el 1"/>
          <p:cNvSpPr>
            <a:spLocks noGrp="1"/>
          </p:cNvSpPr>
          <p:nvPr>
            <p:ph type="title"/>
          </p:nvPr>
        </p:nvSpPr>
        <p:spPr>
          <a:xfrm>
            <a:off x="839788" y="365125"/>
            <a:ext cx="10515600" cy="1325563"/>
          </a:xfrm>
        </p:spPr>
        <p:txBody>
          <a:bodyPr/>
          <a:lstStyle/>
          <a:p>
            <a:r>
              <a:rPr lang="nl-NL"/>
              <a:t>Klik om de stijl te bewerken</a:t>
            </a:r>
          </a:p>
        </p:txBody>
      </p:sp>
      <p:sp>
        <p:nvSpPr>
          <p:cNvPr id="3" name="Tijdelijke aanduiding voor tekst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Tekststijl van het model bewerken</a:t>
            </a:r>
          </a:p>
        </p:txBody>
      </p:sp>
      <p:sp>
        <p:nvSpPr>
          <p:cNvPr id="4" name="Tijdelijke aanduiding voor inhoud 3"/>
          <p:cNvSpPr>
            <a:spLocks noGrp="1"/>
          </p:cNvSpPr>
          <p:nvPr>
            <p:ph sz="half" idx="2"/>
          </p:nvPr>
        </p:nvSpPr>
        <p:spPr>
          <a:xfrm>
            <a:off x="839788" y="2505075"/>
            <a:ext cx="5157787" cy="3684588"/>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5" name="Tijdelijke aanduiding voor tekst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Tekststijl van het model bewerken</a:t>
            </a:r>
          </a:p>
        </p:txBody>
      </p:sp>
      <p:sp>
        <p:nvSpPr>
          <p:cNvPr id="6" name="Tijdelijke aanduiding voor inhoud 5"/>
          <p:cNvSpPr>
            <a:spLocks noGrp="1"/>
          </p:cNvSpPr>
          <p:nvPr>
            <p:ph sz="quarter" idx="4"/>
          </p:nvPr>
        </p:nvSpPr>
        <p:spPr>
          <a:xfrm>
            <a:off x="6172200" y="2505075"/>
            <a:ext cx="5183188" cy="3684588"/>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7" name="Tijdelijke aanduiding voor datum 6"/>
          <p:cNvSpPr>
            <a:spLocks noGrp="1"/>
          </p:cNvSpPr>
          <p:nvPr>
            <p:ph type="dt" sz="half" idx="10"/>
          </p:nvPr>
        </p:nvSpPr>
        <p:spPr/>
        <p:txBody>
          <a:bodyPr/>
          <a:lstStyle/>
          <a:p>
            <a:fld id="{447042FB-0FC4-4655-8574-DD6C98DEE57E}" type="datetimeFigureOut">
              <a:rPr lang="nl-NL" smtClean="0"/>
              <a:t>9-11-2016</a:t>
            </a:fld>
            <a:endParaRPr lang="nl-NL"/>
          </a:p>
        </p:txBody>
      </p:sp>
      <p:sp>
        <p:nvSpPr>
          <p:cNvPr id="8" name="Tijdelijke aanduiding voor voettekst 7"/>
          <p:cNvSpPr>
            <a:spLocks noGrp="1"/>
          </p:cNvSpPr>
          <p:nvPr>
            <p:ph type="ftr" sz="quarter" idx="11"/>
          </p:nvPr>
        </p:nvSpPr>
        <p:spPr/>
        <p:txBody>
          <a:bodyPr/>
          <a:lstStyle/>
          <a:p>
            <a:endParaRPr lang="nl-NL"/>
          </a:p>
        </p:txBody>
      </p:sp>
      <p:sp>
        <p:nvSpPr>
          <p:cNvPr id="9" name="Tijdelijke aanduiding voor dianummer 8"/>
          <p:cNvSpPr>
            <a:spLocks noGrp="1"/>
          </p:cNvSpPr>
          <p:nvPr>
            <p:ph type="sldNum" sz="quarter" idx="12"/>
          </p:nvPr>
        </p:nvSpPr>
        <p:spPr/>
        <p:txBody>
          <a:bodyPr/>
          <a:lstStyle/>
          <a:p>
            <a:fld id="{7BE1F3A0-A3AF-49E5-B56A-5BB9D2FDE989}" type="slidenum">
              <a:rPr lang="nl-NL" smtClean="0"/>
              <a:t>‹nr.›</a:t>
            </a:fld>
            <a:endParaRPr lang="nl-NL"/>
          </a:p>
        </p:txBody>
      </p:sp>
    </p:spTree>
    <p:extLst>
      <p:ext uri="{BB962C8B-B14F-4D97-AF65-F5344CB8AC3E}">
        <p14:creationId xmlns:p14="http://schemas.microsoft.com/office/powerpoint/2010/main" val="14986910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a:t>Klik om de stijl te bewerken</a:t>
            </a:r>
          </a:p>
        </p:txBody>
      </p:sp>
      <p:sp>
        <p:nvSpPr>
          <p:cNvPr id="3" name="Tijdelijke aanduiding voor datum 2"/>
          <p:cNvSpPr>
            <a:spLocks noGrp="1"/>
          </p:cNvSpPr>
          <p:nvPr>
            <p:ph type="dt" sz="half" idx="10"/>
          </p:nvPr>
        </p:nvSpPr>
        <p:spPr/>
        <p:txBody>
          <a:bodyPr/>
          <a:lstStyle/>
          <a:p>
            <a:fld id="{447042FB-0FC4-4655-8574-DD6C98DEE57E}" type="datetimeFigureOut">
              <a:rPr lang="nl-NL" smtClean="0"/>
              <a:t>9-11-2016</a:t>
            </a:fld>
            <a:endParaRPr lang="nl-NL"/>
          </a:p>
        </p:txBody>
      </p:sp>
      <p:sp>
        <p:nvSpPr>
          <p:cNvPr id="4" name="Tijdelijke aanduiding voor voettekst 3"/>
          <p:cNvSpPr>
            <a:spLocks noGrp="1"/>
          </p:cNvSpPr>
          <p:nvPr>
            <p:ph type="ftr" sz="quarter" idx="11"/>
          </p:nvPr>
        </p:nvSpPr>
        <p:spPr/>
        <p:txBody>
          <a:bodyPr/>
          <a:lstStyle/>
          <a:p>
            <a:endParaRPr lang="nl-NL"/>
          </a:p>
        </p:txBody>
      </p:sp>
      <p:sp>
        <p:nvSpPr>
          <p:cNvPr id="5" name="Tijdelijke aanduiding voor dianummer 4"/>
          <p:cNvSpPr>
            <a:spLocks noGrp="1"/>
          </p:cNvSpPr>
          <p:nvPr>
            <p:ph type="sldNum" sz="quarter" idx="12"/>
          </p:nvPr>
        </p:nvSpPr>
        <p:spPr/>
        <p:txBody>
          <a:bodyPr/>
          <a:lstStyle/>
          <a:p>
            <a:fld id="{7BE1F3A0-A3AF-49E5-B56A-5BB9D2FDE989}" type="slidenum">
              <a:rPr lang="nl-NL" smtClean="0"/>
              <a:t>‹nr.›</a:t>
            </a:fld>
            <a:endParaRPr lang="nl-NL"/>
          </a:p>
        </p:txBody>
      </p:sp>
    </p:spTree>
    <p:extLst>
      <p:ext uri="{BB962C8B-B14F-4D97-AF65-F5344CB8AC3E}">
        <p14:creationId xmlns:p14="http://schemas.microsoft.com/office/powerpoint/2010/main" val="20212536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Tijdelijke aanduiding voor datum 1"/>
          <p:cNvSpPr>
            <a:spLocks noGrp="1"/>
          </p:cNvSpPr>
          <p:nvPr>
            <p:ph type="dt" sz="half" idx="10"/>
          </p:nvPr>
        </p:nvSpPr>
        <p:spPr/>
        <p:txBody>
          <a:bodyPr/>
          <a:lstStyle/>
          <a:p>
            <a:fld id="{447042FB-0FC4-4655-8574-DD6C98DEE57E}" type="datetimeFigureOut">
              <a:rPr lang="nl-NL" smtClean="0"/>
              <a:t>9-11-2016</a:t>
            </a:fld>
            <a:endParaRPr lang="nl-NL"/>
          </a:p>
        </p:txBody>
      </p:sp>
      <p:sp>
        <p:nvSpPr>
          <p:cNvPr id="3" name="Tijdelijke aanduiding voor voettekst 2"/>
          <p:cNvSpPr>
            <a:spLocks noGrp="1"/>
          </p:cNvSpPr>
          <p:nvPr>
            <p:ph type="ftr" sz="quarter" idx="11"/>
          </p:nvPr>
        </p:nvSpPr>
        <p:spPr/>
        <p:txBody>
          <a:bodyPr/>
          <a:lstStyle/>
          <a:p>
            <a:endParaRPr lang="nl-NL"/>
          </a:p>
        </p:txBody>
      </p:sp>
      <p:sp>
        <p:nvSpPr>
          <p:cNvPr id="4" name="Tijdelijke aanduiding voor dianummer 3"/>
          <p:cNvSpPr>
            <a:spLocks noGrp="1"/>
          </p:cNvSpPr>
          <p:nvPr>
            <p:ph type="sldNum" sz="quarter" idx="12"/>
          </p:nvPr>
        </p:nvSpPr>
        <p:spPr/>
        <p:txBody>
          <a:bodyPr/>
          <a:lstStyle/>
          <a:p>
            <a:fld id="{7BE1F3A0-A3AF-49E5-B56A-5BB9D2FDE989}" type="slidenum">
              <a:rPr lang="nl-NL" smtClean="0"/>
              <a:t>‹nr.›</a:t>
            </a:fld>
            <a:endParaRPr lang="nl-NL"/>
          </a:p>
        </p:txBody>
      </p:sp>
    </p:spTree>
    <p:extLst>
      <p:ext uri="{BB962C8B-B14F-4D97-AF65-F5344CB8AC3E}">
        <p14:creationId xmlns:p14="http://schemas.microsoft.com/office/powerpoint/2010/main" val="16071612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nl-NL"/>
              <a:t>Klik om de stijl te bewerken</a:t>
            </a:r>
          </a:p>
        </p:txBody>
      </p:sp>
      <p:sp>
        <p:nvSpPr>
          <p:cNvPr id="3" name="Tijdelijke aanduiding voor inhoud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teks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Tekststijl van het model bewerken</a:t>
            </a:r>
          </a:p>
        </p:txBody>
      </p:sp>
      <p:sp>
        <p:nvSpPr>
          <p:cNvPr id="5" name="Tijdelijke aanduiding voor datum 4"/>
          <p:cNvSpPr>
            <a:spLocks noGrp="1"/>
          </p:cNvSpPr>
          <p:nvPr>
            <p:ph type="dt" sz="half" idx="10"/>
          </p:nvPr>
        </p:nvSpPr>
        <p:spPr/>
        <p:txBody>
          <a:bodyPr/>
          <a:lstStyle/>
          <a:p>
            <a:fld id="{447042FB-0FC4-4655-8574-DD6C98DEE57E}" type="datetimeFigureOut">
              <a:rPr lang="nl-NL" smtClean="0"/>
              <a:t>9-11-2016</a:t>
            </a:fld>
            <a:endParaRPr lang="nl-NL"/>
          </a:p>
        </p:txBody>
      </p:sp>
      <p:sp>
        <p:nvSpPr>
          <p:cNvPr id="6" name="Tijdelijke aanduiding voor voettekst 5"/>
          <p:cNvSpPr>
            <a:spLocks noGrp="1"/>
          </p:cNvSpPr>
          <p:nvPr>
            <p:ph type="ftr" sz="quarter" idx="11"/>
          </p:nvPr>
        </p:nvSpPr>
        <p:spPr/>
        <p:txBody>
          <a:bodyPr/>
          <a:lstStyle/>
          <a:p>
            <a:endParaRPr lang="nl-NL"/>
          </a:p>
        </p:txBody>
      </p:sp>
      <p:sp>
        <p:nvSpPr>
          <p:cNvPr id="7" name="Tijdelijke aanduiding voor dianummer 6"/>
          <p:cNvSpPr>
            <a:spLocks noGrp="1"/>
          </p:cNvSpPr>
          <p:nvPr>
            <p:ph type="sldNum" sz="quarter" idx="12"/>
          </p:nvPr>
        </p:nvSpPr>
        <p:spPr/>
        <p:txBody>
          <a:bodyPr/>
          <a:lstStyle/>
          <a:p>
            <a:fld id="{7BE1F3A0-A3AF-49E5-B56A-5BB9D2FDE989}" type="slidenum">
              <a:rPr lang="nl-NL" smtClean="0"/>
              <a:t>‹nr.›</a:t>
            </a:fld>
            <a:endParaRPr lang="nl-NL"/>
          </a:p>
        </p:txBody>
      </p:sp>
    </p:spTree>
    <p:extLst>
      <p:ext uri="{BB962C8B-B14F-4D97-AF65-F5344CB8AC3E}">
        <p14:creationId xmlns:p14="http://schemas.microsoft.com/office/powerpoint/2010/main" val="31619476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nl-NL"/>
              <a:t>Klik om de stijl te bewerken</a:t>
            </a:r>
          </a:p>
        </p:txBody>
      </p:sp>
      <p:sp>
        <p:nvSpPr>
          <p:cNvPr id="3" name="Tijdelijke aanduiding voor afbeelding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NL"/>
          </a:p>
        </p:txBody>
      </p:sp>
      <p:sp>
        <p:nvSpPr>
          <p:cNvPr id="4" name="Tijdelijke aanduiding voor teks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Tekststijl van het model bewerken</a:t>
            </a:r>
          </a:p>
        </p:txBody>
      </p:sp>
      <p:sp>
        <p:nvSpPr>
          <p:cNvPr id="5" name="Tijdelijke aanduiding voor datum 4"/>
          <p:cNvSpPr>
            <a:spLocks noGrp="1"/>
          </p:cNvSpPr>
          <p:nvPr>
            <p:ph type="dt" sz="half" idx="10"/>
          </p:nvPr>
        </p:nvSpPr>
        <p:spPr/>
        <p:txBody>
          <a:bodyPr/>
          <a:lstStyle/>
          <a:p>
            <a:fld id="{447042FB-0FC4-4655-8574-DD6C98DEE57E}" type="datetimeFigureOut">
              <a:rPr lang="nl-NL" smtClean="0"/>
              <a:t>9-11-2016</a:t>
            </a:fld>
            <a:endParaRPr lang="nl-NL"/>
          </a:p>
        </p:txBody>
      </p:sp>
      <p:sp>
        <p:nvSpPr>
          <p:cNvPr id="6" name="Tijdelijke aanduiding voor voettekst 5"/>
          <p:cNvSpPr>
            <a:spLocks noGrp="1"/>
          </p:cNvSpPr>
          <p:nvPr>
            <p:ph type="ftr" sz="quarter" idx="11"/>
          </p:nvPr>
        </p:nvSpPr>
        <p:spPr/>
        <p:txBody>
          <a:bodyPr/>
          <a:lstStyle/>
          <a:p>
            <a:endParaRPr lang="nl-NL"/>
          </a:p>
        </p:txBody>
      </p:sp>
      <p:sp>
        <p:nvSpPr>
          <p:cNvPr id="7" name="Tijdelijke aanduiding voor dianummer 6"/>
          <p:cNvSpPr>
            <a:spLocks noGrp="1"/>
          </p:cNvSpPr>
          <p:nvPr>
            <p:ph type="sldNum" sz="quarter" idx="12"/>
          </p:nvPr>
        </p:nvSpPr>
        <p:spPr/>
        <p:txBody>
          <a:bodyPr/>
          <a:lstStyle/>
          <a:p>
            <a:fld id="{7BE1F3A0-A3AF-49E5-B56A-5BB9D2FDE989}" type="slidenum">
              <a:rPr lang="nl-NL" smtClean="0"/>
              <a:t>‹nr.›</a:t>
            </a:fld>
            <a:endParaRPr lang="nl-NL"/>
          </a:p>
        </p:txBody>
      </p:sp>
    </p:spTree>
    <p:extLst>
      <p:ext uri="{BB962C8B-B14F-4D97-AF65-F5344CB8AC3E}">
        <p14:creationId xmlns:p14="http://schemas.microsoft.com/office/powerpoint/2010/main" val="18337272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titel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nl-NL"/>
              <a:t>Klik om de stijl te bewerken</a:t>
            </a:r>
          </a:p>
        </p:txBody>
      </p:sp>
      <p:sp>
        <p:nvSpPr>
          <p:cNvPr id="3" name="Tijdelijke aanduiding voor tekst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47042FB-0FC4-4655-8574-DD6C98DEE57E}" type="datetimeFigureOut">
              <a:rPr lang="nl-NL" smtClean="0"/>
              <a:t>9-11-2016</a:t>
            </a:fld>
            <a:endParaRPr lang="nl-NL"/>
          </a:p>
        </p:txBody>
      </p:sp>
      <p:sp>
        <p:nvSpPr>
          <p:cNvPr id="5" name="Tijdelijke aanduiding voor voettekst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NL"/>
          </a:p>
        </p:txBody>
      </p:sp>
      <p:sp>
        <p:nvSpPr>
          <p:cNvPr id="6" name="Tijdelijke aanduiding voor dianumm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E1F3A0-A3AF-49E5-B56A-5BB9D2FDE989}" type="slidenum">
              <a:rPr lang="nl-NL" smtClean="0"/>
              <a:t>‹nr.›</a:t>
            </a:fld>
            <a:endParaRPr lang="nl-NL"/>
          </a:p>
        </p:txBody>
      </p:sp>
    </p:spTree>
    <p:extLst>
      <p:ext uri="{BB962C8B-B14F-4D97-AF65-F5344CB8AC3E}">
        <p14:creationId xmlns:p14="http://schemas.microsoft.com/office/powerpoint/2010/main" val="3129672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nl-NL" dirty="0"/>
              <a:t>Project </a:t>
            </a:r>
            <a:r>
              <a:rPr lang="nl-NL" dirty="0" err="1"/>
              <a:t>Zordon</a:t>
            </a:r>
            <a:endParaRPr lang="nl-NL" dirty="0"/>
          </a:p>
        </p:txBody>
      </p:sp>
      <p:sp>
        <p:nvSpPr>
          <p:cNvPr id="3" name="Ondertitel 2"/>
          <p:cNvSpPr>
            <a:spLocks noGrp="1"/>
          </p:cNvSpPr>
          <p:nvPr>
            <p:ph type="subTitle" idx="1"/>
          </p:nvPr>
        </p:nvSpPr>
        <p:spPr/>
        <p:txBody>
          <a:bodyPr>
            <a:normAutofit fontScale="77500" lnSpcReduction="20000"/>
          </a:bodyPr>
          <a:lstStyle/>
          <a:p>
            <a:r>
              <a:rPr lang="nl-NL" dirty="0"/>
              <a:t>Boyd Franken</a:t>
            </a:r>
          </a:p>
          <a:p>
            <a:r>
              <a:rPr lang="nl-NL" dirty="0"/>
              <a:t>Kenny Guldentops</a:t>
            </a:r>
          </a:p>
          <a:p>
            <a:r>
              <a:rPr lang="nl-NL" dirty="0" err="1"/>
              <a:t>Gillian</a:t>
            </a:r>
            <a:r>
              <a:rPr lang="nl-NL" dirty="0"/>
              <a:t> Lambrechts</a:t>
            </a:r>
          </a:p>
          <a:p>
            <a:r>
              <a:rPr lang="nl-NL" dirty="0"/>
              <a:t>Jeroen Rietveld</a:t>
            </a:r>
          </a:p>
          <a:p>
            <a:r>
              <a:rPr lang="nl-NL" b="1" dirty="0"/>
              <a:t>3EA2</a:t>
            </a:r>
          </a:p>
        </p:txBody>
      </p:sp>
    </p:spTree>
    <p:extLst>
      <p:ext uri="{BB962C8B-B14F-4D97-AF65-F5344CB8AC3E}">
        <p14:creationId xmlns:p14="http://schemas.microsoft.com/office/powerpoint/2010/main" val="38478096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Inhoudsopgave</a:t>
            </a:r>
          </a:p>
        </p:txBody>
      </p:sp>
      <p:sp>
        <p:nvSpPr>
          <p:cNvPr id="3" name="Tijdelijke aanduiding voor inhoud 2"/>
          <p:cNvSpPr>
            <a:spLocks noGrp="1"/>
          </p:cNvSpPr>
          <p:nvPr>
            <p:ph idx="1"/>
          </p:nvPr>
        </p:nvSpPr>
        <p:spPr/>
        <p:txBody>
          <a:bodyPr/>
          <a:lstStyle/>
          <a:p>
            <a:r>
              <a:rPr lang="nl-NL" dirty="0" err="1"/>
              <a:t>Zordon</a:t>
            </a:r>
            <a:r>
              <a:rPr lang="nl-NL" dirty="0"/>
              <a:t> introductie</a:t>
            </a:r>
          </a:p>
          <a:p>
            <a:r>
              <a:rPr lang="nl-NL" dirty="0" err="1"/>
              <a:t>Zordon</a:t>
            </a:r>
            <a:r>
              <a:rPr lang="nl-NL" dirty="0"/>
              <a:t> Software </a:t>
            </a:r>
          </a:p>
          <a:p>
            <a:r>
              <a:rPr lang="nl-NL" dirty="0" err="1"/>
              <a:t>Zordon</a:t>
            </a:r>
            <a:r>
              <a:rPr lang="nl-NL" dirty="0"/>
              <a:t> Hardware</a:t>
            </a:r>
          </a:p>
          <a:p>
            <a:r>
              <a:rPr lang="nl-NL" dirty="0"/>
              <a:t>Toekomstplannen voor </a:t>
            </a:r>
            <a:r>
              <a:rPr lang="nl-NL" dirty="0" err="1"/>
              <a:t>Zordon</a:t>
            </a:r>
            <a:endParaRPr lang="nl-NL" dirty="0"/>
          </a:p>
          <a:p>
            <a:r>
              <a:rPr lang="nl-NL" dirty="0" err="1"/>
              <a:t>Zordon</a:t>
            </a:r>
            <a:r>
              <a:rPr lang="nl-NL" dirty="0"/>
              <a:t> Afsluiting</a:t>
            </a:r>
          </a:p>
          <a:p>
            <a:endParaRPr lang="nl-NL" dirty="0"/>
          </a:p>
        </p:txBody>
      </p:sp>
    </p:spTree>
    <p:extLst>
      <p:ext uri="{BB962C8B-B14F-4D97-AF65-F5344CB8AC3E}">
        <p14:creationId xmlns:p14="http://schemas.microsoft.com/office/powerpoint/2010/main" val="10810756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dirty="0" err="1"/>
              <a:t>Zordon</a:t>
            </a:r>
            <a:r>
              <a:rPr lang="nl-NL" dirty="0"/>
              <a:t> introductie</a:t>
            </a:r>
          </a:p>
        </p:txBody>
      </p:sp>
      <p:pic>
        <p:nvPicPr>
          <p:cNvPr id="4" name="Tijdelijke aanduiding voor inhoud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9695" y="1690688"/>
            <a:ext cx="4789233" cy="2305240"/>
          </a:xfrm>
        </p:spPr>
      </p:pic>
      <p:pic>
        <p:nvPicPr>
          <p:cNvPr id="3" name="Afbeelding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92334" y="1690688"/>
            <a:ext cx="2756210" cy="4593683"/>
          </a:xfrm>
          <a:prstGeom prst="rect">
            <a:avLst/>
          </a:prstGeom>
        </p:spPr>
      </p:pic>
      <p:pic>
        <p:nvPicPr>
          <p:cNvPr id="5" name="Afbeelding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49760" y="2707888"/>
            <a:ext cx="2131741" cy="2131741"/>
          </a:xfrm>
          <a:prstGeom prst="rect">
            <a:avLst/>
          </a:prstGeom>
        </p:spPr>
      </p:pic>
    </p:spTree>
    <p:extLst>
      <p:ext uri="{BB962C8B-B14F-4D97-AF65-F5344CB8AC3E}">
        <p14:creationId xmlns:p14="http://schemas.microsoft.com/office/powerpoint/2010/main" val="17825901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err="1"/>
              <a:t>Zordon</a:t>
            </a:r>
            <a:r>
              <a:rPr lang="nl-NL" dirty="0"/>
              <a:t> Hardware</a:t>
            </a:r>
          </a:p>
        </p:txBody>
      </p:sp>
      <p:sp>
        <p:nvSpPr>
          <p:cNvPr id="3" name="Tijdelijke aanduiding voor inhoud 2"/>
          <p:cNvSpPr>
            <a:spLocks noGrp="1"/>
          </p:cNvSpPr>
          <p:nvPr>
            <p:ph idx="1"/>
          </p:nvPr>
        </p:nvSpPr>
        <p:spPr/>
        <p:txBody>
          <a:bodyPr/>
          <a:lstStyle/>
          <a:p>
            <a:endParaRPr lang="nl-NL"/>
          </a:p>
        </p:txBody>
      </p:sp>
    </p:spTree>
    <p:extLst>
      <p:ext uri="{BB962C8B-B14F-4D97-AF65-F5344CB8AC3E}">
        <p14:creationId xmlns:p14="http://schemas.microsoft.com/office/powerpoint/2010/main" val="29756334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err="1"/>
              <a:t>Zordon</a:t>
            </a:r>
            <a:r>
              <a:rPr lang="nl-NL" dirty="0"/>
              <a:t> Software</a:t>
            </a:r>
          </a:p>
        </p:txBody>
      </p:sp>
      <p:sp>
        <p:nvSpPr>
          <p:cNvPr id="3" name="Tijdelijke aanduiding voor inhoud 2"/>
          <p:cNvSpPr>
            <a:spLocks noGrp="1"/>
          </p:cNvSpPr>
          <p:nvPr>
            <p:ph idx="1"/>
          </p:nvPr>
        </p:nvSpPr>
        <p:spPr/>
        <p:txBody>
          <a:bodyPr/>
          <a:lstStyle/>
          <a:p>
            <a:r>
              <a:rPr lang="nl-BE" dirty="0"/>
              <a:t>Android app</a:t>
            </a:r>
          </a:p>
          <a:p>
            <a:r>
              <a:rPr lang="nl-BE" dirty="0"/>
              <a:t>Speech </a:t>
            </a:r>
            <a:r>
              <a:rPr lang="nl-BE" dirty="0" err="1"/>
              <a:t>to</a:t>
            </a:r>
            <a:r>
              <a:rPr lang="nl-BE" dirty="0"/>
              <a:t> </a:t>
            </a:r>
            <a:r>
              <a:rPr lang="nl-BE" dirty="0" err="1"/>
              <a:t>text</a:t>
            </a:r>
            <a:endParaRPr lang="nl-BE" dirty="0"/>
          </a:p>
          <a:p>
            <a:r>
              <a:rPr lang="nl-BE" dirty="0"/>
              <a:t>PAHO Android MQTT</a:t>
            </a:r>
          </a:p>
          <a:p>
            <a:pPr marL="0" indent="0">
              <a:buNone/>
            </a:pPr>
            <a:endParaRPr lang="nl-NL" dirty="0"/>
          </a:p>
        </p:txBody>
      </p:sp>
    </p:spTree>
    <p:extLst>
      <p:ext uri="{BB962C8B-B14F-4D97-AF65-F5344CB8AC3E}">
        <p14:creationId xmlns:p14="http://schemas.microsoft.com/office/powerpoint/2010/main" val="17626623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Toekomstplannen voor </a:t>
            </a:r>
            <a:r>
              <a:rPr lang="nl-NL" dirty="0" err="1"/>
              <a:t>Zordon</a:t>
            </a:r>
            <a:endParaRPr lang="nl-NL" dirty="0"/>
          </a:p>
        </p:txBody>
      </p:sp>
      <p:sp>
        <p:nvSpPr>
          <p:cNvPr id="3" name="Tijdelijke aanduiding voor inhoud 2"/>
          <p:cNvSpPr>
            <a:spLocks noGrp="1"/>
          </p:cNvSpPr>
          <p:nvPr>
            <p:ph idx="1"/>
          </p:nvPr>
        </p:nvSpPr>
        <p:spPr/>
        <p:txBody>
          <a:bodyPr/>
          <a:lstStyle/>
          <a:p>
            <a:endParaRPr lang="nl-NL"/>
          </a:p>
        </p:txBody>
      </p:sp>
    </p:spTree>
    <p:extLst>
      <p:ext uri="{BB962C8B-B14F-4D97-AF65-F5344CB8AC3E}">
        <p14:creationId xmlns:p14="http://schemas.microsoft.com/office/powerpoint/2010/main" val="3678489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err="1"/>
              <a:t>Zordon</a:t>
            </a:r>
            <a:r>
              <a:rPr lang="nl-NL" dirty="0"/>
              <a:t> Afsluiting</a:t>
            </a:r>
          </a:p>
        </p:txBody>
      </p:sp>
      <p:sp>
        <p:nvSpPr>
          <p:cNvPr id="3" name="Tijdelijke aanduiding voor inhoud 2"/>
          <p:cNvSpPr>
            <a:spLocks noGrp="1"/>
          </p:cNvSpPr>
          <p:nvPr>
            <p:ph idx="1"/>
          </p:nvPr>
        </p:nvSpPr>
        <p:spPr/>
        <p:txBody>
          <a:bodyPr/>
          <a:lstStyle/>
          <a:p>
            <a:endParaRPr lang="nl-NL"/>
          </a:p>
        </p:txBody>
      </p:sp>
    </p:spTree>
    <p:extLst>
      <p:ext uri="{BB962C8B-B14F-4D97-AF65-F5344CB8AC3E}">
        <p14:creationId xmlns:p14="http://schemas.microsoft.com/office/powerpoint/2010/main" val="2617248755"/>
      </p:ext>
    </p:extLst>
  </p:cSld>
  <p:clrMapOvr>
    <a:masterClrMapping/>
  </p:clrMapOvr>
</p:sld>
</file>

<file path=ppt/theme/theme1.xml><?xml version="1.0" encoding="utf-8"?>
<a:theme xmlns:a="http://schemas.openxmlformats.org/drawingml/2006/main" name="Kantoorthema">
  <a:themeElements>
    <a:clrScheme name="Kantoor">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Kantoor">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Kantoorthema">
  <a:themeElements>
    <a:clrScheme name="Kantoor">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Kantoor">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TotalTime>
  <Words>433</Words>
  <Application>Microsoft Office PowerPoint</Application>
  <PresentationFormat>Breedbeeld</PresentationFormat>
  <Paragraphs>34</Paragraphs>
  <Slides>7</Slides>
  <Notes>1</Notes>
  <HiddenSlides>0</HiddenSlides>
  <MMClips>0</MMClips>
  <ScaleCrop>false</ScaleCrop>
  <HeadingPairs>
    <vt:vector size="6" baseType="variant">
      <vt:variant>
        <vt:lpstr>Gebruikte lettertypen</vt:lpstr>
      </vt:variant>
      <vt:variant>
        <vt:i4>3</vt:i4>
      </vt:variant>
      <vt:variant>
        <vt:lpstr>Thema</vt:lpstr>
      </vt:variant>
      <vt:variant>
        <vt:i4>1</vt:i4>
      </vt:variant>
      <vt:variant>
        <vt:lpstr>Diatitels</vt:lpstr>
      </vt:variant>
      <vt:variant>
        <vt:i4>7</vt:i4>
      </vt:variant>
    </vt:vector>
  </HeadingPairs>
  <TitlesOfParts>
    <vt:vector size="11" baseType="lpstr">
      <vt:lpstr>Arial</vt:lpstr>
      <vt:lpstr>Calibri</vt:lpstr>
      <vt:lpstr>Calibri Light</vt:lpstr>
      <vt:lpstr>Kantoorthema</vt:lpstr>
      <vt:lpstr>Project Zordon</vt:lpstr>
      <vt:lpstr>Inhoudsopgave</vt:lpstr>
      <vt:lpstr>Zordon introductie</vt:lpstr>
      <vt:lpstr>Zordon Hardware</vt:lpstr>
      <vt:lpstr>Zordon Software</vt:lpstr>
      <vt:lpstr>Toekomstplannen voor Zordon</vt:lpstr>
      <vt:lpstr>Zordon Afsluiting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Zordon</dc:title>
  <dc:creator>Boyd Franken</dc:creator>
  <cp:lastModifiedBy>Kenny Guldentops</cp:lastModifiedBy>
  <cp:revision>7</cp:revision>
  <dcterms:created xsi:type="dcterms:W3CDTF">2016-11-08T14:17:34Z</dcterms:created>
  <dcterms:modified xsi:type="dcterms:W3CDTF">2016-11-09T09:47:02Z</dcterms:modified>
</cp:coreProperties>
</file>