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0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24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3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21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8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1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6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25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9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37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42FB-0FC4-4655-8574-DD6C98DEE57E}" type="datetimeFigureOut">
              <a:rPr lang="nl-NL" smtClean="0"/>
              <a:t>8-11-2016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F3A0-A3AF-49E5-B56A-5BB9D2FDE9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6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Zordon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Boyd Franken</a:t>
            </a:r>
          </a:p>
          <a:p>
            <a:r>
              <a:rPr lang="nl-NL" dirty="0"/>
              <a:t>Kenny Guldentops</a:t>
            </a:r>
          </a:p>
          <a:p>
            <a:r>
              <a:rPr lang="nl-NL" dirty="0" err="1"/>
              <a:t>Gillian</a:t>
            </a:r>
            <a:r>
              <a:rPr lang="nl-NL" dirty="0"/>
              <a:t> Lambrechts</a:t>
            </a:r>
          </a:p>
          <a:p>
            <a:r>
              <a:rPr lang="nl-NL" dirty="0"/>
              <a:t>Jeroen Rietveld</a:t>
            </a:r>
          </a:p>
          <a:p>
            <a:r>
              <a:rPr lang="nl-NL" b="1" dirty="0"/>
              <a:t>3EA2</a:t>
            </a:r>
          </a:p>
        </p:txBody>
      </p:sp>
    </p:spTree>
    <p:extLst>
      <p:ext uri="{BB962C8B-B14F-4D97-AF65-F5344CB8AC3E}">
        <p14:creationId xmlns:p14="http://schemas.microsoft.com/office/powerpoint/2010/main" val="38478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Zordon</a:t>
            </a:r>
            <a:r>
              <a:rPr lang="nl-NL" dirty="0"/>
              <a:t> introductie</a:t>
            </a:r>
          </a:p>
          <a:p>
            <a:r>
              <a:rPr lang="nl-NL" dirty="0" err="1"/>
              <a:t>Zordon</a:t>
            </a:r>
            <a:r>
              <a:rPr lang="nl-NL" dirty="0"/>
              <a:t> Software </a:t>
            </a:r>
          </a:p>
          <a:p>
            <a:r>
              <a:rPr lang="nl-NL" dirty="0" err="1"/>
              <a:t>Zordon</a:t>
            </a:r>
            <a:r>
              <a:rPr lang="nl-NL" dirty="0"/>
              <a:t> Hardware</a:t>
            </a:r>
          </a:p>
          <a:p>
            <a:r>
              <a:rPr lang="nl-NL" dirty="0"/>
              <a:t>Toekomstplannen voor </a:t>
            </a:r>
            <a:r>
              <a:rPr lang="nl-NL" dirty="0" err="1"/>
              <a:t>Zordon</a:t>
            </a:r>
            <a:endParaRPr lang="nl-NL" dirty="0"/>
          </a:p>
          <a:p>
            <a:r>
              <a:rPr lang="nl-NL" dirty="0" err="1"/>
              <a:t>Zordon</a:t>
            </a:r>
            <a:r>
              <a:rPr lang="nl-NL" dirty="0"/>
              <a:t> Afsluiting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107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Zordon</a:t>
            </a:r>
            <a:r>
              <a:rPr lang="nl-NL" dirty="0"/>
              <a:t> introductie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5" y="1690688"/>
            <a:ext cx="4789233" cy="2305240"/>
          </a:xfr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34" y="1690688"/>
            <a:ext cx="2756210" cy="459368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60" y="2707888"/>
            <a:ext cx="2131741" cy="21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Zordon</a:t>
            </a:r>
            <a:r>
              <a:rPr lang="nl-NL" dirty="0"/>
              <a:t> Software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66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Zordon</a:t>
            </a:r>
            <a:r>
              <a:rPr lang="nl-NL" dirty="0"/>
              <a:t> Hardware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63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Toekomstplannen voor </a:t>
            </a:r>
            <a:r>
              <a:rPr lang="nl-NL" dirty="0" err="1"/>
              <a:t>Zordon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4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Zordon</a:t>
            </a:r>
            <a:r>
              <a:rPr lang="nl-NL" dirty="0"/>
              <a:t> Afsluiting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2487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Breedbeeld</PresentationFormat>
  <Paragraphs>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Project Zordon</vt:lpstr>
      <vt:lpstr>Inhoudsopgave</vt:lpstr>
      <vt:lpstr>Zordon introductie</vt:lpstr>
      <vt:lpstr>Zordon Software</vt:lpstr>
      <vt:lpstr>Zordon Hardware</vt:lpstr>
      <vt:lpstr>Toekomstplannen voor Zordon</vt:lpstr>
      <vt:lpstr>Zordon Afsluiting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Zordon</dc:title>
  <dc:creator>Boyd Franken</dc:creator>
  <cp:lastModifiedBy>Boyd Franken</cp:lastModifiedBy>
  <cp:revision>5</cp:revision>
  <dcterms:created xsi:type="dcterms:W3CDTF">2016-11-08T14:17:34Z</dcterms:created>
  <dcterms:modified xsi:type="dcterms:W3CDTF">2016-11-08T20:36:25Z</dcterms:modified>
</cp:coreProperties>
</file>