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6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5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139388" y="4349885"/>
            <a:ext cx="4293916" cy="587875"/>
          </a:xfrm>
        </p:spPr>
        <p:txBody>
          <a:bodyPr>
            <a:normAutofit/>
          </a:bodyPr>
          <a:lstStyle/>
          <a:p>
            <a:r>
              <a:rPr lang="nl-NL" dirty="0" err="1"/>
              <a:t>Automating</a:t>
            </a:r>
            <a:r>
              <a:rPr lang="nl-NL" dirty="0"/>
              <a:t> homes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endParaRPr lang="nl-NL" dirty="0"/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77" y="739910"/>
            <a:ext cx="36099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2"/>
          <p:cNvSpPr txBox="1">
            <a:spLocks/>
          </p:cNvSpPr>
          <p:nvPr/>
        </p:nvSpPr>
        <p:spPr>
          <a:xfrm>
            <a:off x="2570180" y="3683604"/>
            <a:ext cx="3370372" cy="1808892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boYD Franken</a:t>
            </a:r>
          </a:p>
          <a:p>
            <a:r>
              <a:rPr lang="nl-NL"/>
              <a:t>Kenny Guldentops</a:t>
            </a:r>
          </a:p>
          <a:p>
            <a:r>
              <a:rPr lang="nl-NL"/>
              <a:t>Gillian lambrechts</a:t>
            </a:r>
          </a:p>
          <a:p>
            <a:r>
              <a:rPr lang="nl-NL"/>
              <a:t>Jeroen rietveld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92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ip-mpls.com/wp-content/uploads/2014/11/jm_homeautomation_web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09" y="553084"/>
            <a:ext cx="9401613" cy="51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2" name="Picture 4" descr="Image result for plug &amp; pl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28" y="948023"/>
            <a:ext cx="6058472" cy="403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Modulair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0" y="1188567"/>
            <a:ext cx="6966039" cy="4583654"/>
          </a:xfrm>
        </p:spPr>
      </p:pic>
    </p:spTree>
    <p:extLst>
      <p:ext uri="{BB962C8B-B14F-4D97-AF65-F5344CB8AC3E}">
        <p14:creationId xmlns:p14="http://schemas.microsoft.com/office/powerpoint/2010/main" val="22756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Scaleability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59" y="1853754"/>
            <a:ext cx="5177821" cy="3698443"/>
          </a:xfrm>
        </p:spPr>
      </p:pic>
    </p:spTree>
    <p:extLst>
      <p:ext uri="{BB962C8B-B14F-4D97-AF65-F5344CB8AC3E}">
        <p14:creationId xmlns:p14="http://schemas.microsoft.com/office/powerpoint/2010/main" val="59561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</a:t>
            </a:r>
          </a:p>
        </p:txBody>
      </p:sp>
      <p:pic>
        <p:nvPicPr>
          <p:cNvPr id="5122" name="Picture 2" descr="http://www.thecloudcomputingaustralia.com/wp-content/uploads/2012/08/The-Cloud-Computing-Australia-1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58" y="2098421"/>
            <a:ext cx="515833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Mobility</a:t>
            </a:r>
            <a:endParaRPr lang="nl-NL"/>
          </a:p>
        </p:txBody>
      </p:sp>
      <p:pic>
        <p:nvPicPr>
          <p:cNvPr id="614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55" y="1586356"/>
            <a:ext cx="7445533" cy="38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64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26</TotalTime>
  <Words>18</Words>
  <Application>Microsoft Office PowerPoint</Application>
  <PresentationFormat>Breedbeeld</PresentationFormat>
  <Paragraphs>10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Zordon</vt:lpstr>
      <vt:lpstr>PowerPoint-presentatie</vt:lpstr>
      <vt:lpstr>PowerPoint-presentatie</vt:lpstr>
      <vt:lpstr>Modulair</vt:lpstr>
      <vt:lpstr>Scaleability</vt:lpstr>
      <vt:lpstr>Cloud</vt:lpstr>
      <vt:lpstr>Mobility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Zordon</dc:title>
  <dc:creator>Franken Boyd [student]</dc:creator>
  <cp:lastModifiedBy>Franken Boyd [student]</cp:lastModifiedBy>
  <cp:revision>4</cp:revision>
  <dcterms:created xsi:type="dcterms:W3CDTF">2017-01-11T12:32:59Z</dcterms:created>
  <dcterms:modified xsi:type="dcterms:W3CDTF">2017-01-11T13:31:32Z</dcterms:modified>
</cp:coreProperties>
</file>