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5" r:id="rId3"/>
    <p:sldId id="266" r:id="rId4"/>
    <p:sldId id="261" r:id="rId5"/>
    <p:sldId id="257" r:id="rId6"/>
    <p:sldId id="259" r:id="rId7"/>
    <p:sldId id="258" r:id="rId8"/>
    <p:sldId id="260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381DE06-7664-4935-A1DB-62046AB215FB}" type="datetimeFigureOut">
              <a:rPr lang="nl-BE" smtClean="0"/>
              <a:t>12/01/2017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867F17-A9EB-4E71-9148-36AD6693608E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4721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DE06-7664-4935-A1DB-62046AB215FB}" type="datetimeFigureOut">
              <a:rPr lang="nl-BE" smtClean="0"/>
              <a:t>12/01/2017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7F17-A9EB-4E71-9148-36AD6693608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815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DE06-7664-4935-A1DB-62046AB215FB}" type="datetimeFigureOut">
              <a:rPr lang="nl-BE" smtClean="0"/>
              <a:t>12/01/2017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7F17-A9EB-4E71-9148-36AD6693608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049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DE06-7664-4935-A1DB-62046AB215FB}" type="datetimeFigureOut">
              <a:rPr lang="nl-BE" smtClean="0"/>
              <a:t>12/01/2017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7F17-A9EB-4E71-9148-36AD6693608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54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DE06-7664-4935-A1DB-62046AB215FB}" type="datetimeFigureOut">
              <a:rPr lang="nl-BE" smtClean="0"/>
              <a:t>12/01/2017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7F17-A9EB-4E71-9148-36AD6693608E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981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DE06-7664-4935-A1DB-62046AB215FB}" type="datetimeFigureOut">
              <a:rPr lang="nl-BE" smtClean="0"/>
              <a:t>12/01/2017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7F17-A9EB-4E71-9148-36AD6693608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963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DE06-7664-4935-A1DB-62046AB215FB}" type="datetimeFigureOut">
              <a:rPr lang="nl-BE" smtClean="0"/>
              <a:t>12/01/2017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7F17-A9EB-4E71-9148-36AD6693608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659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DE06-7664-4935-A1DB-62046AB215FB}" type="datetimeFigureOut">
              <a:rPr lang="nl-BE" smtClean="0"/>
              <a:t>12/01/2017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7F17-A9EB-4E71-9148-36AD6693608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48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DE06-7664-4935-A1DB-62046AB215FB}" type="datetimeFigureOut">
              <a:rPr lang="nl-BE" smtClean="0"/>
              <a:t>12/01/2017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7F17-A9EB-4E71-9148-36AD6693608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499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DE06-7664-4935-A1DB-62046AB215FB}" type="datetimeFigureOut">
              <a:rPr lang="nl-BE" smtClean="0"/>
              <a:t>12/01/2017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7F17-A9EB-4E71-9148-36AD6693608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102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DE06-7664-4935-A1DB-62046AB215FB}" type="datetimeFigureOut">
              <a:rPr lang="nl-BE" smtClean="0"/>
              <a:t>12/01/2017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7F17-A9EB-4E71-9148-36AD6693608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334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381DE06-7664-4935-A1DB-62046AB215FB}" type="datetimeFigureOut">
              <a:rPr lang="nl-BE" smtClean="0"/>
              <a:t>12/01/2017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867F17-A9EB-4E71-9148-36AD6693608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91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Zordon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Jeroen Rietveld</a:t>
            </a:r>
          </a:p>
          <a:p>
            <a:r>
              <a:rPr lang="nl-BE" dirty="0" err="1"/>
              <a:t>Gillian</a:t>
            </a:r>
            <a:r>
              <a:rPr lang="nl-BE" dirty="0"/>
              <a:t> Lambrechts</a:t>
            </a:r>
          </a:p>
          <a:p>
            <a:r>
              <a:rPr lang="nl-BE" dirty="0"/>
              <a:t>Boyd Franken</a:t>
            </a:r>
          </a:p>
          <a:p>
            <a:r>
              <a:rPr lang="nl-BE" dirty="0"/>
              <a:t>Kenny Guldentops</a:t>
            </a:r>
          </a:p>
        </p:txBody>
      </p:sp>
    </p:spTree>
    <p:extLst>
      <p:ext uri="{BB962C8B-B14F-4D97-AF65-F5344CB8AC3E}">
        <p14:creationId xmlns:p14="http://schemas.microsoft.com/office/powerpoint/2010/main" val="151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21747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</a:t>
            </a:r>
            <a:r>
              <a:rPr lang="nl-BE" dirty="0" err="1"/>
              <a:t>Zordon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Mobile home </a:t>
            </a:r>
            <a:r>
              <a:rPr lang="nl-BE" dirty="0" err="1"/>
              <a:t>automation</a:t>
            </a:r>
            <a:endParaRPr lang="nl-BE" dirty="0"/>
          </a:p>
          <a:p>
            <a:r>
              <a:rPr lang="nl-BE" dirty="0"/>
              <a:t>Spraak</a:t>
            </a:r>
          </a:p>
          <a:p>
            <a:r>
              <a:rPr lang="nl-BE" dirty="0"/>
              <a:t>Besturen van diverse apparaten</a:t>
            </a:r>
          </a:p>
          <a:p>
            <a:r>
              <a:rPr lang="nl-BE" dirty="0"/>
              <a:t>Cloud</a:t>
            </a:r>
          </a:p>
          <a:p>
            <a:r>
              <a:rPr lang="nl-BE" dirty="0"/>
              <a:t>Schaalbaar</a:t>
            </a:r>
          </a:p>
        </p:txBody>
      </p:sp>
    </p:spTree>
    <p:extLst>
      <p:ext uri="{BB962C8B-B14F-4D97-AF65-F5344CB8AC3E}">
        <p14:creationId xmlns:p14="http://schemas.microsoft.com/office/powerpoint/2010/main" val="3482005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Teamwork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dreamwork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Brainstormen over project, hoe pakken we dit het beste aan</a:t>
            </a:r>
          </a:p>
          <a:p>
            <a:r>
              <a:rPr lang="nl-BE" dirty="0"/>
              <a:t>Taken verdeling met behulp van </a:t>
            </a:r>
            <a:r>
              <a:rPr lang="nl-BE" dirty="0" err="1"/>
              <a:t>Github</a:t>
            </a:r>
            <a:r>
              <a:rPr lang="nl-BE" dirty="0"/>
              <a:t> Classroom</a:t>
            </a:r>
          </a:p>
          <a:p>
            <a:r>
              <a:rPr lang="nl-BE" dirty="0"/>
              <a:t>Voor module 1 hebben we in 2 teams gewerkt</a:t>
            </a:r>
          </a:p>
          <a:p>
            <a:pPr lvl="1"/>
            <a:r>
              <a:rPr lang="nl-BE" dirty="0"/>
              <a:t>Hardware team: maakt de eerste nodig device dat aangestuurd moet worden</a:t>
            </a:r>
          </a:p>
          <a:p>
            <a:pPr lvl="1"/>
            <a:r>
              <a:rPr lang="nl-BE" dirty="0"/>
              <a:t>Software team: maakt de nodig basic software voor een goede werking van de hardware</a:t>
            </a:r>
            <a:endParaRPr lang="nl-BE" dirty="0"/>
          </a:p>
          <a:p>
            <a:r>
              <a:rPr lang="nl-BE" dirty="0"/>
              <a:t>Voor module 2 hebben we allemaal aparte apparaten gemaakt</a:t>
            </a:r>
          </a:p>
          <a:p>
            <a:pPr lvl="1"/>
            <a:r>
              <a:rPr lang="nl-BE" dirty="0"/>
              <a:t>Boyd – Temperatuur</a:t>
            </a:r>
          </a:p>
          <a:p>
            <a:pPr lvl="1"/>
            <a:r>
              <a:rPr lang="nl-BE" dirty="0"/>
              <a:t>Jeroen – Weegschaal en PCB</a:t>
            </a:r>
          </a:p>
          <a:p>
            <a:pPr lvl="1"/>
            <a:r>
              <a:rPr lang="nl-BE" dirty="0" err="1"/>
              <a:t>Gillian</a:t>
            </a:r>
            <a:r>
              <a:rPr lang="nl-BE" dirty="0"/>
              <a:t> – Slot </a:t>
            </a:r>
          </a:p>
          <a:p>
            <a:pPr lvl="1"/>
            <a:r>
              <a:rPr lang="nl-BE" dirty="0"/>
              <a:t>Kenny – Slot en deurbel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475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913" y="-307987"/>
            <a:ext cx="9692640" cy="1325562"/>
          </a:xfrm>
        </p:spPr>
        <p:txBody>
          <a:bodyPr/>
          <a:lstStyle/>
          <a:p>
            <a:r>
              <a:rPr lang="nl-BE" dirty="0"/>
              <a:t>Flowchart van </a:t>
            </a:r>
            <a:r>
              <a:rPr lang="nl-BE" dirty="0" err="1"/>
              <a:t>zordon</a:t>
            </a:r>
            <a:endParaRPr lang="nl-BE" dirty="0"/>
          </a:p>
        </p:txBody>
      </p:sp>
      <p:pic>
        <p:nvPicPr>
          <p:cNvPr id="31" name="Tijdelijke aanduiding voor inhoud 3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926" y="1417727"/>
            <a:ext cx="2522887" cy="4351338"/>
          </a:xfrm>
        </p:spPr>
      </p:pic>
      <p:sp>
        <p:nvSpPr>
          <p:cNvPr id="18" name="CustomShape 1"/>
          <p:cNvSpPr/>
          <p:nvPr/>
        </p:nvSpPr>
        <p:spPr>
          <a:xfrm>
            <a:off x="-631967" y="1538336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CustomShape 2"/>
          <p:cNvSpPr/>
          <p:nvPr/>
        </p:nvSpPr>
        <p:spPr>
          <a:xfrm>
            <a:off x="22153" y="2950976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" name="Afbeelding 2"/>
          <p:cNvPicPr/>
          <p:nvPr/>
        </p:nvPicPr>
        <p:blipFill>
          <a:blip r:embed="rId3"/>
          <a:stretch/>
        </p:blipFill>
        <p:spPr>
          <a:xfrm>
            <a:off x="-85487" y="3523376"/>
            <a:ext cx="1820160" cy="1848960"/>
          </a:xfrm>
          <a:prstGeom prst="rect">
            <a:avLst/>
          </a:prstGeom>
          <a:ln>
            <a:noFill/>
          </a:ln>
        </p:spPr>
      </p:pic>
      <p:sp>
        <p:nvSpPr>
          <p:cNvPr id="22" name="CustomShape 3"/>
          <p:cNvSpPr/>
          <p:nvPr/>
        </p:nvSpPr>
        <p:spPr>
          <a:xfrm flipV="1">
            <a:off x="1725673" y="3379016"/>
            <a:ext cx="712800" cy="42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" name="Afbeelding 11"/>
          <p:cNvPicPr/>
          <p:nvPr/>
        </p:nvPicPr>
        <p:blipFill>
          <a:blip r:embed="rId4"/>
          <a:stretch/>
        </p:blipFill>
        <p:spPr>
          <a:xfrm>
            <a:off x="6597193" y="1922096"/>
            <a:ext cx="1936440" cy="1457280"/>
          </a:xfrm>
          <a:prstGeom prst="rect">
            <a:avLst/>
          </a:prstGeom>
          <a:ln>
            <a:noFill/>
          </a:ln>
        </p:spPr>
      </p:pic>
      <p:sp>
        <p:nvSpPr>
          <p:cNvPr id="24" name="CustomShape 6"/>
          <p:cNvSpPr/>
          <p:nvPr/>
        </p:nvSpPr>
        <p:spPr>
          <a:xfrm>
            <a:off x="5383633" y="2815256"/>
            <a:ext cx="804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CustomShape 7"/>
          <p:cNvSpPr/>
          <p:nvPr/>
        </p:nvSpPr>
        <p:spPr>
          <a:xfrm>
            <a:off x="6840913" y="2517896"/>
            <a:ext cx="1500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erlin Sans FB"/>
              </a:rPr>
              <a:t>MQTT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8"/>
          <p:cNvSpPr/>
          <p:nvPr/>
        </p:nvSpPr>
        <p:spPr>
          <a:xfrm>
            <a:off x="8533993" y="3434456"/>
            <a:ext cx="694440" cy="63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9"/>
          <p:cNvSpPr/>
          <p:nvPr/>
        </p:nvSpPr>
        <p:spPr>
          <a:xfrm>
            <a:off x="9592033" y="6462416"/>
            <a:ext cx="117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CustomShape 10"/>
          <p:cNvSpPr/>
          <p:nvPr/>
        </p:nvSpPr>
        <p:spPr>
          <a:xfrm>
            <a:off x="6682153" y="1651016"/>
            <a:ext cx="1845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Cloudmqtt.com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CustomShape 11"/>
          <p:cNvSpPr/>
          <p:nvPr/>
        </p:nvSpPr>
        <p:spPr>
          <a:xfrm>
            <a:off x="5766673" y="7200416"/>
            <a:ext cx="55350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Afbeeldingsresultaat voor wemos d1 mini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70" y="4069835"/>
            <a:ext cx="3110603" cy="248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16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Powerplug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Wemos</a:t>
            </a:r>
            <a:endParaRPr lang="nl-BE" dirty="0"/>
          </a:p>
          <a:p>
            <a:r>
              <a:rPr lang="nl-BE" dirty="0"/>
              <a:t>Relais</a:t>
            </a:r>
          </a:p>
          <a:p>
            <a:r>
              <a:rPr lang="nl-BE" dirty="0"/>
              <a:t>230 naar 5V converter </a:t>
            </a:r>
          </a:p>
          <a:p>
            <a:r>
              <a:rPr lang="nl-BE" dirty="0"/>
              <a:t>Wordt weergegeven in app als lampje</a:t>
            </a:r>
          </a:p>
          <a:p>
            <a:r>
              <a:rPr lang="nl-BE" dirty="0"/>
              <a:t>Kan apparaten dat op stopcontact werkt aansturen</a:t>
            </a:r>
          </a:p>
          <a:p>
            <a:r>
              <a:rPr lang="nl-BE" dirty="0"/>
              <a:t>Commando’s “Keuken”, “aan”, “uit”</a:t>
            </a:r>
          </a:p>
        </p:txBody>
      </p:sp>
    </p:spTree>
    <p:extLst>
      <p:ext uri="{BB962C8B-B14F-4D97-AF65-F5344CB8AC3E}">
        <p14:creationId xmlns:p14="http://schemas.microsoft.com/office/powerpoint/2010/main" val="60763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Bel/Temperatuur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NTC sensor in serie met weerstand sensor voor temperatuur meting</a:t>
            </a:r>
          </a:p>
          <a:p>
            <a:r>
              <a:rPr lang="nl-BE" dirty="0"/>
              <a:t>Drukknop met weerstand voor sturen van de bel</a:t>
            </a:r>
          </a:p>
          <a:p>
            <a:r>
              <a:rPr lang="nl-BE" dirty="0"/>
              <a:t>Beiden verbonden met één </a:t>
            </a:r>
            <a:r>
              <a:rPr lang="nl-BE" dirty="0" err="1"/>
              <a:t>Wemos</a:t>
            </a:r>
            <a:endParaRPr lang="nl-BE" dirty="0"/>
          </a:p>
          <a:p>
            <a:r>
              <a:rPr lang="nl-BE" dirty="0"/>
              <a:t>Word weergegeven en afgespeeld in app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/>
          <a:srcRect t="4204"/>
          <a:stretch/>
        </p:blipFill>
        <p:spPr>
          <a:xfrm>
            <a:off x="1261872" y="3983771"/>
            <a:ext cx="2895600" cy="2874229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571" y="3762375"/>
            <a:ext cx="20859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7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Deurslot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Servo</a:t>
            </a:r>
            <a:r>
              <a:rPr lang="nl-BE" dirty="0"/>
              <a:t> motor stuurt slot aan</a:t>
            </a:r>
          </a:p>
          <a:p>
            <a:r>
              <a:rPr lang="nl-BE" dirty="0"/>
              <a:t>3D geprint tandwiel, slot en motor houder dat goed in elkaar staat</a:t>
            </a:r>
          </a:p>
          <a:p>
            <a:r>
              <a:rPr lang="nl-BE" dirty="0"/>
              <a:t>Commando’s “Deur”, “Los”, “Vast”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417887"/>
            <a:ext cx="3581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Weegschaal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PCB design</a:t>
            </a:r>
          </a:p>
        </p:txBody>
      </p:sp>
    </p:spTree>
    <p:extLst>
      <p:ext uri="{BB962C8B-B14F-4D97-AF65-F5344CB8AC3E}">
        <p14:creationId xmlns:p14="http://schemas.microsoft.com/office/powerpoint/2010/main" val="56060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Volledig werkende app</a:t>
            </a:r>
          </a:p>
          <a:p>
            <a:r>
              <a:rPr lang="nl-BE" dirty="0"/>
              <a:t>Volledig werkende hardware</a:t>
            </a:r>
          </a:p>
          <a:p>
            <a:r>
              <a:rPr lang="nl-BE" dirty="0"/>
              <a:t>Werkend via de </a:t>
            </a:r>
            <a:r>
              <a:rPr lang="nl-BE" dirty="0" err="1"/>
              <a:t>cloud</a:t>
            </a:r>
            <a:endParaRPr lang="nl-BE" dirty="0"/>
          </a:p>
          <a:p>
            <a:r>
              <a:rPr lang="nl-BE" dirty="0"/>
              <a:t>Schaalbaar, makkelijk om nieuwe hardware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524815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Weergave</Template>
  <TotalTime>124</TotalTime>
  <Words>231</Words>
  <Application>Microsoft Office PowerPoint</Application>
  <PresentationFormat>Breedbeeld</PresentationFormat>
  <Paragraphs>52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Berlin Sans FB</vt:lpstr>
      <vt:lpstr>Calibri</vt:lpstr>
      <vt:lpstr>Century Schoolbook</vt:lpstr>
      <vt:lpstr>Wingdings 2</vt:lpstr>
      <vt:lpstr>View</vt:lpstr>
      <vt:lpstr>Zordon</vt:lpstr>
      <vt:lpstr>Wat is Zordon</vt:lpstr>
      <vt:lpstr>Teamwork is the dreamwork</vt:lpstr>
      <vt:lpstr>Flowchart van zordon</vt:lpstr>
      <vt:lpstr>Powerplug</vt:lpstr>
      <vt:lpstr>Bel/Temperatuur</vt:lpstr>
      <vt:lpstr>Deurslot</vt:lpstr>
      <vt:lpstr>Weegschaal</vt:lpstr>
      <vt:lpstr>Conclusie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Zordon</dc:title>
  <dc:creator>Kenny Guldentops</dc:creator>
  <cp:lastModifiedBy>Kenny Guldentops</cp:lastModifiedBy>
  <cp:revision>18</cp:revision>
  <dcterms:created xsi:type="dcterms:W3CDTF">2017-01-12T12:46:29Z</dcterms:created>
  <dcterms:modified xsi:type="dcterms:W3CDTF">2017-01-12T14:51:16Z</dcterms:modified>
</cp:coreProperties>
</file>